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81" r:id="rId4"/>
    <p:sldId id="260" r:id="rId5"/>
    <p:sldId id="261" r:id="rId6"/>
    <p:sldId id="264" r:id="rId7"/>
    <p:sldId id="263" r:id="rId8"/>
    <p:sldId id="288" r:id="rId9"/>
    <p:sldId id="280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2" autoAdjust="0"/>
    <p:restoredTop sz="94660"/>
  </p:normalViewPr>
  <p:slideViewPr>
    <p:cSldViewPr snapToGrid="0">
      <p:cViewPr varScale="1">
        <p:scale>
          <a:sx n="53" d="100"/>
          <a:sy n="53" d="100"/>
        </p:scale>
        <p:origin x="18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.w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.png"/><Relationship Id="rId2" Type="http://schemas.openxmlformats.org/officeDocument/2006/relationships/image" Target="../media/image4.wmf"/><Relationship Id="rId1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DBCView2</a:t>
            </a:r>
            <a:r>
              <a:rPr lang="zh-CN" dirty="0"/>
              <a:t>操作步骤说明</a:t>
            </a:r>
            <a:endParaRPr lang="zh-CN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作者：</a:t>
            </a:r>
            <a:r>
              <a:rPr lang="en-US" altLang="zh-CN">
                <a:sym typeface="+mn-ea"/>
              </a:rPr>
              <a:t>Sunshinejmy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680"/>
            <a:ext cx="9144000" cy="1122045"/>
          </a:xfrm>
        </p:spPr>
        <p:txBody>
          <a:bodyPr/>
          <a:p>
            <a:pPr algn="l"/>
            <a:r>
              <a:rPr lang="zh-CN" altLang="en-US"/>
              <a:t>一、</a:t>
            </a:r>
            <a:r>
              <a:rPr lang="en-US" altLang="zh-CN"/>
              <a:t>DBC</a:t>
            </a:r>
            <a:r>
              <a:rPr lang="zh-CN" altLang="en-US"/>
              <a:t>文件介绍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2105025"/>
            <a:ext cx="9479915" cy="3152775"/>
          </a:xfrm>
        </p:spPr>
        <p:txBody>
          <a:bodyPr/>
          <a:p>
            <a:pPr algn="l"/>
            <a:r>
              <a:rPr lang="zh-CN" altLang="en-US"/>
              <a:t>DBC文件是由德国维克多公司发布的，它被用来描述单一CAN网络中各逻辑节点信息，依据该文件可以开发出来监视和分析CAN网络中所有逻辑节点的运行状态，也可以是有针对性的ECU通信应用软件。</a:t>
            </a:r>
            <a:endParaRPr lang="zh-CN" altLang="en-US"/>
          </a:p>
          <a:p>
            <a:pPr algn="l"/>
            <a:r>
              <a:rPr lang="zh-CN" altLang="en-US"/>
              <a:t>DBC是一种文件格式，.dbc文件是一个ASCII格式的文件，其.dbc扩展名可用于定义CAN网络。</a:t>
            </a:r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二、</a:t>
            </a:r>
            <a:r>
              <a:rPr lang="en-US" altLang="zh-CN"/>
              <a:t>DBCView</a:t>
            </a:r>
            <a:r>
              <a:rPr lang="zh-CN" altLang="en-US"/>
              <a:t>使用介绍（导入）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10951210" cy="4351655"/>
          </a:xfrm>
        </p:spPr>
        <p:txBody>
          <a:bodyPr/>
          <a:p>
            <a:r>
              <a:rPr lang="en-US"/>
              <a:t>3</a:t>
            </a:r>
            <a:r>
              <a:rPr lang="zh-CN" altLang="en-US"/>
              <a:t>）</a:t>
            </a:r>
            <a:r>
              <a:rPr lang="en-US"/>
              <a:t>打开任意DBC文件导入</a:t>
            </a:r>
            <a:r>
              <a:rPr lang="zh-CN" altLang="en-US"/>
              <a:t>工具</a:t>
            </a:r>
            <a:br>
              <a:rPr lang="zh-CN" altLang="en-US"/>
            </a:br>
            <a:endParaRPr lang="zh-CN" altLang="en-US"/>
          </a:p>
          <a:p>
            <a:r>
              <a:rPr lang="zh-CN" altLang="en-US"/>
              <a:t>文件</a:t>
            </a:r>
            <a:r>
              <a:rPr lang="en-US" altLang="zh-CN"/>
              <a:t>—&gt;</a:t>
            </a:r>
            <a:r>
              <a:rPr lang="zh-CN" altLang="en-US"/>
              <a:t>打开</a:t>
            </a:r>
            <a:r>
              <a:rPr lang="en-US" altLang="zh-CN"/>
              <a:t>DBC</a:t>
            </a:r>
            <a:r>
              <a:rPr lang="zh-CN" altLang="en-US"/>
              <a:t>文件</a:t>
            </a:r>
            <a:r>
              <a:rPr lang="en-US" altLang="zh-CN"/>
              <a:t>—&gt;</a:t>
            </a:r>
            <a:r>
              <a:rPr lang="zh-CN" altLang="en-US"/>
              <a:t>选择</a:t>
            </a:r>
            <a:r>
              <a:rPr lang="en-US" altLang="zh-CN"/>
              <a:t>DBC</a:t>
            </a:r>
            <a:r>
              <a:rPr lang="zh-CN" altLang="en-US"/>
              <a:t>文件</a:t>
            </a:r>
            <a:r>
              <a:rPr lang="en-US" altLang="zh-CN"/>
              <a:t>—&gt;</a:t>
            </a:r>
            <a:r>
              <a:rPr lang="zh-CN" altLang="en-US"/>
              <a:t>打开</a:t>
            </a:r>
            <a:endParaRPr lang="zh-CN" altLang="en-US"/>
          </a:p>
          <a:p>
            <a:endParaRPr lang="en-US"/>
          </a:p>
          <a:p>
            <a:endParaRPr 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2485" y="3287395"/>
            <a:ext cx="5438775" cy="30581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5395" y="1513205"/>
            <a:ext cx="5689600" cy="39814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二、</a:t>
            </a:r>
            <a:r>
              <a:rPr lang="en-US" altLang="zh-CN"/>
              <a:t>DBCView</a:t>
            </a:r>
            <a:r>
              <a:rPr lang="zh-CN" altLang="en-US"/>
              <a:t>使用介绍（页面）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2315" y="1513205"/>
            <a:ext cx="5181600" cy="4664075"/>
          </a:xfrm>
        </p:spPr>
        <p:txBody>
          <a:bodyPr>
            <a:normAutofit/>
          </a:bodyPr>
          <a:p>
            <a:r>
              <a:rPr lang="en-US"/>
              <a:t>4</a:t>
            </a:r>
            <a:r>
              <a:rPr lang="zh-CN" altLang="en-US"/>
              <a:t>）发送方</a:t>
            </a:r>
            <a:endParaRPr lang="zh-CN" altLang="en-US"/>
          </a:p>
          <a:p>
            <a:r>
              <a:rPr lang="zh-CN" altLang="en-US"/>
              <a:t>发送一个信息，就会得到接收这个信息的全部内容（</a:t>
            </a:r>
            <a:r>
              <a:rPr lang="en-US" altLang="zh-CN"/>
              <a:t>Node</a:t>
            </a:r>
            <a:r>
              <a:rPr lang="zh-CN" altLang="en-US"/>
              <a:t>、</a:t>
            </a:r>
            <a:r>
              <a:rPr lang="en-US" altLang="zh-CN"/>
              <a:t>Message</a:t>
            </a:r>
            <a:r>
              <a:rPr lang="zh-CN" altLang="en-US"/>
              <a:t>以及</a:t>
            </a:r>
            <a:r>
              <a:rPr lang="en-US" altLang="zh-CN"/>
              <a:t>Signal</a:t>
            </a:r>
            <a:r>
              <a:rPr lang="zh-CN" altLang="en-US"/>
              <a:t>）。</a:t>
            </a:r>
            <a:endParaRPr lang="zh-CN" altLang="en-US"/>
          </a:p>
          <a:p>
            <a:r>
              <a:rPr lang="en-US" altLang="zh-CN"/>
              <a:t>4-1</a:t>
            </a:r>
            <a:r>
              <a:rPr lang="zh-CN" altLang="en-US"/>
              <a:t>）发送方</a:t>
            </a:r>
            <a:endParaRPr lang="zh-CN" altLang="en-US"/>
          </a:p>
          <a:p>
            <a:r>
              <a:rPr lang="zh-CN" altLang="en-US"/>
              <a:t>左边内容显示的是发送方（</a:t>
            </a:r>
            <a:r>
              <a:rPr lang="en-US" altLang="zh-CN"/>
              <a:t>CANBUS</a:t>
            </a:r>
            <a:r>
              <a:rPr lang="zh-CN" altLang="en-US"/>
              <a:t>总线）全部信息，包括</a:t>
            </a:r>
            <a:r>
              <a:rPr lang="en-US" altLang="zh-CN"/>
              <a:t>Node</a:t>
            </a:r>
            <a:r>
              <a:rPr lang="zh-CN" altLang="en-US"/>
              <a:t>、</a:t>
            </a:r>
            <a:r>
              <a:rPr lang="en-US" altLang="zh-CN"/>
              <a:t>Message</a:t>
            </a:r>
            <a:r>
              <a:rPr lang="zh-CN" altLang="en-US"/>
              <a:t>以及</a:t>
            </a:r>
            <a:r>
              <a:rPr lang="en-US" altLang="zh-CN"/>
              <a:t>Signal</a:t>
            </a:r>
            <a:endParaRPr lang="en-US" altLang="zh-CN"/>
          </a:p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53810" y="1989455"/>
            <a:ext cx="826770" cy="275780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二、</a:t>
            </a:r>
            <a:r>
              <a:rPr lang="en-US" altLang="zh-CN"/>
              <a:t>DBCView</a:t>
            </a:r>
            <a:r>
              <a:rPr lang="zh-CN" altLang="en-US"/>
              <a:t>使用介绍（页面）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en-US"/>
              <a:t>5</a:t>
            </a:r>
            <a:r>
              <a:rPr lang="zh-CN" altLang="en-US"/>
              <a:t>）树状图</a:t>
            </a:r>
            <a:endParaRPr lang="zh-CN" altLang="en-US"/>
          </a:p>
          <a:p>
            <a:r>
              <a:rPr lang="zh-CN" altLang="en-US"/>
              <a:t>中间内容显示的是：以树状图显示CANBUS上所有的Node、Message和Signal。选中总线上某个Node，和这个Node相关的信息就会用线连接起来。让您一目了然！</a:t>
            </a:r>
            <a:endParaRPr lang="zh-CN" altLang="en-US"/>
          </a:p>
          <a:p>
            <a:r>
              <a:rPr lang="zh-CN" altLang="en-US"/>
              <a:t>   </a:t>
            </a:r>
            <a:r>
              <a:rPr lang="en-US" altLang="zh-CN"/>
              <a:t>DBCView2 </a:t>
            </a:r>
            <a:r>
              <a:rPr lang="zh-CN" altLang="en-US"/>
              <a:t>和 </a:t>
            </a:r>
            <a:r>
              <a:rPr lang="en-US" altLang="zh-CN"/>
              <a:t>DBCView1</a:t>
            </a:r>
            <a:r>
              <a:rPr lang="zh-CN" altLang="en-US"/>
              <a:t>是一样的</a:t>
            </a:r>
            <a:endParaRPr lang="zh-CN" altLang="en-US"/>
          </a:p>
          <a:p>
            <a:endParaRPr lang="zh-CN" altLang="en-US" sz="1600" b="1">
              <a:solidFill>
                <a:srgbClr val="FF0000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ChangeAspect="1"/>
          </p:cNvGraphicFramePr>
          <p:nvPr>
            <p:ph sz="half" idx="2"/>
          </p:nvPr>
        </p:nvGraphicFramePr>
        <p:xfrm>
          <a:off x="5932170" y="1825625"/>
          <a:ext cx="5746750" cy="43516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" imgW="5304790" imgH="10287000" progId="Paint.Picture">
                  <p:embed/>
                </p:oleObj>
              </mc:Choice>
              <mc:Fallback>
                <p:oleObj name="" r:id="rId1" imgW="5304790" imgH="10287000" progId="Paint.Picture">
                  <p:embed/>
                  <p:pic>
                    <p:nvPicPr>
                      <p:cNvPr id="0" name="Picture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932170" y="1825625"/>
                        <a:ext cx="5746750" cy="43516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二、</a:t>
            </a:r>
            <a:r>
              <a:rPr lang="en-US" altLang="zh-CN">
                <a:sym typeface="+mn-ea"/>
              </a:rPr>
              <a:t>DBCView</a:t>
            </a:r>
            <a:r>
              <a:rPr lang="zh-CN" altLang="en-US">
                <a:sym typeface="+mn-ea"/>
              </a:rPr>
              <a:t>使用介绍（页面）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374140"/>
            <a:ext cx="5181600" cy="5430520"/>
          </a:xfrm>
        </p:spPr>
        <p:txBody>
          <a:bodyPr/>
          <a:p>
            <a:r>
              <a:rPr lang="en-US"/>
              <a:t>6</a:t>
            </a:r>
            <a:r>
              <a:rPr lang="zh-CN" altLang="en-US"/>
              <a:t>）</a:t>
            </a:r>
            <a:r>
              <a:rPr lang="en-US"/>
              <a:t>Attribute</a:t>
            </a:r>
            <a:endParaRPr lang="en-US"/>
          </a:p>
          <a:p>
            <a:r>
              <a:rPr lang="zh-CN" altLang="en-US"/>
              <a:t>下面内容显示的是：</a:t>
            </a:r>
            <a:r>
              <a:rPr lang="en-US" altLang="zh-CN"/>
              <a:t>Project</a:t>
            </a:r>
            <a:r>
              <a:rPr lang="zh-CN" altLang="en-US"/>
              <a:t>、</a:t>
            </a:r>
            <a:r>
              <a:rPr lang="en-US" altLang="zh-CN"/>
              <a:t>Message</a:t>
            </a:r>
            <a:r>
              <a:rPr lang="zh-CN" altLang="en-US"/>
              <a:t>以及</a:t>
            </a:r>
            <a:r>
              <a:rPr lang="en-US" altLang="zh-CN"/>
              <a:t>Signal</a:t>
            </a:r>
            <a:r>
              <a:rPr lang="zh-CN" altLang="en-US"/>
              <a:t>的属性。</a:t>
            </a:r>
            <a:br>
              <a:rPr lang="zh-CN" altLang="en-US"/>
            </a:br>
            <a:r>
              <a:rPr lang="zh-CN" altLang="en-US"/>
              <a:t>让大家可以加强了解！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DBCView2 </a:t>
            </a:r>
            <a:r>
              <a:rPr lang="zh-CN" altLang="en-US"/>
              <a:t>已经不是此界面，</a:t>
            </a:r>
            <a:endParaRPr lang="zh-CN" altLang="en-US"/>
          </a:p>
          <a:p>
            <a:r>
              <a:rPr lang="zh-CN" altLang="en-US"/>
              <a:t>比</a:t>
            </a:r>
            <a:r>
              <a:rPr lang="en-US" altLang="zh-CN"/>
              <a:t>DBCView1</a:t>
            </a:r>
            <a:r>
              <a:rPr lang="zh-CN" altLang="en-US"/>
              <a:t>更好。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en-US" altLang="zh-CN"/>
          </a:p>
          <a:p>
            <a:endParaRPr lang="en-US"/>
          </a:p>
        </p:txBody>
      </p:sp>
      <p:graphicFrame>
        <p:nvGraphicFramePr>
          <p:cNvPr id="5" name="Content Placeholder 4"/>
          <p:cNvGraphicFramePr>
            <a:graphicFrameLocks noChangeAspect="1"/>
          </p:cNvGraphicFramePr>
          <p:nvPr>
            <p:ph sz="half" idx="2"/>
          </p:nvPr>
        </p:nvGraphicFramePr>
        <p:xfrm>
          <a:off x="5423535" y="1374140"/>
          <a:ext cx="6351905" cy="2941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" imgW="5304790" imgH="10287000" progId="Paint.Picture">
                  <p:embed/>
                </p:oleObj>
              </mc:Choice>
              <mc:Fallback>
                <p:oleObj name="" r:id="rId1" imgW="5304790" imgH="10287000" progId="Paint.Picture">
                  <p:embed/>
                  <p:pic>
                    <p:nvPicPr>
                      <p:cNvPr id="0" name="Picture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423535" y="1374140"/>
                        <a:ext cx="6351905" cy="29413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3535" y="4315460"/>
            <a:ext cx="6351905" cy="24885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注意事项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8928735" cy="4351655"/>
          </a:xfrm>
        </p:spPr>
        <p:txBody>
          <a:bodyPr>
            <a:normAutofit lnSpcReduction="10000"/>
          </a:bodyPr>
          <a:p>
            <a:r>
              <a:rPr lang="zh-CN" altLang="en-US"/>
              <a:t>感谢您的使用</a:t>
            </a:r>
            <a:endParaRPr lang="zh-CN" altLang="en-US"/>
          </a:p>
          <a:p>
            <a:pPr lvl="1"/>
            <a:r>
              <a:rPr lang="en-US" altLang="zh-CN"/>
              <a:t>DBCView</a:t>
            </a:r>
            <a:r>
              <a:rPr lang="zh-CN" altLang="en-US"/>
              <a:t>目前还在继续开发中，因为</a:t>
            </a:r>
            <a:r>
              <a:rPr lang="en-US" altLang="zh-CN"/>
              <a:t>DBCView1 </a:t>
            </a:r>
            <a:r>
              <a:rPr lang="zh-CN" altLang="en-US"/>
              <a:t>没有编辑功能，我们赶时间，把这一版提前上线了。肯定会有</a:t>
            </a:r>
            <a:r>
              <a:rPr lang="en-US" altLang="zh-CN"/>
              <a:t>bug</a:t>
            </a:r>
            <a:r>
              <a:rPr lang="zh-CN" altLang="en-US"/>
              <a:t>，希望您不要介意。</a:t>
            </a:r>
            <a:endParaRPr lang="zh-CN" altLang="en-US"/>
          </a:p>
          <a:p>
            <a:pPr lvl="1"/>
            <a:r>
              <a:rPr lang="en-US" altLang="zh-CN"/>
              <a:t>DBCView2</a:t>
            </a:r>
            <a:r>
              <a:rPr lang="zh-CN" altLang="en-US"/>
              <a:t>现在可以：增加、删除、编辑（</a:t>
            </a:r>
            <a:r>
              <a:rPr lang="en-US" altLang="zh-CN"/>
              <a:t>node</a:t>
            </a:r>
            <a:r>
              <a:rPr lang="zh-CN" altLang="en-US"/>
              <a:t>，</a:t>
            </a:r>
            <a:r>
              <a:rPr lang="en-US" altLang="zh-CN"/>
              <a:t>message</a:t>
            </a:r>
            <a:r>
              <a:rPr lang="zh-CN" altLang="en-US"/>
              <a:t>，</a:t>
            </a:r>
            <a:r>
              <a:rPr lang="en-US" altLang="zh-CN"/>
              <a:t>signal</a:t>
            </a:r>
            <a:r>
              <a:rPr lang="zh-CN" altLang="en-US"/>
              <a:t>），可以保存，打开</a:t>
            </a:r>
            <a:r>
              <a:rPr lang="en-US" altLang="zh-CN"/>
              <a:t>dbc</a:t>
            </a:r>
            <a:r>
              <a:rPr lang="zh-CN" altLang="en-US"/>
              <a:t>文件，可能有一些</a:t>
            </a:r>
            <a:r>
              <a:rPr lang="en-US" altLang="zh-CN"/>
              <a:t>dbc</a:t>
            </a:r>
            <a:r>
              <a:rPr lang="zh-CN" altLang="en-US"/>
              <a:t>文件的版本比较高，有可能打不开，请您联系我们。</a:t>
            </a:r>
            <a:endParaRPr lang="zh-CN" altLang="en-US"/>
          </a:p>
          <a:p>
            <a:pPr lvl="1"/>
            <a:r>
              <a:rPr lang="en-US" altLang="zh-CN"/>
              <a:t>DBCView2</a:t>
            </a:r>
            <a:r>
              <a:rPr lang="zh-CN" altLang="en-US"/>
              <a:t>只能通过左边的</a:t>
            </a:r>
            <a:r>
              <a:rPr lang="en-US" altLang="zh-CN"/>
              <a:t>Treeview</a:t>
            </a:r>
            <a:r>
              <a:rPr lang="zh-CN" altLang="en-US"/>
              <a:t>进行编辑，编辑时请用英文字符，如果用中文可能会出问题，我们会继续更新。</a:t>
            </a:r>
            <a:endParaRPr lang="zh-CN" altLang="en-US"/>
          </a:p>
          <a:p>
            <a:pPr lvl="1"/>
            <a:r>
              <a:rPr lang="en-US" altLang="zh-CN"/>
              <a:t>DBCView2</a:t>
            </a:r>
            <a:r>
              <a:rPr lang="zh-CN" altLang="en-US"/>
              <a:t>的付费功能移动右下角，改善了第一版和支付宝付费不同步的情况。</a:t>
            </a:r>
            <a:endParaRPr lang="zh-CN" altLang="en-US"/>
          </a:p>
          <a:p>
            <a:pPr lvl="1"/>
            <a:r>
              <a:rPr lang="en-US" altLang="zh-CN">
                <a:solidFill>
                  <a:srgbClr val="FF0000"/>
                </a:solidFill>
              </a:rPr>
              <a:t>DBCView2</a:t>
            </a:r>
            <a:r>
              <a:rPr lang="zh-CN" altLang="en-US">
                <a:solidFill>
                  <a:srgbClr val="FF0000"/>
                </a:solidFill>
              </a:rPr>
              <a:t>目前是</a:t>
            </a:r>
            <a:r>
              <a:rPr lang="en-US" altLang="zh-CN">
                <a:solidFill>
                  <a:srgbClr val="FF0000"/>
                </a:solidFill>
              </a:rPr>
              <a:t>1</a:t>
            </a:r>
            <a:r>
              <a:rPr lang="zh-CN" altLang="en-US">
                <a:solidFill>
                  <a:srgbClr val="FF0000"/>
                </a:solidFill>
              </a:rPr>
              <a:t>元</a:t>
            </a:r>
            <a:r>
              <a:rPr lang="en-US" altLang="zh-CN">
                <a:solidFill>
                  <a:srgbClr val="FF0000"/>
                </a:solidFill>
              </a:rPr>
              <a:t>/1</a:t>
            </a:r>
            <a:r>
              <a:rPr lang="zh-CN" altLang="en-US">
                <a:solidFill>
                  <a:srgbClr val="FF0000"/>
                </a:solidFill>
              </a:rPr>
              <a:t>天，</a:t>
            </a:r>
            <a:r>
              <a:rPr lang="en-US" altLang="zh-CN">
                <a:solidFill>
                  <a:srgbClr val="FF0000"/>
                </a:solidFill>
              </a:rPr>
              <a:t>1</a:t>
            </a:r>
            <a:r>
              <a:rPr lang="zh-CN" altLang="en-US">
                <a:solidFill>
                  <a:srgbClr val="FF0000"/>
                </a:solidFill>
              </a:rPr>
              <a:t>天中可以打开关闭本程序</a:t>
            </a:r>
            <a:r>
              <a:rPr lang="en-US" altLang="zh-CN">
                <a:solidFill>
                  <a:srgbClr val="FF0000"/>
                </a:solidFill>
              </a:rPr>
              <a:t>20</a:t>
            </a:r>
            <a:r>
              <a:rPr lang="zh-CN" altLang="en-US">
                <a:solidFill>
                  <a:srgbClr val="FF0000"/>
                </a:solidFill>
              </a:rPr>
              <a:t>次。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680"/>
            <a:ext cx="9144000" cy="838835"/>
          </a:xfrm>
        </p:spPr>
        <p:txBody>
          <a:bodyPr>
            <a:normAutofit fontScale="90000"/>
          </a:bodyPr>
          <a:p>
            <a:pPr algn="ctr"/>
            <a:r>
              <a:rPr lang="zh-CN" altLang="en-US">
                <a:solidFill>
                  <a:srgbClr val="FF0000"/>
                </a:solidFill>
              </a:rPr>
              <a:t>感恩您的阅读！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2272665"/>
            <a:ext cx="9144000" cy="2985135"/>
          </a:xfrm>
        </p:spPr>
        <p:txBody>
          <a:bodyPr/>
          <a:p>
            <a:r>
              <a:rPr lang="zh-CN" altLang="zh-CN" b="1">
                <a:solidFill>
                  <a:srgbClr val="FF0000"/>
                </a:solidFill>
                <a:sym typeface="+mn-ea"/>
              </a:rPr>
              <a:t>如果您对此工具感兴趣，请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E-mail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给我们哦，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我们会第一时间把工具发给您使用！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或者请到公司官网下载：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www.sunneco.com</a:t>
            </a:r>
            <a:endParaRPr lang="en-US" altLang="zh-CN" b="1">
              <a:solidFill>
                <a:srgbClr val="FF0000"/>
              </a:solidFill>
              <a:sym typeface="+mn-ea"/>
            </a:endParaRPr>
          </a:p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感恩大家！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966</Words>
  <Application>WPS 演示</Application>
  <PresentationFormat>Widescreen</PresentationFormat>
  <Paragraphs>60</Paragraphs>
  <Slides>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Calibri Light</vt:lpstr>
      <vt:lpstr>Calibri</vt:lpstr>
      <vt:lpstr>微软雅黑</vt:lpstr>
      <vt:lpstr>Arial Unicode MS</vt:lpstr>
      <vt:lpstr>Office Theme</vt:lpstr>
      <vt:lpstr>Paint.Picture</vt:lpstr>
      <vt:lpstr>Paint.Picture</vt:lpstr>
      <vt:lpstr>DBCView2操作步骤说明</vt:lpstr>
      <vt:lpstr>一、DBC文件介绍</vt:lpstr>
      <vt:lpstr>二、DBCView使用介绍（导入）</vt:lpstr>
      <vt:lpstr>二、DBCView使用介绍（页面）</vt:lpstr>
      <vt:lpstr>二、DBCView使用介绍（页面）</vt:lpstr>
      <vt:lpstr>二、DBCView使用介绍（页面）</vt:lpstr>
      <vt:lpstr>注意事项</vt:lpstr>
      <vt:lpstr>感恩您的阅读！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DBCView工具使用</dc:title>
  <dc:creator/>
  <cp:lastModifiedBy>一梦漫言丶</cp:lastModifiedBy>
  <cp:revision>32</cp:revision>
  <dcterms:created xsi:type="dcterms:W3CDTF">2018-01-15T02:56:00Z</dcterms:created>
  <dcterms:modified xsi:type="dcterms:W3CDTF">2018-04-21T13:11:49Z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