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8"/>
  </p:notesMasterIdLst>
  <p:sldIdLst>
    <p:sldId id="278" r:id="rId2"/>
    <p:sldId id="316" r:id="rId3"/>
    <p:sldId id="280" r:id="rId4"/>
    <p:sldId id="281" r:id="rId5"/>
    <p:sldId id="283" r:id="rId6"/>
    <p:sldId id="284" r:id="rId7"/>
    <p:sldId id="286" r:id="rId8"/>
    <p:sldId id="314" r:id="rId9"/>
    <p:sldId id="337" r:id="rId10"/>
    <p:sldId id="320" r:id="rId11"/>
    <p:sldId id="262" r:id="rId12"/>
    <p:sldId id="325" r:id="rId13"/>
    <p:sldId id="288" r:id="rId14"/>
    <p:sldId id="335" r:id="rId15"/>
    <p:sldId id="336" r:id="rId16"/>
    <p:sldId id="298" r:id="rId17"/>
    <p:sldId id="332" r:id="rId18"/>
    <p:sldId id="338" r:id="rId19"/>
    <p:sldId id="299" r:id="rId20"/>
    <p:sldId id="333" r:id="rId21"/>
    <p:sldId id="270" r:id="rId22"/>
    <p:sldId id="274" r:id="rId23"/>
    <p:sldId id="329" r:id="rId24"/>
    <p:sldId id="273" r:id="rId25"/>
    <p:sldId id="275" r:id="rId26"/>
    <p:sldId id="345" r:id="rId27"/>
    <p:sldId id="300" r:id="rId28"/>
    <p:sldId id="343" r:id="rId29"/>
    <p:sldId id="301" r:id="rId30"/>
    <p:sldId id="297" r:id="rId31"/>
    <p:sldId id="296" r:id="rId32"/>
    <p:sldId id="302" r:id="rId33"/>
    <p:sldId id="294" r:id="rId34"/>
    <p:sldId id="303" r:id="rId35"/>
    <p:sldId id="312" r:id="rId36"/>
    <p:sldId id="317" r:id="rId37"/>
    <p:sldId id="319" r:id="rId38"/>
    <p:sldId id="327" r:id="rId39"/>
    <p:sldId id="331" r:id="rId40"/>
    <p:sldId id="330" r:id="rId41"/>
    <p:sldId id="291" r:id="rId42"/>
    <p:sldId id="339" r:id="rId43"/>
    <p:sldId id="342" r:id="rId44"/>
    <p:sldId id="340" r:id="rId45"/>
    <p:sldId id="341" r:id="rId46"/>
    <p:sldId id="322" r:id="rId47"/>
    <p:sldId id="306" r:id="rId48"/>
    <p:sldId id="323" r:id="rId49"/>
    <p:sldId id="310" r:id="rId50"/>
    <p:sldId id="313" r:id="rId51"/>
    <p:sldId id="307" r:id="rId52"/>
    <p:sldId id="311" r:id="rId53"/>
    <p:sldId id="308" r:id="rId54"/>
    <p:sldId id="324" r:id="rId55"/>
    <p:sldId id="305" r:id="rId56"/>
    <p:sldId id="292" r:id="rId57"/>
  </p:sldIdLst>
  <p:sldSz cx="9144000" cy="6858000" type="screen4x3"/>
  <p:notesSz cx="6858000" cy="9144000"/>
  <p:embeddedFontLst>
    <p:embeddedFont>
      <p:font typeface="微软雅黑" pitchFamily="34" charset="-122"/>
      <p:regular r:id="rId59"/>
      <p:bold r:id="rId60"/>
    </p:embeddedFont>
    <p:embeddedFont>
      <p:font typeface="Verdana" pitchFamily="34" charset="0"/>
      <p:regular r:id="rId61"/>
      <p:bold r:id="rId62"/>
      <p:italic r:id="rId63"/>
      <p:boldItalic r:id="rId64"/>
    </p:embeddedFont>
    <p:embeddedFont>
      <p:font typeface="华文行楷" pitchFamily="2" charset="-122"/>
      <p:regular r:id="rId65"/>
    </p:embeddedFont>
    <p:embeddedFont>
      <p:font typeface="Bodoni MT Black" pitchFamily="18" charset="0"/>
      <p:bold r:id="rId66"/>
      <p:boldItalic r:id="rId67"/>
    </p:embeddedFont>
    <p:embeddedFont>
      <p:font typeface="DFKai-SB" pitchFamily="65" charset="-120"/>
      <p:regular r:id="rId68"/>
    </p:embeddedFont>
    <p:embeddedFont>
      <p:font typeface="Microsoft JhengHei" pitchFamily="34" charset="-120"/>
      <p:regular r:id="rId69"/>
      <p:bold r:id="rId70"/>
    </p:embeddedFont>
    <p:embeddedFont>
      <p:font typeface="黑体" pitchFamily="49" charset="-122"/>
      <p:regular r:id="rId71"/>
    </p:embeddedFont>
    <p:embeddedFont>
      <p:font typeface="Franklin Gothic Book" pitchFamily="34" charset="0"/>
      <p:regular r:id="rId72"/>
      <p:italic r:id="rId73"/>
    </p:embeddedFont>
    <p:embeddedFont>
      <p:font typeface="Franklin Gothic Medium" pitchFamily="34" charset="0"/>
      <p:regular r:id="rId74"/>
      <p:italic r:id="rId75"/>
    </p:embeddedFont>
    <p:embeddedFont>
      <p:font typeface="Calibri" pitchFamily="34" charset="0"/>
      <p:regular r:id="rId76"/>
      <p:bold r:id="rId77"/>
      <p:italic r:id="rId78"/>
      <p:boldItalic r:id="rId79"/>
    </p:embeddedFont>
    <p:embeddedFont>
      <p:font typeface="方正静蕾简体" charset="-122"/>
      <p:regular r:id="rId80"/>
    </p:embeddedFont>
    <p:embeddedFont>
      <p:font typeface="Broadway" pitchFamily="82" charset="0"/>
      <p:regular r:id="rId81"/>
    </p:embeddedFont>
    <p:embeddedFont>
      <p:font typeface="方正粗倩简体" pitchFamily="65" charset="-122"/>
      <p:regular r:id="rId82"/>
    </p:embeddedFont>
    <p:embeddedFont>
      <p:font typeface="MS UI Gothic" pitchFamily="34" charset="-128"/>
      <p:regular r:id="rId83"/>
    </p:embeddedFont>
    <p:embeddedFont>
      <p:font typeface="楷体_GB2312" charset="-122"/>
      <p:regular r:id="rId84"/>
    </p:embeddedFont>
    <p:embeddedFont>
      <p:font typeface="Showcard Gothic" pitchFamily="82" charset="0"/>
      <p:regular r:id="rId85"/>
    </p:embeddedFont>
    <p:embeddedFont>
      <p:font typeface="方正粗宋简体" pitchFamily="65" charset="-122"/>
      <p:regular r:id="rId86"/>
    </p:embeddedFont>
    <p:embeddedFont>
      <p:font typeface="华文彩云" pitchFamily="2" charset="-122"/>
      <p:regular r:id="rId87"/>
    </p:embeddedFont>
    <p:embeddedFont>
      <p:font typeface="华文细黑" pitchFamily="2" charset="-122"/>
      <p:regular r:id="rId8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29BF202-7056-4FFE-8B1F-73C4293DE324}">
          <p14:sldIdLst>
            <p14:sldId id="278"/>
            <p14:sldId id="316"/>
            <p14:sldId id="280"/>
            <p14:sldId id="281"/>
            <p14:sldId id="283"/>
            <p14:sldId id="284"/>
            <p14:sldId id="286"/>
            <p14:sldId id="314"/>
            <p14:sldId id="337"/>
            <p14:sldId id="320"/>
            <p14:sldId id="262"/>
            <p14:sldId id="325"/>
            <p14:sldId id="288"/>
            <p14:sldId id="335"/>
            <p14:sldId id="336"/>
            <p14:sldId id="298"/>
            <p14:sldId id="332"/>
            <p14:sldId id="338"/>
            <p14:sldId id="299"/>
            <p14:sldId id="333"/>
          </p14:sldIdLst>
        </p14:section>
        <p14:section name="图片加工" id="{569311A3-2546-4B45-BEDE-A55C2F6B5F72}">
          <p14:sldIdLst>
            <p14:sldId id="270"/>
            <p14:sldId id="274"/>
            <p14:sldId id="329"/>
            <p14:sldId id="273"/>
            <p14:sldId id="275"/>
            <p14:sldId id="345"/>
            <p14:sldId id="300"/>
            <p14:sldId id="343"/>
            <p14:sldId id="301"/>
            <p14:sldId id="297"/>
            <p14:sldId id="296"/>
            <p14:sldId id="302"/>
            <p14:sldId id="294"/>
            <p14:sldId id="303"/>
            <p14:sldId id="312"/>
            <p14:sldId id="317"/>
            <p14:sldId id="319"/>
            <p14:sldId id="327"/>
            <p14:sldId id="331"/>
            <p14:sldId id="330"/>
            <p14:sldId id="291"/>
            <p14:sldId id="339"/>
            <p14:sldId id="342"/>
            <p14:sldId id="340"/>
            <p14:sldId id="341"/>
            <p14:sldId id="322"/>
            <p14:sldId id="306"/>
            <p14:sldId id="323"/>
            <p14:sldId id="310"/>
            <p14:sldId id="313"/>
            <p14:sldId id="307"/>
            <p14:sldId id="311"/>
            <p14:sldId id="308"/>
            <p14:sldId id="324"/>
            <p14:sldId id="305"/>
            <p14:sldId id="29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6699"/>
    <a:srgbClr val="F2B800"/>
    <a:srgbClr val="C89800"/>
    <a:srgbClr val="24A5E5"/>
    <a:srgbClr val="FAE371"/>
    <a:srgbClr val="979797"/>
    <a:srgbClr val="24A6E1"/>
    <a:srgbClr val="5B4A42"/>
    <a:srgbClr val="5760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3" autoAdjust="0"/>
    <p:restoredTop sz="88616" autoAdjust="0"/>
  </p:normalViewPr>
  <p:slideViewPr>
    <p:cSldViewPr>
      <p:cViewPr>
        <p:scale>
          <a:sx n="73" d="100"/>
          <a:sy n="73" d="100"/>
        </p:scale>
        <p:origin x="-1278" y="282"/>
      </p:cViewPr>
      <p:guideLst>
        <p:guide orient="horz" pos="111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5.fntdata"/><Relationship Id="rId68" Type="http://schemas.openxmlformats.org/officeDocument/2006/relationships/font" Target="fonts/font10.fntdata"/><Relationship Id="rId76" Type="http://schemas.openxmlformats.org/officeDocument/2006/relationships/font" Target="fonts/font18.fntdata"/><Relationship Id="rId84" Type="http://schemas.openxmlformats.org/officeDocument/2006/relationships/font" Target="fonts/font26.fntdata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13.fntdata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openxmlformats.org/officeDocument/2006/relationships/font" Target="fonts/font8.fntdata"/><Relationship Id="rId74" Type="http://schemas.openxmlformats.org/officeDocument/2006/relationships/font" Target="fonts/font16.fntdata"/><Relationship Id="rId79" Type="http://schemas.openxmlformats.org/officeDocument/2006/relationships/font" Target="fonts/font21.fntdata"/><Relationship Id="rId87" Type="http://schemas.openxmlformats.org/officeDocument/2006/relationships/font" Target="fonts/font29.fntdata"/><Relationship Id="rId5" Type="http://schemas.openxmlformats.org/officeDocument/2006/relationships/slide" Target="slides/slide4.xml"/><Relationship Id="rId61" Type="http://schemas.openxmlformats.org/officeDocument/2006/relationships/font" Target="fonts/font3.fntdata"/><Relationship Id="rId82" Type="http://schemas.openxmlformats.org/officeDocument/2006/relationships/font" Target="fonts/font24.fntdata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font" Target="fonts/font11.fntdata"/><Relationship Id="rId77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4.fntdata"/><Relationship Id="rId80" Type="http://schemas.openxmlformats.org/officeDocument/2006/relationships/font" Target="fonts/font22.fntdata"/><Relationship Id="rId85" Type="http://schemas.openxmlformats.org/officeDocument/2006/relationships/font" Target="fonts/font2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Relationship Id="rId70" Type="http://schemas.openxmlformats.org/officeDocument/2006/relationships/font" Target="fonts/font12.fntdata"/><Relationship Id="rId75" Type="http://schemas.openxmlformats.org/officeDocument/2006/relationships/font" Target="fonts/font17.fntdata"/><Relationship Id="rId83" Type="http://schemas.openxmlformats.org/officeDocument/2006/relationships/font" Target="fonts/font25.fntdata"/><Relationship Id="rId88" Type="http://schemas.openxmlformats.org/officeDocument/2006/relationships/font" Target="fonts/font30.fntdata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73" Type="http://schemas.openxmlformats.org/officeDocument/2006/relationships/font" Target="fonts/font15.fntdata"/><Relationship Id="rId78" Type="http://schemas.openxmlformats.org/officeDocument/2006/relationships/font" Target="fonts/font20.fntdata"/><Relationship Id="rId81" Type="http://schemas.openxmlformats.org/officeDocument/2006/relationships/font" Target="fonts/font23.fntdata"/><Relationship Id="rId86" Type="http://schemas.openxmlformats.org/officeDocument/2006/relationships/font" Target="fonts/font28.fnt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image" Target="../media/image74.png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2384CF3-DEB8-4490-8F7A-E031EEBFB80C}" type="doc">
      <dgm:prSet loTypeId="urn:microsoft.com/office/officeart/2005/8/layout/bProcess4" loCatId="process" qsTypeId="urn:microsoft.com/office/officeart/2005/8/quickstyle/simple2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B33472B0-F727-4E24-9D6D-A8E2BA87B761}">
      <dgm:prSet custT="1"/>
      <dgm:spPr/>
      <dgm:t>
        <a:bodyPr/>
        <a:lstStyle/>
        <a:p>
          <a:pPr rtl="0"/>
          <a:r>
            <a:rPr lang="zh-CN" sz="2800" b="1" dirty="0" smtClean="0">
              <a:latin typeface="+mj-ea"/>
              <a:ea typeface="+mj-ea"/>
            </a:rPr>
            <a:t>图片剪裁</a:t>
          </a:r>
          <a:endParaRPr lang="en-US" sz="2800" b="1" dirty="0">
            <a:latin typeface="+mj-ea"/>
            <a:ea typeface="+mj-ea"/>
          </a:endParaRPr>
        </a:p>
      </dgm:t>
    </dgm:pt>
    <dgm:pt modelId="{A8518733-033E-468C-9F31-4AEBAF39EC07}" type="parTrans" cxnId="{85661A88-A0B8-421C-98A5-4649AA1B5F6D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77A04866-BE7A-4BFE-A76B-878CCAC72DC3}" type="sibTrans" cxnId="{85661A88-A0B8-421C-98A5-4649AA1B5F6D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D80561A9-8686-4C5C-B586-7941E9F7ABC3}">
      <dgm:prSet custT="1"/>
      <dgm:spPr/>
      <dgm:t>
        <a:bodyPr/>
        <a:lstStyle/>
        <a:p>
          <a:pPr rtl="0"/>
          <a:r>
            <a:rPr lang="zh-CN" sz="2800" b="1" dirty="0" smtClean="0">
              <a:latin typeface="+mj-ea"/>
              <a:ea typeface="+mj-ea"/>
            </a:rPr>
            <a:t>变色处理</a:t>
          </a:r>
          <a:endParaRPr lang="en-US" sz="2800" b="1" dirty="0">
            <a:latin typeface="+mj-ea"/>
            <a:ea typeface="+mj-ea"/>
          </a:endParaRPr>
        </a:p>
      </dgm:t>
    </dgm:pt>
    <dgm:pt modelId="{02AA7A53-ECB9-4C81-955C-E721F6DC53B6}" type="parTrans" cxnId="{70E9D37B-7A47-40C0-97BC-AD529331D14D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5BEABC0A-0A0B-447F-8CBF-C241DB605D25}" type="sibTrans" cxnId="{70E9D37B-7A47-40C0-97BC-AD529331D14D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5FB6C2B3-53D5-4331-A702-FA5F65D2ED33}">
      <dgm:prSet custT="1"/>
      <dgm:spPr/>
      <dgm:t>
        <a:bodyPr/>
        <a:lstStyle/>
        <a:p>
          <a:pPr rtl="0"/>
          <a:r>
            <a:rPr lang="zh-CN" sz="2800" b="1" dirty="0" smtClean="0">
              <a:latin typeface="+mj-ea"/>
              <a:ea typeface="+mj-ea"/>
            </a:rPr>
            <a:t>剪影处理</a:t>
          </a:r>
          <a:endParaRPr lang="en-US" sz="2800" b="1" dirty="0">
            <a:latin typeface="+mj-ea"/>
            <a:ea typeface="+mj-ea"/>
          </a:endParaRPr>
        </a:p>
      </dgm:t>
    </dgm:pt>
    <dgm:pt modelId="{053F4EA2-9488-4844-9A27-0D4BB94452EC}" type="parTrans" cxnId="{0CE84F14-881A-4E53-A787-B06B9C111A04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925A1873-DC0F-4BBD-A7D8-1AC0FFAD6E3B}" type="sibTrans" cxnId="{0CE84F14-881A-4E53-A787-B06B9C111A04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7A0BCBCE-FEB5-4AFA-B122-B7B549665E58}">
      <dgm:prSet custT="1"/>
      <dgm:spPr/>
      <dgm:t>
        <a:bodyPr/>
        <a:lstStyle/>
        <a:p>
          <a:pPr rtl="0"/>
          <a:r>
            <a:rPr lang="zh-CN" sz="2800" b="1" dirty="0" smtClean="0">
              <a:latin typeface="+mj-ea"/>
              <a:ea typeface="+mj-ea"/>
            </a:rPr>
            <a:t>背景处理</a:t>
          </a:r>
          <a:endParaRPr lang="en-US" sz="2800" b="1" dirty="0">
            <a:latin typeface="+mj-ea"/>
            <a:ea typeface="+mj-ea"/>
          </a:endParaRPr>
        </a:p>
      </dgm:t>
    </dgm:pt>
    <dgm:pt modelId="{0CB68646-E298-4BA0-9759-E13A4FF08DD3}" type="parTrans" cxnId="{74A1AE91-7991-4A72-BC0D-DF335C102321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BC760C54-9FD6-442E-B3A0-00BE04841A62}" type="sibTrans" cxnId="{74A1AE91-7991-4A72-BC0D-DF335C102321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5626E09F-FBC8-47C3-88FE-59A9E175A7C2}">
      <dgm:prSet custT="1"/>
      <dgm:spPr/>
      <dgm:t>
        <a:bodyPr/>
        <a:lstStyle/>
        <a:p>
          <a:pPr rtl="0"/>
          <a:r>
            <a:rPr lang="zh-CN" sz="2800" b="1" dirty="0" smtClean="0">
              <a:latin typeface="+mj-ea"/>
              <a:ea typeface="+mj-ea"/>
            </a:rPr>
            <a:t>图片排列</a:t>
          </a:r>
          <a:endParaRPr lang="en-US" sz="2800" b="1" dirty="0">
            <a:latin typeface="+mj-ea"/>
            <a:ea typeface="+mj-ea"/>
          </a:endParaRPr>
        </a:p>
      </dgm:t>
    </dgm:pt>
    <dgm:pt modelId="{4C008D37-A008-4BF6-AF7A-0BF045473E62}" type="parTrans" cxnId="{5437B660-3A6C-4315-A578-EBBF57BB89A4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ABA9674A-74F9-4D1C-A064-5D49EF9B99E2}" type="sibTrans" cxnId="{5437B660-3A6C-4315-A578-EBBF57BB89A4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E8012B5E-6130-433D-B9DC-8B8325C5F769}">
      <dgm:prSet custT="1"/>
      <dgm:spPr/>
      <dgm:t>
        <a:bodyPr/>
        <a:lstStyle/>
        <a:p>
          <a:pPr rtl="0"/>
          <a:r>
            <a:rPr lang="en-US" sz="2800" b="1" dirty="0" smtClean="0">
              <a:latin typeface="+mj-ea"/>
              <a:ea typeface="+mj-ea"/>
            </a:rPr>
            <a:t>PPT</a:t>
          </a:r>
          <a:r>
            <a:rPr lang="zh-CN" sz="2800" b="1" dirty="0" smtClean="0">
              <a:latin typeface="+mj-ea"/>
              <a:ea typeface="+mj-ea"/>
            </a:rPr>
            <a:t>自带工具</a:t>
          </a:r>
          <a:endParaRPr lang="en-US" sz="2800" b="1" dirty="0">
            <a:latin typeface="+mj-ea"/>
            <a:ea typeface="+mj-ea"/>
          </a:endParaRPr>
        </a:p>
      </dgm:t>
    </dgm:pt>
    <dgm:pt modelId="{C57A3BE1-0E14-4254-99BA-5CBE768FFF20}" type="parTrans" cxnId="{27837E40-1196-4079-A38B-212549C241E5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C4CE4C23-4C7F-4AB1-888E-F00AF4955458}" type="sibTrans" cxnId="{27837E40-1196-4079-A38B-212549C241E5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8684614F-72C0-4C59-BBA0-19AD96444F2C}">
      <dgm:prSet custT="1"/>
      <dgm:spPr/>
      <dgm:t>
        <a:bodyPr/>
        <a:lstStyle/>
        <a:p>
          <a:pPr rtl="0"/>
          <a:r>
            <a:rPr lang="zh-CN" altLang="en-US" sz="2800" b="1" dirty="0" smtClean="0">
              <a:latin typeface="+mj-ea"/>
              <a:ea typeface="+mj-ea"/>
            </a:rPr>
            <a:t>图片与线条结合</a:t>
          </a:r>
          <a:endParaRPr lang="en-US" sz="2800" b="1" dirty="0">
            <a:latin typeface="+mj-ea"/>
            <a:ea typeface="+mj-ea"/>
          </a:endParaRPr>
        </a:p>
      </dgm:t>
    </dgm:pt>
    <dgm:pt modelId="{CD03C69A-2DA5-40AF-AB10-161D8CCA4B49}" type="parTrans" cxnId="{CCEE5D2C-C381-43F9-B4DD-60ABA026FAB7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13AD50D1-71F6-4554-AB8F-35FB3F59766F}" type="sibTrans" cxnId="{CCEE5D2C-C381-43F9-B4DD-60ABA026FAB7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7EA33DE6-1539-45C4-B3C0-BDD1648E3869}">
      <dgm:prSet custT="1"/>
      <dgm:spPr/>
      <dgm:t>
        <a:bodyPr/>
        <a:lstStyle/>
        <a:p>
          <a:r>
            <a:rPr lang="zh-CN" altLang="en-US" sz="2800" b="1" dirty="0" smtClean="0">
              <a:latin typeface="+mj-ea"/>
              <a:ea typeface="+mj-ea"/>
            </a:rPr>
            <a:t>添加色块</a:t>
          </a:r>
          <a:endParaRPr lang="zh-CN" altLang="en-US" sz="2800" b="1" dirty="0">
            <a:latin typeface="+mj-ea"/>
            <a:ea typeface="+mj-ea"/>
          </a:endParaRPr>
        </a:p>
      </dgm:t>
    </dgm:pt>
    <dgm:pt modelId="{3E5E9FED-E5E9-49DB-9549-EF0D78A91A5B}" type="parTrans" cxnId="{77A5A8A0-C53F-45FE-ABF5-E04E8B0CE2BC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7011B123-52FF-42A9-B4D7-9128BEE5742A}" type="sibTrans" cxnId="{77A5A8A0-C53F-45FE-ABF5-E04E8B0CE2BC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6F22ECCC-6745-461C-B6FF-44535ACA335D}">
      <dgm:prSet custT="1"/>
      <dgm:spPr/>
      <dgm:t>
        <a:bodyPr/>
        <a:lstStyle/>
        <a:p>
          <a:pPr rtl="0"/>
          <a:r>
            <a:rPr lang="en-US" sz="2800" b="1" smtClean="0">
              <a:latin typeface="+mj-ea"/>
              <a:ea typeface="+mj-ea"/>
            </a:rPr>
            <a:t>……</a:t>
          </a:r>
          <a:endParaRPr lang="en-US" sz="2800" b="1" dirty="0">
            <a:latin typeface="+mj-ea"/>
            <a:ea typeface="+mj-ea"/>
          </a:endParaRPr>
        </a:p>
      </dgm:t>
    </dgm:pt>
    <dgm:pt modelId="{8CE9222E-E11F-455B-8534-26DD7EE319D5}" type="parTrans" cxnId="{1CA4AEE1-7386-457A-8C4C-09BD849256DE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BDD42BBF-9CA8-427B-BB28-9F6AA3885FE0}" type="sibTrans" cxnId="{1CA4AEE1-7386-457A-8C4C-09BD849256DE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607F8C2D-33C9-468C-B0AD-6F319C59919F}" type="pres">
      <dgm:prSet presAssocID="{42384CF3-DEB8-4490-8F7A-E031EEBFB80C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D594D289-C9E1-45D5-A5AC-99097D61E309}" type="pres">
      <dgm:prSet presAssocID="{B33472B0-F727-4E24-9D6D-A8E2BA87B761}" presName="compNode" presStyleCnt="0"/>
      <dgm:spPr/>
      <dgm:t>
        <a:bodyPr/>
        <a:lstStyle/>
        <a:p>
          <a:endParaRPr lang="zh-CN" altLang="en-US"/>
        </a:p>
      </dgm:t>
    </dgm:pt>
    <dgm:pt modelId="{1826A52D-54E6-45E8-8D8E-9594BB647DB5}" type="pres">
      <dgm:prSet presAssocID="{B33472B0-F727-4E24-9D6D-A8E2BA87B761}" presName="dummyConnPt" presStyleCnt="0"/>
      <dgm:spPr/>
      <dgm:t>
        <a:bodyPr/>
        <a:lstStyle/>
        <a:p>
          <a:endParaRPr lang="zh-CN" altLang="en-US"/>
        </a:p>
      </dgm:t>
    </dgm:pt>
    <dgm:pt modelId="{D4EAC05F-D26A-48EF-863B-35B52C48F280}" type="pres">
      <dgm:prSet presAssocID="{B33472B0-F727-4E24-9D6D-A8E2BA87B761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D1FCFC5-E6AF-4959-972E-9D1AA8DE85DC}" type="pres">
      <dgm:prSet presAssocID="{77A04866-BE7A-4BFE-A76B-878CCAC72DC3}" presName="sibTrans" presStyleLbl="bgSibTrans2D1" presStyleIdx="0" presStyleCnt="8"/>
      <dgm:spPr/>
      <dgm:t>
        <a:bodyPr/>
        <a:lstStyle/>
        <a:p>
          <a:endParaRPr lang="zh-CN" altLang="en-US"/>
        </a:p>
      </dgm:t>
    </dgm:pt>
    <dgm:pt modelId="{0049CB27-1E6D-4EFF-97AB-DAC995878064}" type="pres">
      <dgm:prSet presAssocID="{D80561A9-8686-4C5C-B586-7941E9F7ABC3}" presName="compNode" presStyleCnt="0"/>
      <dgm:spPr/>
      <dgm:t>
        <a:bodyPr/>
        <a:lstStyle/>
        <a:p>
          <a:endParaRPr lang="zh-CN" altLang="en-US"/>
        </a:p>
      </dgm:t>
    </dgm:pt>
    <dgm:pt modelId="{75423385-B37F-49DB-89CD-1C25F5A02A2D}" type="pres">
      <dgm:prSet presAssocID="{D80561A9-8686-4C5C-B586-7941E9F7ABC3}" presName="dummyConnPt" presStyleCnt="0"/>
      <dgm:spPr/>
      <dgm:t>
        <a:bodyPr/>
        <a:lstStyle/>
        <a:p>
          <a:endParaRPr lang="zh-CN" altLang="en-US"/>
        </a:p>
      </dgm:t>
    </dgm:pt>
    <dgm:pt modelId="{35296CC5-1063-4949-B676-C6944DA837CE}" type="pres">
      <dgm:prSet presAssocID="{D80561A9-8686-4C5C-B586-7941E9F7ABC3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AFC8EAE-1FF6-4913-A949-D1D73B3A3717}" type="pres">
      <dgm:prSet presAssocID="{5BEABC0A-0A0B-447F-8CBF-C241DB605D25}" presName="sibTrans" presStyleLbl="bgSibTrans2D1" presStyleIdx="1" presStyleCnt="8"/>
      <dgm:spPr/>
      <dgm:t>
        <a:bodyPr/>
        <a:lstStyle/>
        <a:p>
          <a:endParaRPr lang="zh-CN" altLang="en-US"/>
        </a:p>
      </dgm:t>
    </dgm:pt>
    <dgm:pt modelId="{66A8AEC6-0346-4861-9566-6EB8D798EE02}" type="pres">
      <dgm:prSet presAssocID="{5FB6C2B3-53D5-4331-A702-FA5F65D2ED33}" presName="compNode" presStyleCnt="0"/>
      <dgm:spPr/>
      <dgm:t>
        <a:bodyPr/>
        <a:lstStyle/>
        <a:p>
          <a:endParaRPr lang="zh-CN" altLang="en-US"/>
        </a:p>
      </dgm:t>
    </dgm:pt>
    <dgm:pt modelId="{1688E7F7-26E6-41A1-868D-3A3C3074EE63}" type="pres">
      <dgm:prSet presAssocID="{5FB6C2B3-53D5-4331-A702-FA5F65D2ED33}" presName="dummyConnPt" presStyleCnt="0"/>
      <dgm:spPr/>
      <dgm:t>
        <a:bodyPr/>
        <a:lstStyle/>
        <a:p>
          <a:endParaRPr lang="zh-CN" altLang="en-US"/>
        </a:p>
      </dgm:t>
    </dgm:pt>
    <dgm:pt modelId="{1386E290-2ADB-4FCC-9B29-5CD320CE2C0E}" type="pres">
      <dgm:prSet presAssocID="{5FB6C2B3-53D5-4331-A702-FA5F65D2ED33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E92915-7368-495D-97DA-6964F30931F7}" type="pres">
      <dgm:prSet presAssocID="{925A1873-DC0F-4BBD-A7D8-1AC0FFAD6E3B}" presName="sibTrans" presStyleLbl="bgSibTrans2D1" presStyleIdx="2" presStyleCnt="8"/>
      <dgm:spPr/>
      <dgm:t>
        <a:bodyPr/>
        <a:lstStyle/>
        <a:p>
          <a:endParaRPr lang="zh-CN" altLang="en-US"/>
        </a:p>
      </dgm:t>
    </dgm:pt>
    <dgm:pt modelId="{466B2153-A908-4278-9CAC-167CCFC8931E}" type="pres">
      <dgm:prSet presAssocID="{7A0BCBCE-FEB5-4AFA-B122-B7B549665E58}" presName="compNode" presStyleCnt="0"/>
      <dgm:spPr/>
      <dgm:t>
        <a:bodyPr/>
        <a:lstStyle/>
        <a:p>
          <a:endParaRPr lang="zh-CN" altLang="en-US"/>
        </a:p>
      </dgm:t>
    </dgm:pt>
    <dgm:pt modelId="{E7127576-EF68-460F-94C5-2A4E54B50D7F}" type="pres">
      <dgm:prSet presAssocID="{7A0BCBCE-FEB5-4AFA-B122-B7B549665E58}" presName="dummyConnPt" presStyleCnt="0"/>
      <dgm:spPr/>
      <dgm:t>
        <a:bodyPr/>
        <a:lstStyle/>
        <a:p>
          <a:endParaRPr lang="zh-CN" altLang="en-US"/>
        </a:p>
      </dgm:t>
    </dgm:pt>
    <dgm:pt modelId="{5FBB8BE1-3536-4492-B2D1-82836542058D}" type="pres">
      <dgm:prSet presAssocID="{7A0BCBCE-FEB5-4AFA-B122-B7B549665E58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1A7E9A-0D22-4001-8E4A-F7ED087279D4}" type="pres">
      <dgm:prSet presAssocID="{BC760C54-9FD6-442E-B3A0-00BE04841A62}" presName="sibTrans" presStyleLbl="bgSibTrans2D1" presStyleIdx="3" presStyleCnt="8"/>
      <dgm:spPr/>
      <dgm:t>
        <a:bodyPr/>
        <a:lstStyle/>
        <a:p>
          <a:endParaRPr lang="zh-CN" altLang="en-US"/>
        </a:p>
      </dgm:t>
    </dgm:pt>
    <dgm:pt modelId="{AF203DF8-E833-42F5-A4D4-B818FCE50DCB}" type="pres">
      <dgm:prSet presAssocID="{5626E09F-FBC8-47C3-88FE-59A9E175A7C2}" presName="compNode" presStyleCnt="0"/>
      <dgm:spPr/>
      <dgm:t>
        <a:bodyPr/>
        <a:lstStyle/>
        <a:p>
          <a:endParaRPr lang="zh-CN" altLang="en-US"/>
        </a:p>
      </dgm:t>
    </dgm:pt>
    <dgm:pt modelId="{3F55C327-D085-49BB-9A2B-D6523F538658}" type="pres">
      <dgm:prSet presAssocID="{5626E09F-FBC8-47C3-88FE-59A9E175A7C2}" presName="dummyConnPt" presStyleCnt="0"/>
      <dgm:spPr/>
      <dgm:t>
        <a:bodyPr/>
        <a:lstStyle/>
        <a:p>
          <a:endParaRPr lang="zh-CN" altLang="en-US"/>
        </a:p>
      </dgm:t>
    </dgm:pt>
    <dgm:pt modelId="{591DCF27-D593-4389-A927-08E658FDD20E}" type="pres">
      <dgm:prSet presAssocID="{5626E09F-FBC8-47C3-88FE-59A9E175A7C2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87DAA6-ECAF-4A40-863A-ED63D98FA413}" type="pres">
      <dgm:prSet presAssocID="{ABA9674A-74F9-4D1C-A064-5D49EF9B99E2}" presName="sibTrans" presStyleLbl="bgSibTrans2D1" presStyleIdx="4" presStyleCnt="8"/>
      <dgm:spPr/>
      <dgm:t>
        <a:bodyPr/>
        <a:lstStyle/>
        <a:p>
          <a:endParaRPr lang="zh-CN" altLang="en-US"/>
        </a:p>
      </dgm:t>
    </dgm:pt>
    <dgm:pt modelId="{D6375647-3EA4-4313-B8A2-75A0A85075AC}" type="pres">
      <dgm:prSet presAssocID="{E8012B5E-6130-433D-B9DC-8B8325C5F769}" presName="compNode" presStyleCnt="0"/>
      <dgm:spPr/>
      <dgm:t>
        <a:bodyPr/>
        <a:lstStyle/>
        <a:p>
          <a:endParaRPr lang="zh-CN" altLang="en-US"/>
        </a:p>
      </dgm:t>
    </dgm:pt>
    <dgm:pt modelId="{EFB0EC5F-701B-48E3-A3AE-5969EFB4D6AC}" type="pres">
      <dgm:prSet presAssocID="{E8012B5E-6130-433D-B9DC-8B8325C5F769}" presName="dummyConnPt" presStyleCnt="0"/>
      <dgm:spPr/>
      <dgm:t>
        <a:bodyPr/>
        <a:lstStyle/>
        <a:p>
          <a:endParaRPr lang="zh-CN" altLang="en-US"/>
        </a:p>
      </dgm:t>
    </dgm:pt>
    <dgm:pt modelId="{8E8D8A13-7A25-437E-9DAF-78376401C598}" type="pres">
      <dgm:prSet presAssocID="{E8012B5E-6130-433D-B9DC-8B8325C5F769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893ADC-942E-4566-B963-392504819628}" type="pres">
      <dgm:prSet presAssocID="{C4CE4C23-4C7F-4AB1-888E-F00AF4955458}" presName="sibTrans" presStyleLbl="bgSibTrans2D1" presStyleIdx="5" presStyleCnt="8"/>
      <dgm:spPr/>
      <dgm:t>
        <a:bodyPr/>
        <a:lstStyle/>
        <a:p>
          <a:endParaRPr lang="zh-CN" altLang="en-US"/>
        </a:p>
      </dgm:t>
    </dgm:pt>
    <dgm:pt modelId="{775C6FB9-EF63-4B09-9ED6-0F0DADB61356}" type="pres">
      <dgm:prSet presAssocID="{8684614F-72C0-4C59-BBA0-19AD96444F2C}" presName="compNode" presStyleCnt="0"/>
      <dgm:spPr/>
      <dgm:t>
        <a:bodyPr/>
        <a:lstStyle/>
        <a:p>
          <a:endParaRPr lang="zh-CN" altLang="en-US"/>
        </a:p>
      </dgm:t>
    </dgm:pt>
    <dgm:pt modelId="{0321B21C-4343-4824-AC4C-139861EE82D7}" type="pres">
      <dgm:prSet presAssocID="{8684614F-72C0-4C59-BBA0-19AD96444F2C}" presName="dummyConnPt" presStyleCnt="0"/>
      <dgm:spPr/>
      <dgm:t>
        <a:bodyPr/>
        <a:lstStyle/>
        <a:p>
          <a:endParaRPr lang="zh-CN" altLang="en-US"/>
        </a:p>
      </dgm:t>
    </dgm:pt>
    <dgm:pt modelId="{CFCA34CD-78A8-4867-84B7-A202D92C080D}" type="pres">
      <dgm:prSet presAssocID="{8684614F-72C0-4C59-BBA0-19AD96444F2C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63FC639-880B-458C-8AE7-E126162B211B}" type="pres">
      <dgm:prSet presAssocID="{13AD50D1-71F6-4554-AB8F-35FB3F59766F}" presName="sibTrans" presStyleLbl="bgSibTrans2D1" presStyleIdx="6" presStyleCnt="8"/>
      <dgm:spPr/>
      <dgm:t>
        <a:bodyPr/>
        <a:lstStyle/>
        <a:p>
          <a:endParaRPr lang="zh-CN" altLang="en-US"/>
        </a:p>
      </dgm:t>
    </dgm:pt>
    <dgm:pt modelId="{4992893B-20AA-441A-9E08-5123AABEE64E}" type="pres">
      <dgm:prSet presAssocID="{7EA33DE6-1539-45C4-B3C0-BDD1648E3869}" presName="compNode" presStyleCnt="0"/>
      <dgm:spPr/>
      <dgm:t>
        <a:bodyPr/>
        <a:lstStyle/>
        <a:p>
          <a:endParaRPr lang="zh-CN" altLang="en-US"/>
        </a:p>
      </dgm:t>
    </dgm:pt>
    <dgm:pt modelId="{78BA451B-6C52-4172-9693-4E95066B0572}" type="pres">
      <dgm:prSet presAssocID="{7EA33DE6-1539-45C4-B3C0-BDD1648E3869}" presName="dummyConnPt" presStyleCnt="0"/>
      <dgm:spPr/>
      <dgm:t>
        <a:bodyPr/>
        <a:lstStyle/>
        <a:p>
          <a:endParaRPr lang="zh-CN" altLang="en-US"/>
        </a:p>
      </dgm:t>
    </dgm:pt>
    <dgm:pt modelId="{7F64805E-FF85-4220-AD26-7DCBF09ACFD3}" type="pres">
      <dgm:prSet presAssocID="{7EA33DE6-1539-45C4-B3C0-BDD1648E3869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662056-68F0-4A28-90E3-415D906D970D}" type="pres">
      <dgm:prSet presAssocID="{7011B123-52FF-42A9-B4D7-9128BEE5742A}" presName="sibTrans" presStyleLbl="bgSibTrans2D1" presStyleIdx="7" presStyleCnt="8"/>
      <dgm:spPr/>
      <dgm:t>
        <a:bodyPr/>
        <a:lstStyle/>
        <a:p>
          <a:endParaRPr lang="zh-CN" altLang="en-US"/>
        </a:p>
      </dgm:t>
    </dgm:pt>
    <dgm:pt modelId="{B9ECD5F4-13F4-4767-8C07-B0D1D1AFF864}" type="pres">
      <dgm:prSet presAssocID="{6F22ECCC-6745-461C-B6FF-44535ACA335D}" presName="compNode" presStyleCnt="0"/>
      <dgm:spPr/>
      <dgm:t>
        <a:bodyPr/>
        <a:lstStyle/>
        <a:p>
          <a:endParaRPr lang="zh-CN" altLang="en-US"/>
        </a:p>
      </dgm:t>
    </dgm:pt>
    <dgm:pt modelId="{789413A9-A2E8-4887-8266-62734155AA39}" type="pres">
      <dgm:prSet presAssocID="{6F22ECCC-6745-461C-B6FF-44535ACA335D}" presName="dummyConnPt" presStyleCnt="0"/>
      <dgm:spPr/>
      <dgm:t>
        <a:bodyPr/>
        <a:lstStyle/>
        <a:p>
          <a:endParaRPr lang="zh-CN" altLang="en-US"/>
        </a:p>
      </dgm:t>
    </dgm:pt>
    <dgm:pt modelId="{343E28A3-5392-4475-BDED-358C7F2A1299}" type="pres">
      <dgm:prSet presAssocID="{6F22ECCC-6745-461C-B6FF-44535ACA335D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9A2CAED-E3B4-47E7-B8C2-4A139B166299}" type="presOf" srcId="{D80561A9-8686-4C5C-B586-7941E9F7ABC3}" destId="{35296CC5-1063-4949-B676-C6944DA837CE}" srcOrd="0" destOrd="0" presId="urn:microsoft.com/office/officeart/2005/8/layout/bProcess4"/>
    <dgm:cxn modelId="{68B4858A-4176-4D86-81C8-32A88BFC1ABC}" type="presOf" srcId="{5FB6C2B3-53D5-4331-A702-FA5F65D2ED33}" destId="{1386E290-2ADB-4FCC-9B29-5CD320CE2C0E}" srcOrd="0" destOrd="0" presId="urn:microsoft.com/office/officeart/2005/8/layout/bProcess4"/>
    <dgm:cxn modelId="{1B194F98-2BFC-4DA0-A6A8-1C4A259D5142}" type="presOf" srcId="{5626E09F-FBC8-47C3-88FE-59A9E175A7C2}" destId="{591DCF27-D593-4389-A927-08E658FDD20E}" srcOrd="0" destOrd="0" presId="urn:microsoft.com/office/officeart/2005/8/layout/bProcess4"/>
    <dgm:cxn modelId="{E388F999-F3E8-4CA9-9C33-877C07170557}" type="presOf" srcId="{ABA9674A-74F9-4D1C-A064-5D49EF9B99E2}" destId="{8687DAA6-ECAF-4A40-863A-ED63D98FA413}" srcOrd="0" destOrd="0" presId="urn:microsoft.com/office/officeart/2005/8/layout/bProcess4"/>
    <dgm:cxn modelId="{2E7FEAB1-D1B4-4DAD-BBCD-347D26F0D355}" type="presOf" srcId="{77A04866-BE7A-4BFE-A76B-878CCAC72DC3}" destId="{BD1FCFC5-E6AF-4959-972E-9D1AA8DE85DC}" srcOrd="0" destOrd="0" presId="urn:microsoft.com/office/officeart/2005/8/layout/bProcess4"/>
    <dgm:cxn modelId="{77A5A8A0-C53F-45FE-ABF5-E04E8B0CE2BC}" srcId="{42384CF3-DEB8-4490-8F7A-E031EEBFB80C}" destId="{7EA33DE6-1539-45C4-B3C0-BDD1648E3869}" srcOrd="7" destOrd="0" parTransId="{3E5E9FED-E5E9-49DB-9549-EF0D78A91A5B}" sibTransId="{7011B123-52FF-42A9-B4D7-9128BEE5742A}"/>
    <dgm:cxn modelId="{3F151861-A345-469B-87B7-6771FA795729}" type="presOf" srcId="{E8012B5E-6130-433D-B9DC-8B8325C5F769}" destId="{8E8D8A13-7A25-437E-9DAF-78376401C598}" srcOrd="0" destOrd="0" presId="urn:microsoft.com/office/officeart/2005/8/layout/bProcess4"/>
    <dgm:cxn modelId="{971D656C-8469-42C7-BF30-87DB1AE4CE8C}" type="presOf" srcId="{7A0BCBCE-FEB5-4AFA-B122-B7B549665E58}" destId="{5FBB8BE1-3536-4492-B2D1-82836542058D}" srcOrd="0" destOrd="0" presId="urn:microsoft.com/office/officeart/2005/8/layout/bProcess4"/>
    <dgm:cxn modelId="{FD8B7399-DF34-4E43-A1C7-D7EC270A2C10}" type="presOf" srcId="{B33472B0-F727-4E24-9D6D-A8E2BA87B761}" destId="{D4EAC05F-D26A-48EF-863B-35B52C48F280}" srcOrd="0" destOrd="0" presId="urn:microsoft.com/office/officeart/2005/8/layout/bProcess4"/>
    <dgm:cxn modelId="{1CA4AEE1-7386-457A-8C4C-09BD849256DE}" srcId="{42384CF3-DEB8-4490-8F7A-E031EEBFB80C}" destId="{6F22ECCC-6745-461C-B6FF-44535ACA335D}" srcOrd="8" destOrd="0" parTransId="{8CE9222E-E11F-455B-8534-26DD7EE319D5}" sibTransId="{BDD42BBF-9CA8-427B-BB28-9F6AA3885FE0}"/>
    <dgm:cxn modelId="{806BE078-72A5-4FCF-B818-B79278AD4EF8}" type="presOf" srcId="{42384CF3-DEB8-4490-8F7A-E031EEBFB80C}" destId="{607F8C2D-33C9-468C-B0AD-6F319C59919F}" srcOrd="0" destOrd="0" presId="urn:microsoft.com/office/officeart/2005/8/layout/bProcess4"/>
    <dgm:cxn modelId="{5437B660-3A6C-4315-A578-EBBF57BB89A4}" srcId="{42384CF3-DEB8-4490-8F7A-E031EEBFB80C}" destId="{5626E09F-FBC8-47C3-88FE-59A9E175A7C2}" srcOrd="4" destOrd="0" parTransId="{4C008D37-A008-4BF6-AF7A-0BF045473E62}" sibTransId="{ABA9674A-74F9-4D1C-A064-5D49EF9B99E2}"/>
    <dgm:cxn modelId="{C8F7D5C4-3484-4126-8776-19B010383318}" type="presOf" srcId="{925A1873-DC0F-4BBD-A7D8-1AC0FFAD6E3B}" destId="{58E92915-7368-495D-97DA-6964F30931F7}" srcOrd="0" destOrd="0" presId="urn:microsoft.com/office/officeart/2005/8/layout/bProcess4"/>
    <dgm:cxn modelId="{4D85FB03-6100-4BD3-9F4D-B4BF1094CA55}" type="presOf" srcId="{8684614F-72C0-4C59-BBA0-19AD96444F2C}" destId="{CFCA34CD-78A8-4867-84B7-A202D92C080D}" srcOrd="0" destOrd="0" presId="urn:microsoft.com/office/officeart/2005/8/layout/bProcess4"/>
    <dgm:cxn modelId="{27837E40-1196-4079-A38B-212549C241E5}" srcId="{42384CF3-DEB8-4490-8F7A-E031EEBFB80C}" destId="{E8012B5E-6130-433D-B9DC-8B8325C5F769}" srcOrd="5" destOrd="0" parTransId="{C57A3BE1-0E14-4254-99BA-5CBE768FFF20}" sibTransId="{C4CE4C23-4C7F-4AB1-888E-F00AF4955458}"/>
    <dgm:cxn modelId="{85661A88-A0B8-421C-98A5-4649AA1B5F6D}" srcId="{42384CF3-DEB8-4490-8F7A-E031EEBFB80C}" destId="{B33472B0-F727-4E24-9D6D-A8E2BA87B761}" srcOrd="0" destOrd="0" parTransId="{A8518733-033E-468C-9F31-4AEBAF39EC07}" sibTransId="{77A04866-BE7A-4BFE-A76B-878CCAC72DC3}"/>
    <dgm:cxn modelId="{B1CCD0F5-60AE-4588-BD68-A7CAFE2B008C}" type="presOf" srcId="{7011B123-52FF-42A9-B4D7-9128BEE5742A}" destId="{7C662056-68F0-4A28-90E3-415D906D970D}" srcOrd="0" destOrd="0" presId="urn:microsoft.com/office/officeart/2005/8/layout/bProcess4"/>
    <dgm:cxn modelId="{CCEE5D2C-C381-43F9-B4DD-60ABA026FAB7}" srcId="{42384CF3-DEB8-4490-8F7A-E031EEBFB80C}" destId="{8684614F-72C0-4C59-BBA0-19AD96444F2C}" srcOrd="6" destOrd="0" parTransId="{CD03C69A-2DA5-40AF-AB10-161D8CCA4B49}" sibTransId="{13AD50D1-71F6-4554-AB8F-35FB3F59766F}"/>
    <dgm:cxn modelId="{EFBF3CD9-3139-4251-A592-8C9750E85FEE}" type="presOf" srcId="{BC760C54-9FD6-442E-B3A0-00BE04841A62}" destId="{E91A7E9A-0D22-4001-8E4A-F7ED087279D4}" srcOrd="0" destOrd="0" presId="urn:microsoft.com/office/officeart/2005/8/layout/bProcess4"/>
    <dgm:cxn modelId="{58F59013-9052-41D9-B247-55A5A28C856B}" type="presOf" srcId="{5BEABC0A-0A0B-447F-8CBF-C241DB605D25}" destId="{5AFC8EAE-1FF6-4913-A949-D1D73B3A3717}" srcOrd="0" destOrd="0" presId="urn:microsoft.com/office/officeart/2005/8/layout/bProcess4"/>
    <dgm:cxn modelId="{0CE84F14-881A-4E53-A787-B06B9C111A04}" srcId="{42384CF3-DEB8-4490-8F7A-E031EEBFB80C}" destId="{5FB6C2B3-53D5-4331-A702-FA5F65D2ED33}" srcOrd="2" destOrd="0" parTransId="{053F4EA2-9488-4844-9A27-0D4BB94452EC}" sibTransId="{925A1873-DC0F-4BBD-A7D8-1AC0FFAD6E3B}"/>
    <dgm:cxn modelId="{7D8A24D5-43B9-4898-AB3F-69BC148BE149}" type="presOf" srcId="{6F22ECCC-6745-461C-B6FF-44535ACA335D}" destId="{343E28A3-5392-4475-BDED-358C7F2A1299}" srcOrd="0" destOrd="0" presId="urn:microsoft.com/office/officeart/2005/8/layout/bProcess4"/>
    <dgm:cxn modelId="{A5FCE195-B9C3-41D8-AA95-2033656DD92A}" type="presOf" srcId="{C4CE4C23-4C7F-4AB1-888E-F00AF4955458}" destId="{3F893ADC-942E-4566-B963-392504819628}" srcOrd="0" destOrd="0" presId="urn:microsoft.com/office/officeart/2005/8/layout/bProcess4"/>
    <dgm:cxn modelId="{F5BD6D31-E227-4F7B-935B-F2A57C8D3377}" type="presOf" srcId="{13AD50D1-71F6-4554-AB8F-35FB3F59766F}" destId="{F63FC639-880B-458C-8AE7-E126162B211B}" srcOrd="0" destOrd="0" presId="urn:microsoft.com/office/officeart/2005/8/layout/bProcess4"/>
    <dgm:cxn modelId="{70E9D37B-7A47-40C0-97BC-AD529331D14D}" srcId="{42384CF3-DEB8-4490-8F7A-E031EEBFB80C}" destId="{D80561A9-8686-4C5C-B586-7941E9F7ABC3}" srcOrd="1" destOrd="0" parTransId="{02AA7A53-ECB9-4C81-955C-E721F6DC53B6}" sibTransId="{5BEABC0A-0A0B-447F-8CBF-C241DB605D25}"/>
    <dgm:cxn modelId="{DD5C7DC4-96D6-4DB0-820B-66BE4468970B}" type="presOf" srcId="{7EA33DE6-1539-45C4-B3C0-BDD1648E3869}" destId="{7F64805E-FF85-4220-AD26-7DCBF09ACFD3}" srcOrd="0" destOrd="0" presId="urn:microsoft.com/office/officeart/2005/8/layout/bProcess4"/>
    <dgm:cxn modelId="{74A1AE91-7991-4A72-BC0D-DF335C102321}" srcId="{42384CF3-DEB8-4490-8F7A-E031EEBFB80C}" destId="{7A0BCBCE-FEB5-4AFA-B122-B7B549665E58}" srcOrd="3" destOrd="0" parTransId="{0CB68646-E298-4BA0-9759-E13A4FF08DD3}" sibTransId="{BC760C54-9FD6-442E-B3A0-00BE04841A62}"/>
    <dgm:cxn modelId="{D5829DA1-1198-4D29-B0BC-C5620C4AD05B}" type="presParOf" srcId="{607F8C2D-33C9-468C-B0AD-6F319C59919F}" destId="{D594D289-C9E1-45D5-A5AC-99097D61E309}" srcOrd="0" destOrd="0" presId="urn:microsoft.com/office/officeart/2005/8/layout/bProcess4"/>
    <dgm:cxn modelId="{657C36AC-6B96-4143-B0EA-DF4A43522607}" type="presParOf" srcId="{D594D289-C9E1-45D5-A5AC-99097D61E309}" destId="{1826A52D-54E6-45E8-8D8E-9594BB647DB5}" srcOrd="0" destOrd="0" presId="urn:microsoft.com/office/officeart/2005/8/layout/bProcess4"/>
    <dgm:cxn modelId="{BAE3206A-4E74-49D0-9E72-F97F630A82F1}" type="presParOf" srcId="{D594D289-C9E1-45D5-A5AC-99097D61E309}" destId="{D4EAC05F-D26A-48EF-863B-35B52C48F280}" srcOrd="1" destOrd="0" presId="urn:microsoft.com/office/officeart/2005/8/layout/bProcess4"/>
    <dgm:cxn modelId="{2675E2C9-C9C4-439C-B749-259BFF6CD008}" type="presParOf" srcId="{607F8C2D-33C9-468C-B0AD-6F319C59919F}" destId="{BD1FCFC5-E6AF-4959-972E-9D1AA8DE85DC}" srcOrd="1" destOrd="0" presId="urn:microsoft.com/office/officeart/2005/8/layout/bProcess4"/>
    <dgm:cxn modelId="{D009DC66-9C33-44D7-BA8C-36508D41486A}" type="presParOf" srcId="{607F8C2D-33C9-468C-B0AD-6F319C59919F}" destId="{0049CB27-1E6D-4EFF-97AB-DAC995878064}" srcOrd="2" destOrd="0" presId="urn:microsoft.com/office/officeart/2005/8/layout/bProcess4"/>
    <dgm:cxn modelId="{FA7180D8-6DD3-4AF0-8F48-CEF0A9B35819}" type="presParOf" srcId="{0049CB27-1E6D-4EFF-97AB-DAC995878064}" destId="{75423385-B37F-49DB-89CD-1C25F5A02A2D}" srcOrd="0" destOrd="0" presId="urn:microsoft.com/office/officeart/2005/8/layout/bProcess4"/>
    <dgm:cxn modelId="{5FF3A897-B264-4AA3-A37D-0F4587A708AD}" type="presParOf" srcId="{0049CB27-1E6D-4EFF-97AB-DAC995878064}" destId="{35296CC5-1063-4949-B676-C6944DA837CE}" srcOrd="1" destOrd="0" presId="urn:microsoft.com/office/officeart/2005/8/layout/bProcess4"/>
    <dgm:cxn modelId="{A107872B-9E4E-4011-ACFF-234B09AEE439}" type="presParOf" srcId="{607F8C2D-33C9-468C-B0AD-6F319C59919F}" destId="{5AFC8EAE-1FF6-4913-A949-D1D73B3A3717}" srcOrd="3" destOrd="0" presId="urn:microsoft.com/office/officeart/2005/8/layout/bProcess4"/>
    <dgm:cxn modelId="{D69EF0E9-340C-4EEA-AF4B-1A9D339BF6AC}" type="presParOf" srcId="{607F8C2D-33C9-468C-B0AD-6F319C59919F}" destId="{66A8AEC6-0346-4861-9566-6EB8D798EE02}" srcOrd="4" destOrd="0" presId="urn:microsoft.com/office/officeart/2005/8/layout/bProcess4"/>
    <dgm:cxn modelId="{E1152D5F-3CCA-4CB0-9399-AE54E1C99E6C}" type="presParOf" srcId="{66A8AEC6-0346-4861-9566-6EB8D798EE02}" destId="{1688E7F7-26E6-41A1-868D-3A3C3074EE63}" srcOrd="0" destOrd="0" presId="urn:microsoft.com/office/officeart/2005/8/layout/bProcess4"/>
    <dgm:cxn modelId="{3E3AFED5-1815-4D0D-8F2D-6E8D4E8461B3}" type="presParOf" srcId="{66A8AEC6-0346-4861-9566-6EB8D798EE02}" destId="{1386E290-2ADB-4FCC-9B29-5CD320CE2C0E}" srcOrd="1" destOrd="0" presId="urn:microsoft.com/office/officeart/2005/8/layout/bProcess4"/>
    <dgm:cxn modelId="{00D9A78C-FE04-465A-B0D1-645B38984567}" type="presParOf" srcId="{607F8C2D-33C9-468C-B0AD-6F319C59919F}" destId="{58E92915-7368-495D-97DA-6964F30931F7}" srcOrd="5" destOrd="0" presId="urn:microsoft.com/office/officeart/2005/8/layout/bProcess4"/>
    <dgm:cxn modelId="{1777620B-2C32-42FE-9633-5393A5172D41}" type="presParOf" srcId="{607F8C2D-33C9-468C-B0AD-6F319C59919F}" destId="{466B2153-A908-4278-9CAC-167CCFC8931E}" srcOrd="6" destOrd="0" presId="urn:microsoft.com/office/officeart/2005/8/layout/bProcess4"/>
    <dgm:cxn modelId="{48E63EAB-2322-45B6-A1DD-247DAF6F3DDA}" type="presParOf" srcId="{466B2153-A908-4278-9CAC-167CCFC8931E}" destId="{E7127576-EF68-460F-94C5-2A4E54B50D7F}" srcOrd="0" destOrd="0" presId="urn:microsoft.com/office/officeart/2005/8/layout/bProcess4"/>
    <dgm:cxn modelId="{1BDECF29-06DA-4EF1-8B65-55A16CA55D69}" type="presParOf" srcId="{466B2153-A908-4278-9CAC-167CCFC8931E}" destId="{5FBB8BE1-3536-4492-B2D1-82836542058D}" srcOrd="1" destOrd="0" presId="urn:microsoft.com/office/officeart/2005/8/layout/bProcess4"/>
    <dgm:cxn modelId="{34AAB994-42B7-47CA-8C85-EF420ACA8519}" type="presParOf" srcId="{607F8C2D-33C9-468C-B0AD-6F319C59919F}" destId="{E91A7E9A-0D22-4001-8E4A-F7ED087279D4}" srcOrd="7" destOrd="0" presId="urn:microsoft.com/office/officeart/2005/8/layout/bProcess4"/>
    <dgm:cxn modelId="{FBDB28D2-21E8-43ED-AF63-1B5C393AE8C5}" type="presParOf" srcId="{607F8C2D-33C9-468C-B0AD-6F319C59919F}" destId="{AF203DF8-E833-42F5-A4D4-B818FCE50DCB}" srcOrd="8" destOrd="0" presId="urn:microsoft.com/office/officeart/2005/8/layout/bProcess4"/>
    <dgm:cxn modelId="{98F0C2A7-DD6B-49B8-BB56-F48D19D32601}" type="presParOf" srcId="{AF203DF8-E833-42F5-A4D4-B818FCE50DCB}" destId="{3F55C327-D085-49BB-9A2B-D6523F538658}" srcOrd="0" destOrd="0" presId="urn:microsoft.com/office/officeart/2005/8/layout/bProcess4"/>
    <dgm:cxn modelId="{817C999F-E001-4E68-A47B-D90B72091025}" type="presParOf" srcId="{AF203DF8-E833-42F5-A4D4-B818FCE50DCB}" destId="{591DCF27-D593-4389-A927-08E658FDD20E}" srcOrd="1" destOrd="0" presId="urn:microsoft.com/office/officeart/2005/8/layout/bProcess4"/>
    <dgm:cxn modelId="{4A1AEF56-1826-451D-B024-305A3683B035}" type="presParOf" srcId="{607F8C2D-33C9-468C-B0AD-6F319C59919F}" destId="{8687DAA6-ECAF-4A40-863A-ED63D98FA413}" srcOrd="9" destOrd="0" presId="urn:microsoft.com/office/officeart/2005/8/layout/bProcess4"/>
    <dgm:cxn modelId="{204E3AF1-2532-4447-AA83-EC6D4B0F8FC4}" type="presParOf" srcId="{607F8C2D-33C9-468C-B0AD-6F319C59919F}" destId="{D6375647-3EA4-4313-B8A2-75A0A85075AC}" srcOrd="10" destOrd="0" presId="urn:microsoft.com/office/officeart/2005/8/layout/bProcess4"/>
    <dgm:cxn modelId="{71897DFA-0B50-434B-A0B4-B9E5A5F0B70B}" type="presParOf" srcId="{D6375647-3EA4-4313-B8A2-75A0A85075AC}" destId="{EFB0EC5F-701B-48E3-A3AE-5969EFB4D6AC}" srcOrd="0" destOrd="0" presId="urn:microsoft.com/office/officeart/2005/8/layout/bProcess4"/>
    <dgm:cxn modelId="{79FEA499-126C-480E-AAE1-AED1B3CD1723}" type="presParOf" srcId="{D6375647-3EA4-4313-B8A2-75A0A85075AC}" destId="{8E8D8A13-7A25-437E-9DAF-78376401C598}" srcOrd="1" destOrd="0" presId="urn:microsoft.com/office/officeart/2005/8/layout/bProcess4"/>
    <dgm:cxn modelId="{D4671E3A-41A5-45EF-A2EE-45B3851EA3A8}" type="presParOf" srcId="{607F8C2D-33C9-468C-B0AD-6F319C59919F}" destId="{3F893ADC-942E-4566-B963-392504819628}" srcOrd="11" destOrd="0" presId="urn:microsoft.com/office/officeart/2005/8/layout/bProcess4"/>
    <dgm:cxn modelId="{DC7AD894-EA26-42B2-9AF5-59D257681C26}" type="presParOf" srcId="{607F8C2D-33C9-468C-B0AD-6F319C59919F}" destId="{775C6FB9-EF63-4B09-9ED6-0F0DADB61356}" srcOrd="12" destOrd="0" presId="urn:microsoft.com/office/officeart/2005/8/layout/bProcess4"/>
    <dgm:cxn modelId="{0FF1E559-DD07-4368-BC62-C0047BC24064}" type="presParOf" srcId="{775C6FB9-EF63-4B09-9ED6-0F0DADB61356}" destId="{0321B21C-4343-4824-AC4C-139861EE82D7}" srcOrd="0" destOrd="0" presId="urn:microsoft.com/office/officeart/2005/8/layout/bProcess4"/>
    <dgm:cxn modelId="{E0CBB5AA-781A-4E78-AAB7-C265592B883D}" type="presParOf" srcId="{775C6FB9-EF63-4B09-9ED6-0F0DADB61356}" destId="{CFCA34CD-78A8-4867-84B7-A202D92C080D}" srcOrd="1" destOrd="0" presId="urn:microsoft.com/office/officeart/2005/8/layout/bProcess4"/>
    <dgm:cxn modelId="{F3C56B73-9D36-4E2D-82FE-C9FD32A0C87E}" type="presParOf" srcId="{607F8C2D-33C9-468C-B0AD-6F319C59919F}" destId="{F63FC639-880B-458C-8AE7-E126162B211B}" srcOrd="13" destOrd="0" presId="urn:microsoft.com/office/officeart/2005/8/layout/bProcess4"/>
    <dgm:cxn modelId="{2C2B54D0-652A-438A-9F8E-1559C3427AE9}" type="presParOf" srcId="{607F8C2D-33C9-468C-B0AD-6F319C59919F}" destId="{4992893B-20AA-441A-9E08-5123AABEE64E}" srcOrd="14" destOrd="0" presId="urn:microsoft.com/office/officeart/2005/8/layout/bProcess4"/>
    <dgm:cxn modelId="{25816A99-7AE4-4C32-AC79-504C2CD73E79}" type="presParOf" srcId="{4992893B-20AA-441A-9E08-5123AABEE64E}" destId="{78BA451B-6C52-4172-9693-4E95066B0572}" srcOrd="0" destOrd="0" presId="urn:microsoft.com/office/officeart/2005/8/layout/bProcess4"/>
    <dgm:cxn modelId="{BE649202-98BE-48A8-8528-65C3DEA184AF}" type="presParOf" srcId="{4992893B-20AA-441A-9E08-5123AABEE64E}" destId="{7F64805E-FF85-4220-AD26-7DCBF09ACFD3}" srcOrd="1" destOrd="0" presId="urn:microsoft.com/office/officeart/2005/8/layout/bProcess4"/>
    <dgm:cxn modelId="{63D9B7A3-7F4C-42CE-96F5-E154D52537BC}" type="presParOf" srcId="{607F8C2D-33C9-468C-B0AD-6F319C59919F}" destId="{7C662056-68F0-4A28-90E3-415D906D970D}" srcOrd="15" destOrd="0" presId="urn:microsoft.com/office/officeart/2005/8/layout/bProcess4"/>
    <dgm:cxn modelId="{FDF62354-7EC2-4C61-BA0D-E3CF62A66975}" type="presParOf" srcId="{607F8C2D-33C9-468C-B0AD-6F319C59919F}" destId="{B9ECD5F4-13F4-4767-8C07-B0D1D1AFF864}" srcOrd="16" destOrd="0" presId="urn:microsoft.com/office/officeart/2005/8/layout/bProcess4"/>
    <dgm:cxn modelId="{910F857B-C5F2-4155-83F5-40A203C139FE}" type="presParOf" srcId="{B9ECD5F4-13F4-4767-8C07-B0D1D1AFF864}" destId="{789413A9-A2E8-4887-8266-62734155AA39}" srcOrd="0" destOrd="0" presId="urn:microsoft.com/office/officeart/2005/8/layout/bProcess4"/>
    <dgm:cxn modelId="{0489660C-8FC8-4A1F-AEFA-F14DB9BD1179}" type="presParOf" srcId="{B9ECD5F4-13F4-4767-8C07-B0D1D1AFF864}" destId="{343E28A3-5392-4475-BDED-358C7F2A1299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DF8F4CE-DAB6-4DCA-9C82-D08F11C1E7FD}" type="doc">
      <dgm:prSet loTypeId="urn:microsoft.com/office/officeart/2005/8/layout/vList3#1" loCatId="list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zh-CN" altLang="en-US"/>
        </a:p>
      </dgm:t>
    </dgm:pt>
    <dgm:pt modelId="{A804DEBB-DC47-4668-9C91-0A57826A4669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effectLst>
          <a:softEdge rad="12700"/>
        </a:effectLst>
      </dgm:spPr>
      <dgm:t>
        <a:bodyPr/>
        <a:lstStyle/>
        <a:p>
          <a:pPr rtl="0"/>
          <a:r>
            <a:rPr lang="en-US" sz="2800" b="1" dirty="0" smtClean="0">
              <a:latin typeface="+mj-ea"/>
              <a:ea typeface="+mj-ea"/>
            </a:rPr>
            <a:t>CD</a:t>
          </a:r>
          <a:r>
            <a:rPr lang="zh-CN" sz="2800" b="1" dirty="0" smtClean="0">
              <a:latin typeface="+mj-ea"/>
              <a:ea typeface="+mj-ea"/>
            </a:rPr>
            <a:t>封面</a:t>
          </a:r>
          <a:endParaRPr lang="en-US" sz="2800" b="1" dirty="0">
            <a:latin typeface="+mj-ea"/>
            <a:ea typeface="+mj-ea"/>
          </a:endParaRPr>
        </a:p>
      </dgm:t>
    </dgm:pt>
    <dgm:pt modelId="{58A63D53-F141-4ED2-A387-BB304D759A80}" type="parTrans" cxnId="{71138C8B-884C-45EA-AAA4-B65D316A376E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8A6FD2CB-F2F5-49A1-AF3D-0A321C5CB192}" type="sibTrans" cxnId="{71138C8B-884C-45EA-AAA4-B65D316A376E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80855BB2-B8F0-4F98-97D8-FD2EBBE31BBA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effectLst>
          <a:softEdge rad="12700"/>
        </a:effectLst>
      </dgm:spPr>
      <dgm:t>
        <a:bodyPr/>
        <a:lstStyle/>
        <a:p>
          <a:pPr rtl="0"/>
          <a:r>
            <a:rPr lang="zh-CN" sz="2800" b="1" dirty="0" smtClean="0">
              <a:latin typeface="+mj-ea"/>
              <a:ea typeface="+mj-ea"/>
            </a:rPr>
            <a:t>时尚杂志</a:t>
          </a:r>
          <a:endParaRPr lang="en-US" sz="2800" b="1" dirty="0">
            <a:latin typeface="+mj-ea"/>
            <a:ea typeface="+mj-ea"/>
          </a:endParaRPr>
        </a:p>
      </dgm:t>
    </dgm:pt>
    <dgm:pt modelId="{FB9D3B01-80F6-492E-8C43-AC3ABFD61DA4}" type="parTrans" cxnId="{89355843-4036-481F-A9DB-FFEA1DB1DA9F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4B1660E4-0A72-463A-B74C-0327A11E1130}" type="sibTrans" cxnId="{89355843-4036-481F-A9DB-FFEA1DB1DA9F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2F735252-095A-4297-9124-0641A9B3A027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effectLst>
          <a:softEdge rad="12700"/>
        </a:effectLst>
      </dgm:spPr>
      <dgm:t>
        <a:bodyPr/>
        <a:lstStyle/>
        <a:p>
          <a:pPr rtl="0"/>
          <a:r>
            <a:rPr lang="zh-CN" sz="2800" b="1" dirty="0" smtClean="0">
              <a:latin typeface="+mj-ea"/>
              <a:ea typeface="+mj-ea"/>
            </a:rPr>
            <a:t>大师作品</a:t>
          </a:r>
          <a:endParaRPr lang="en-US" sz="2800" b="1" dirty="0">
            <a:latin typeface="+mj-ea"/>
            <a:ea typeface="+mj-ea"/>
          </a:endParaRPr>
        </a:p>
      </dgm:t>
    </dgm:pt>
    <dgm:pt modelId="{C68A1E6B-9878-4946-BC1B-D858075ACC53}" type="parTrans" cxnId="{28CF6995-D322-4569-B3C7-B3C5C8FEE906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6949EE24-8F1A-4F03-A146-64FFE391576E}" type="sibTrans" cxnId="{28CF6995-D322-4569-B3C7-B3C5C8FEE906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4B315094-C41B-41D8-8541-B05997F71356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>
        <a:effectLst>
          <a:softEdge rad="12700"/>
        </a:effectLst>
      </dgm:spPr>
      <dgm:t>
        <a:bodyPr/>
        <a:lstStyle/>
        <a:p>
          <a:pPr rtl="0"/>
          <a:r>
            <a:rPr lang="en-US" sz="2800" b="1" dirty="0" smtClean="0">
              <a:latin typeface="+mj-ea"/>
              <a:ea typeface="+mj-ea"/>
            </a:rPr>
            <a:t>FLASH</a:t>
          </a:r>
          <a:endParaRPr lang="zh-CN" sz="2800" b="1" dirty="0">
            <a:latin typeface="+mj-ea"/>
            <a:ea typeface="+mj-ea"/>
          </a:endParaRPr>
        </a:p>
      </dgm:t>
    </dgm:pt>
    <dgm:pt modelId="{CB31CEAA-CAAD-4655-99AE-0EC68D632101}" type="parTrans" cxnId="{5D498A3A-B95D-4A8E-B6BF-349A2F78ECEA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3260ED74-E5A1-41CF-B2DC-71A083F183D5}" type="sibTrans" cxnId="{5D498A3A-B95D-4A8E-B6BF-349A2F78ECEA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F28BDBC1-648C-442A-A7F3-1876D4AC739D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>
        <a:effectLst>
          <a:softEdge rad="12700"/>
        </a:effectLst>
      </dgm:spPr>
      <dgm:t>
        <a:bodyPr/>
        <a:lstStyle/>
        <a:p>
          <a:pPr rtl="0"/>
          <a:r>
            <a:rPr lang="zh-CN" sz="2800" b="1" dirty="0" smtClean="0">
              <a:latin typeface="+mj-ea"/>
              <a:ea typeface="+mj-ea"/>
            </a:rPr>
            <a:t>广告</a:t>
          </a:r>
          <a:endParaRPr lang="en-US" sz="2800" b="1" dirty="0">
            <a:latin typeface="+mj-ea"/>
            <a:ea typeface="+mj-ea"/>
          </a:endParaRPr>
        </a:p>
      </dgm:t>
    </dgm:pt>
    <dgm:pt modelId="{528317A9-17FB-490E-A6E9-DE6A32218516}" type="parTrans" cxnId="{A72BE37B-BA67-4EB2-AE70-784FD481316B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09408249-E382-48F6-8B0E-1B63194D3FE5}" type="sibTrans" cxnId="{A72BE37B-BA67-4EB2-AE70-784FD481316B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8CEA8E6D-B98E-42CC-8D78-54D5A7390BC2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>
        <a:effectLst>
          <a:softEdge rad="12700"/>
        </a:effectLst>
      </dgm:spPr>
      <dgm:t>
        <a:bodyPr/>
        <a:lstStyle/>
        <a:p>
          <a:pPr rtl="0"/>
          <a:r>
            <a:rPr lang="en-US" sz="2800" b="1" dirty="0" smtClean="0">
              <a:latin typeface="+mj-ea"/>
              <a:ea typeface="+mj-ea"/>
            </a:rPr>
            <a:t>……</a:t>
          </a:r>
          <a:endParaRPr lang="zh-CN" sz="2800" b="1" dirty="0">
            <a:latin typeface="+mj-ea"/>
            <a:ea typeface="+mj-ea"/>
          </a:endParaRPr>
        </a:p>
      </dgm:t>
    </dgm:pt>
    <dgm:pt modelId="{708331CB-A78A-4DAC-AD3D-B35852ED5CC4}" type="parTrans" cxnId="{C2F5C806-CF2B-4954-A912-463B6A5B4E59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6B3C0B67-407C-4D2D-B386-ACD3E4F0CDF1}" type="sibTrans" cxnId="{C2F5C806-CF2B-4954-A912-463B6A5B4E59}">
      <dgm:prSet/>
      <dgm:spPr/>
      <dgm:t>
        <a:bodyPr/>
        <a:lstStyle/>
        <a:p>
          <a:endParaRPr lang="zh-CN" altLang="en-US" sz="2000" b="1">
            <a:latin typeface="+mj-ea"/>
            <a:ea typeface="+mj-ea"/>
          </a:endParaRPr>
        </a:p>
      </dgm:t>
    </dgm:pt>
    <dgm:pt modelId="{E786FCFE-1E6C-4BD8-8076-94438E061205}" type="pres">
      <dgm:prSet presAssocID="{2DF8F4CE-DAB6-4DCA-9C82-D08F11C1E7FD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CE11DC4-A114-40B3-AA52-1A46AE6150B8}" type="pres">
      <dgm:prSet presAssocID="{A804DEBB-DC47-4668-9C91-0A57826A4669}" presName="composite" presStyleCnt="0"/>
      <dgm:spPr/>
    </dgm:pt>
    <dgm:pt modelId="{95DFF27D-CB58-44CC-A7D9-E6F0F8C8930D}" type="pres">
      <dgm:prSet presAssocID="{A804DEBB-DC47-4668-9C91-0A57826A4669}" presName="imgShp" presStyleLbl="fgImgPlace1" presStyleIdx="0" presStyleCnt="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82FBFFF9-5A14-4CE2-A387-368859C34D1D}" type="pres">
      <dgm:prSet presAssocID="{A804DEBB-DC47-4668-9C91-0A57826A4669}" presName="txShp" presStyleLbl="node1" presStyleIdx="0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7F27727F-F478-40DB-AE7F-EC865EA144F8}" type="pres">
      <dgm:prSet presAssocID="{8A6FD2CB-F2F5-49A1-AF3D-0A321C5CB192}" presName="spacing" presStyleCnt="0"/>
      <dgm:spPr/>
    </dgm:pt>
    <dgm:pt modelId="{87B96FBC-6936-4AA7-8CBA-166BA157E419}" type="pres">
      <dgm:prSet presAssocID="{80855BB2-B8F0-4F98-97D8-FD2EBBE31BBA}" presName="composite" presStyleCnt="0"/>
      <dgm:spPr/>
    </dgm:pt>
    <dgm:pt modelId="{4AD13744-8390-4F7F-BC9B-7C71D8023C99}" type="pres">
      <dgm:prSet presAssocID="{80855BB2-B8F0-4F98-97D8-FD2EBBE31BBA}" presName="imgShp" presStyleLbl="fgImgPlace1" presStyleIdx="1" presStyleCnt="6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0B91CC6D-5BDA-4D6E-B224-94FDA75D5A18}" type="pres">
      <dgm:prSet presAssocID="{80855BB2-B8F0-4F98-97D8-FD2EBBE31BBA}" presName="txShp" presStyleLbl="node1" presStyleIdx="1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3CBC815B-0E56-4A25-902D-05D4C58411D1}" type="pres">
      <dgm:prSet presAssocID="{4B1660E4-0A72-463A-B74C-0327A11E1130}" presName="spacing" presStyleCnt="0"/>
      <dgm:spPr/>
    </dgm:pt>
    <dgm:pt modelId="{C7D491E6-2BE5-473F-8734-B26E22087405}" type="pres">
      <dgm:prSet presAssocID="{2F735252-095A-4297-9124-0641A9B3A027}" presName="composite" presStyleCnt="0"/>
      <dgm:spPr/>
    </dgm:pt>
    <dgm:pt modelId="{69C74990-0E62-4133-8405-A3250FA095A4}" type="pres">
      <dgm:prSet presAssocID="{2F735252-095A-4297-9124-0641A9B3A027}" presName="imgShp" presStyleLbl="fgImgPlac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E51F81C3-5B7B-46F5-B9B8-0EB9A45F4CD5}" type="pres">
      <dgm:prSet presAssocID="{2F735252-095A-4297-9124-0641A9B3A027}" presName="txShp" presStyleLbl="node1" presStyleIdx="2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595B1FCC-B944-4F3B-AF50-D4394676FDFD}" type="pres">
      <dgm:prSet presAssocID="{6949EE24-8F1A-4F03-A146-64FFE391576E}" presName="spacing" presStyleCnt="0"/>
      <dgm:spPr/>
    </dgm:pt>
    <dgm:pt modelId="{08370DB5-77B9-4614-8E59-AD27889FA89E}" type="pres">
      <dgm:prSet presAssocID="{4B315094-C41B-41D8-8541-B05997F71356}" presName="composite" presStyleCnt="0"/>
      <dgm:spPr/>
    </dgm:pt>
    <dgm:pt modelId="{EC05FCF1-A8F9-44B3-B53B-BCDB932A99A7}" type="pres">
      <dgm:prSet presAssocID="{4B315094-C41B-41D8-8541-B05997F71356}" presName="imgShp" presStyleLbl="fgImgPlace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4A82FBA9-C6E4-4C1E-A393-BCC57E53712F}" type="pres">
      <dgm:prSet presAssocID="{4B315094-C41B-41D8-8541-B05997F71356}" presName="txShp" presStyleLbl="node1" presStyleIdx="3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B3EA609A-C820-41C5-928A-DC53562078CF}" type="pres">
      <dgm:prSet presAssocID="{3260ED74-E5A1-41CF-B2DC-71A083F183D5}" presName="spacing" presStyleCnt="0"/>
      <dgm:spPr/>
    </dgm:pt>
    <dgm:pt modelId="{FADEB451-8338-47F1-8D8A-15F40106F44B}" type="pres">
      <dgm:prSet presAssocID="{F28BDBC1-648C-442A-A7F3-1876D4AC739D}" presName="composite" presStyleCnt="0"/>
      <dgm:spPr/>
    </dgm:pt>
    <dgm:pt modelId="{DC66A39C-1904-4117-BF2C-E331E1F06069}" type="pres">
      <dgm:prSet presAssocID="{F28BDBC1-648C-442A-A7F3-1876D4AC739D}" presName="imgShp" presStyleLbl="f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DC642804-9893-48FF-9303-81A7103775B7}" type="pres">
      <dgm:prSet presAssocID="{F28BDBC1-648C-442A-A7F3-1876D4AC739D}" presName="txShp" presStyleLbl="node1" presStyleIdx="4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  <dgm:pt modelId="{4E1F4506-42AD-491C-83B6-16C1257B9DB5}" type="pres">
      <dgm:prSet presAssocID="{09408249-E382-48F6-8B0E-1B63194D3FE5}" presName="spacing" presStyleCnt="0"/>
      <dgm:spPr/>
    </dgm:pt>
    <dgm:pt modelId="{565AE888-F7E4-4CD5-B501-A6637C3340FA}" type="pres">
      <dgm:prSet presAssocID="{8CEA8E6D-B98E-42CC-8D78-54D5A7390BC2}" presName="composite" presStyleCnt="0"/>
      <dgm:spPr/>
    </dgm:pt>
    <dgm:pt modelId="{40BF324C-FC8E-4059-BECD-AB7DE22F82F5}" type="pres">
      <dgm:prSet presAssocID="{8CEA8E6D-B98E-42CC-8D78-54D5A7390BC2}" presName="imgShp" presStyleLbl="fgImgPlace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E12DF0A3-B10A-493B-A0A5-9A0E7B0E61AD}" type="pres">
      <dgm:prSet presAssocID="{8CEA8E6D-B98E-42CC-8D78-54D5A7390BC2}" presName="txShp" presStyleLbl="node1" presStyleIdx="5" presStyleCnt="6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zh-CN" altLang="en-US"/>
        </a:p>
      </dgm:t>
    </dgm:pt>
  </dgm:ptLst>
  <dgm:cxnLst>
    <dgm:cxn modelId="{3726524A-BD8D-4598-85FC-AC9AA55DE61F}" type="presOf" srcId="{A804DEBB-DC47-4668-9C91-0A57826A4669}" destId="{82FBFFF9-5A14-4CE2-A387-368859C34D1D}" srcOrd="0" destOrd="0" presId="urn:microsoft.com/office/officeart/2005/8/layout/vList3#1"/>
    <dgm:cxn modelId="{A72BE37B-BA67-4EB2-AE70-784FD481316B}" srcId="{2DF8F4CE-DAB6-4DCA-9C82-D08F11C1E7FD}" destId="{F28BDBC1-648C-442A-A7F3-1876D4AC739D}" srcOrd="4" destOrd="0" parTransId="{528317A9-17FB-490E-A6E9-DE6A32218516}" sibTransId="{09408249-E382-48F6-8B0E-1B63194D3FE5}"/>
    <dgm:cxn modelId="{28CF6995-D322-4569-B3C7-B3C5C8FEE906}" srcId="{2DF8F4CE-DAB6-4DCA-9C82-D08F11C1E7FD}" destId="{2F735252-095A-4297-9124-0641A9B3A027}" srcOrd="2" destOrd="0" parTransId="{C68A1E6B-9878-4946-BC1B-D858075ACC53}" sibTransId="{6949EE24-8F1A-4F03-A146-64FFE391576E}"/>
    <dgm:cxn modelId="{5D498A3A-B95D-4A8E-B6BF-349A2F78ECEA}" srcId="{2DF8F4CE-DAB6-4DCA-9C82-D08F11C1E7FD}" destId="{4B315094-C41B-41D8-8541-B05997F71356}" srcOrd="3" destOrd="0" parTransId="{CB31CEAA-CAAD-4655-99AE-0EC68D632101}" sibTransId="{3260ED74-E5A1-41CF-B2DC-71A083F183D5}"/>
    <dgm:cxn modelId="{671696C3-A091-4B62-B624-5BB9C0EA8779}" type="presOf" srcId="{80855BB2-B8F0-4F98-97D8-FD2EBBE31BBA}" destId="{0B91CC6D-5BDA-4D6E-B224-94FDA75D5A18}" srcOrd="0" destOrd="0" presId="urn:microsoft.com/office/officeart/2005/8/layout/vList3#1"/>
    <dgm:cxn modelId="{71138C8B-884C-45EA-AAA4-B65D316A376E}" srcId="{2DF8F4CE-DAB6-4DCA-9C82-D08F11C1E7FD}" destId="{A804DEBB-DC47-4668-9C91-0A57826A4669}" srcOrd="0" destOrd="0" parTransId="{58A63D53-F141-4ED2-A387-BB304D759A80}" sibTransId="{8A6FD2CB-F2F5-49A1-AF3D-0A321C5CB192}"/>
    <dgm:cxn modelId="{DD854EFE-6586-40B0-A155-9F8BD5941BEC}" type="presOf" srcId="{2DF8F4CE-DAB6-4DCA-9C82-D08F11C1E7FD}" destId="{E786FCFE-1E6C-4BD8-8076-94438E061205}" srcOrd="0" destOrd="0" presId="urn:microsoft.com/office/officeart/2005/8/layout/vList3#1"/>
    <dgm:cxn modelId="{C2F5C806-CF2B-4954-A912-463B6A5B4E59}" srcId="{2DF8F4CE-DAB6-4DCA-9C82-D08F11C1E7FD}" destId="{8CEA8E6D-B98E-42CC-8D78-54D5A7390BC2}" srcOrd="5" destOrd="0" parTransId="{708331CB-A78A-4DAC-AD3D-B35852ED5CC4}" sibTransId="{6B3C0B67-407C-4D2D-B386-ACD3E4F0CDF1}"/>
    <dgm:cxn modelId="{26E57272-C9DE-4B19-A0D9-68AB15DA2290}" type="presOf" srcId="{8CEA8E6D-B98E-42CC-8D78-54D5A7390BC2}" destId="{E12DF0A3-B10A-493B-A0A5-9A0E7B0E61AD}" srcOrd="0" destOrd="0" presId="urn:microsoft.com/office/officeart/2005/8/layout/vList3#1"/>
    <dgm:cxn modelId="{09AF40AE-2416-40A9-80DD-A219B0313588}" type="presOf" srcId="{F28BDBC1-648C-442A-A7F3-1876D4AC739D}" destId="{DC642804-9893-48FF-9303-81A7103775B7}" srcOrd="0" destOrd="0" presId="urn:microsoft.com/office/officeart/2005/8/layout/vList3#1"/>
    <dgm:cxn modelId="{89355843-4036-481F-A9DB-FFEA1DB1DA9F}" srcId="{2DF8F4CE-DAB6-4DCA-9C82-D08F11C1E7FD}" destId="{80855BB2-B8F0-4F98-97D8-FD2EBBE31BBA}" srcOrd="1" destOrd="0" parTransId="{FB9D3B01-80F6-492E-8C43-AC3ABFD61DA4}" sibTransId="{4B1660E4-0A72-463A-B74C-0327A11E1130}"/>
    <dgm:cxn modelId="{9D4EA394-D44F-4126-A0DA-C43B2A25C38F}" type="presOf" srcId="{4B315094-C41B-41D8-8541-B05997F71356}" destId="{4A82FBA9-C6E4-4C1E-A393-BCC57E53712F}" srcOrd="0" destOrd="0" presId="urn:microsoft.com/office/officeart/2005/8/layout/vList3#1"/>
    <dgm:cxn modelId="{B8660D8E-A046-4037-8503-71B69A682FC1}" type="presOf" srcId="{2F735252-095A-4297-9124-0641A9B3A027}" destId="{E51F81C3-5B7B-46F5-B9B8-0EB9A45F4CD5}" srcOrd="0" destOrd="0" presId="urn:microsoft.com/office/officeart/2005/8/layout/vList3#1"/>
    <dgm:cxn modelId="{9EDE66E9-AF89-4E38-9368-C463EE47E008}" type="presParOf" srcId="{E786FCFE-1E6C-4BD8-8076-94438E061205}" destId="{1CE11DC4-A114-40B3-AA52-1A46AE6150B8}" srcOrd="0" destOrd="0" presId="urn:microsoft.com/office/officeart/2005/8/layout/vList3#1"/>
    <dgm:cxn modelId="{CE538349-692C-4117-ADC2-E211AD3BDF7A}" type="presParOf" srcId="{1CE11DC4-A114-40B3-AA52-1A46AE6150B8}" destId="{95DFF27D-CB58-44CC-A7D9-E6F0F8C8930D}" srcOrd="0" destOrd="0" presId="urn:microsoft.com/office/officeart/2005/8/layout/vList3#1"/>
    <dgm:cxn modelId="{EB302C10-8DE8-4F1D-AE55-D73248BEAD1E}" type="presParOf" srcId="{1CE11DC4-A114-40B3-AA52-1A46AE6150B8}" destId="{82FBFFF9-5A14-4CE2-A387-368859C34D1D}" srcOrd="1" destOrd="0" presId="urn:microsoft.com/office/officeart/2005/8/layout/vList3#1"/>
    <dgm:cxn modelId="{61FD96BC-F8CC-4491-AC7C-6D65D3EEF5B9}" type="presParOf" srcId="{E786FCFE-1E6C-4BD8-8076-94438E061205}" destId="{7F27727F-F478-40DB-AE7F-EC865EA144F8}" srcOrd="1" destOrd="0" presId="urn:microsoft.com/office/officeart/2005/8/layout/vList3#1"/>
    <dgm:cxn modelId="{221FA53C-B2AB-4D13-AF31-A5A0B96EF402}" type="presParOf" srcId="{E786FCFE-1E6C-4BD8-8076-94438E061205}" destId="{87B96FBC-6936-4AA7-8CBA-166BA157E419}" srcOrd="2" destOrd="0" presId="urn:microsoft.com/office/officeart/2005/8/layout/vList3#1"/>
    <dgm:cxn modelId="{F415D1A3-118A-4FDD-AB06-B83A8BEA08E9}" type="presParOf" srcId="{87B96FBC-6936-4AA7-8CBA-166BA157E419}" destId="{4AD13744-8390-4F7F-BC9B-7C71D8023C99}" srcOrd="0" destOrd="0" presId="urn:microsoft.com/office/officeart/2005/8/layout/vList3#1"/>
    <dgm:cxn modelId="{A369CCAE-A785-44E9-8C53-CF83DAEE64F9}" type="presParOf" srcId="{87B96FBC-6936-4AA7-8CBA-166BA157E419}" destId="{0B91CC6D-5BDA-4D6E-B224-94FDA75D5A18}" srcOrd="1" destOrd="0" presId="urn:microsoft.com/office/officeart/2005/8/layout/vList3#1"/>
    <dgm:cxn modelId="{9F6A76DF-BBF6-4B4A-9EC4-B15F437DC4B2}" type="presParOf" srcId="{E786FCFE-1E6C-4BD8-8076-94438E061205}" destId="{3CBC815B-0E56-4A25-902D-05D4C58411D1}" srcOrd="3" destOrd="0" presId="urn:microsoft.com/office/officeart/2005/8/layout/vList3#1"/>
    <dgm:cxn modelId="{1E41967C-AABF-44A5-A94E-1A5D539BDC8F}" type="presParOf" srcId="{E786FCFE-1E6C-4BD8-8076-94438E061205}" destId="{C7D491E6-2BE5-473F-8734-B26E22087405}" srcOrd="4" destOrd="0" presId="urn:microsoft.com/office/officeart/2005/8/layout/vList3#1"/>
    <dgm:cxn modelId="{26749F6B-50E1-466A-9470-CDD9F878A6EE}" type="presParOf" srcId="{C7D491E6-2BE5-473F-8734-B26E22087405}" destId="{69C74990-0E62-4133-8405-A3250FA095A4}" srcOrd="0" destOrd="0" presId="urn:microsoft.com/office/officeart/2005/8/layout/vList3#1"/>
    <dgm:cxn modelId="{5B65AFE1-C33D-4666-A354-95B9BA3849C4}" type="presParOf" srcId="{C7D491E6-2BE5-473F-8734-B26E22087405}" destId="{E51F81C3-5B7B-46F5-B9B8-0EB9A45F4CD5}" srcOrd="1" destOrd="0" presId="urn:microsoft.com/office/officeart/2005/8/layout/vList3#1"/>
    <dgm:cxn modelId="{DF4365E5-03AA-471E-89BD-C2E7A716B34E}" type="presParOf" srcId="{E786FCFE-1E6C-4BD8-8076-94438E061205}" destId="{595B1FCC-B944-4F3B-AF50-D4394676FDFD}" srcOrd="5" destOrd="0" presId="urn:microsoft.com/office/officeart/2005/8/layout/vList3#1"/>
    <dgm:cxn modelId="{6677F1AB-3606-4755-9943-6113B2C3C355}" type="presParOf" srcId="{E786FCFE-1E6C-4BD8-8076-94438E061205}" destId="{08370DB5-77B9-4614-8E59-AD27889FA89E}" srcOrd="6" destOrd="0" presId="urn:microsoft.com/office/officeart/2005/8/layout/vList3#1"/>
    <dgm:cxn modelId="{E91DB371-982C-44A3-BDD1-06217969B579}" type="presParOf" srcId="{08370DB5-77B9-4614-8E59-AD27889FA89E}" destId="{EC05FCF1-A8F9-44B3-B53B-BCDB932A99A7}" srcOrd="0" destOrd="0" presId="urn:microsoft.com/office/officeart/2005/8/layout/vList3#1"/>
    <dgm:cxn modelId="{258A0BB2-C616-48CF-8F2C-78A7B2A06049}" type="presParOf" srcId="{08370DB5-77B9-4614-8E59-AD27889FA89E}" destId="{4A82FBA9-C6E4-4C1E-A393-BCC57E53712F}" srcOrd="1" destOrd="0" presId="urn:microsoft.com/office/officeart/2005/8/layout/vList3#1"/>
    <dgm:cxn modelId="{49004B0D-0844-41FF-AA0B-B4AB41308166}" type="presParOf" srcId="{E786FCFE-1E6C-4BD8-8076-94438E061205}" destId="{B3EA609A-C820-41C5-928A-DC53562078CF}" srcOrd="7" destOrd="0" presId="urn:microsoft.com/office/officeart/2005/8/layout/vList3#1"/>
    <dgm:cxn modelId="{ABAAA188-9D35-45CB-90E7-48CB4C94814E}" type="presParOf" srcId="{E786FCFE-1E6C-4BD8-8076-94438E061205}" destId="{FADEB451-8338-47F1-8D8A-15F40106F44B}" srcOrd="8" destOrd="0" presId="urn:microsoft.com/office/officeart/2005/8/layout/vList3#1"/>
    <dgm:cxn modelId="{979B5C4B-C48F-43B6-B3CD-E9AF9FF1988D}" type="presParOf" srcId="{FADEB451-8338-47F1-8D8A-15F40106F44B}" destId="{DC66A39C-1904-4117-BF2C-E331E1F06069}" srcOrd="0" destOrd="0" presId="urn:microsoft.com/office/officeart/2005/8/layout/vList3#1"/>
    <dgm:cxn modelId="{521B7059-84C2-454A-899E-99A0A9009DA9}" type="presParOf" srcId="{FADEB451-8338-47F1-8D8A-15F40106F44B}" destId="{DC642804-9893-48FF-9303-81A7103775B7}" srcOrd="1" destOrd="0" presId="urn:microsoft.com/office/officeart/2005/8/layout/vList3#1"/>
    <dgm:cxn modelId="{BD4BF06B-0A1E-45DF-95EB-2B655DC3C297}" type="presParOf" srcId="{E786FCFE-1E6C-4BD8-8076-94438E061205}" destId="{4E1F4506-42AD-491C-83B6-16C1257B9DB5}" srcOrd="9" destOrd="0" presId="urn:microsoft.com/office/officeart/2005/8/layout/vList3#1"/>
    <dgm:cxn modelId="{F0055F07-5C12-4811-89C8-88E456881D4B}" type="presParOf" srcId="{E786FCFE-1E6C-4BD8-8076-94438E061205}" destId="{565AE888-F7E4-4CD5-B501-A6637C3340FA}" srcOrd="10" destOrd="0" presId="urn:microsoft.com/office/officeart/2005/8/layout/vList3#1"/>
    <dgm:cxn modelId="{067C62C5-1854-427A-AE50-086A4ADE4D79}" type="presParOf" srcId="{565AE888-F7E4-4CD5-B501-A6637C3340FA}" destId="{40BF324C-FC8E-4059-BECD-AB7DE22F82F5}" srcOrd="0" destOrd="0" presId="urn:microsoft.com/office/officeart/2005/8/layout/vList3#1"/>
    <dgm:cxn modelId="{98686A04-E563-4C96-8E81-CF8D8F6BFC2E}" type="presParOf" srcId="{565AE888-F7E4-4CD5-B501-A6637C3340FA}" destId="{E12DF0A3-B10A-493B-A0A5-9A0E7B0E61AD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1FCFC5-E6AF-4959-972E-9D1AA8DE85DC}">
      <dsp:nvSpPr>
        <dsp:cNvPr id="0" name=""/>
        <dsp:cNvSpPr/>
      </dsp:nvSpPr>
      <dsp:spPr>
        <a:xfrm rot="5400000">
          <a:off x="295693" y="884469"/>
          <a:ext cx="1379105" cy="16649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4EAC05F-D26A-48EF-863B-35B52C48F280}">
      <dsp:nvSpPr>
        <dsp:cNvPr id="0" name=""/>
        <dsp:cNvSpPr/>
      </dsp:nvSpPr>
      <dsp:spPr>
        <a:xfrm>
          <a:off x="611096" y="1592"/>
          <a:ext cx="1849916" cy="11099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+mj-ea"/>
              <a:ea typeface="+mj-ea"/>
            </a:rPr>
            <a:t>图片剪裁</a:t>
          </a:r>
          <a:endParaRPr lang="en-US" sz="2800" b="1" kern="1200" dirty="0">
            <a:latin typeface="+mj-ea"/>
            <a:ea typeface="+mj-ea"/>
          </a:endParaRPr>
        </a:p>
      </dsp:txBody>
      <dsp:txXfrm>
        <a:off x="643605" y="34101"/>
        <a:ext cx="1784898" cy="1044931"/>
      </dsp:txXfrm>
    </dsp:sp>
    <dsp:sp modelId="{5AFC8EAE-1FF6-4913-A949-D1D73B3A3717}">
      <dsp:nvSpPr>
        <dsp:cNvPr id="0" name=""/>
        <dsp:cNvSpPr/>
      </dsp:nvSpPr>
      <dsp:spPr>
        <a:xfrm rot="5400000">
          <a:off x="295693" y="2271906"/>
          <a:ext cx="1379105" cy="16649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5296CC5-1063-4949-B676-C6944DA837CE}">
      <dsp:nvSpPr>
        <dsp:cNvPr id="0" name=""/>
        <dsp:cNvSpPr/>
      </dsp:nvSpPr>
      <dsp:spPr>
        <a:xfrm>
          <a:off x="611096" y="1389030"/>
          <a:ext cx="1849916" cy="11099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+mj-ea"/>
              <a:ea typeface="+mj-ea"/>
            </a:rPr>
            <a:t>变色处理</a:t>
          </a:r>
          <a:endParaRPr lang="en-US" sz="2800" b="1" kern="1200" dirty="0">
            <a:latin typeface="+mj-ea"/>
            <a:ea typeface="+mj-ea"/>
          </a:endParaRPr>
        </a:p>
      </dsp:txBody>
      <dsp:txXfrm>
        <a:off x="643605" y="1421539"/>
        <a:ext cx="1784898" cy="1044931"/>
      </dsp:txXfrm>
    </dsp:sp>
    <dsp:sp modelId="{58E92915-7368-495D-97DA-6964F30931F7}">
      <dsp:nvSpPr>
        <dsp:cNvPr id="0" name=""/>
        <dsp:cNvSpPr/>
      </dsp:nvSpPr>
      <dsp:spPr>
        <a:xfrm>
          <a:off x="989412" y="2965625"/>
          <a:ext cx="2452056" cy="16649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386E290-2ADB-4FCC-9B29-5CD320CE2C0E}">
      <dsp:nvSpPr>
        <dsp:cNvPr id="0" name=""/>
        <dsp:cNvSpPr/>
      </dsp:nvSpPr>
      <dsp:spPr>
        <a:xfrm>
          <a:off x="611096" y="2776467"/>
          <a:ext cx="1849916" cy="11099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+mj-ea"/>
              <a:ea typeface="+mj-ea"/>
            </a:rPr>
            <a:t>剪影处理</a:t>
          </a:r>
          <a:endParaRPr lang="en-US" sz="2800" b="1" kern="1200" dirty="0">
            <a:latin typeface="+mj-ea"/>
            <a:ea typeface="+mj-ea"/>
          </a:endParaRPr>
        </a:p>
      </dsp:txBody>
      <dsp:txXfrm>
        <a:off x="643605" y="2808976"/>
        <a:ext cx="1784898" cy="1044931"/>
      </dsp:txXfrm>
    </dsp:sp>
    <dsp:sp modelId="{E91A7E9A-0D22-4001-8E4A-F7ED087279D4}">
      <dsp:nvSpPr>
        <dsp:cNvPr id="0" name=""/>
        <dsp:cNvSpPr/>
      </dsp:nvSpPr>
      <dsp:spPr>
        <a:xfrm rot="16200000">
          <a:off x="2756082" y="2271906"/>
          <a:ext cx="1379105" cy="16649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FBB8BE1-3536-4492-B2D1-82836542058D}">
      <dsp:nvSpPr>
        <dsp:cNvPr id="0" name=""/>
        <dsp:cNvSpPr/>
      </dsp:nvSpPr>
      <dsp:spPr>
        <a:xfrm>
          <a:off x="3071485" y="2776467"/>
          <a:ext cx="1849916" cy="11099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+mj-ea"/>
              <a:ea typeface="+mj-ea"/>
            </a:rPr>
            <a:t>背景处理</a:t>
          </a:r>
          <a:endParaRPr lang="en-US" sz="2800" b="1" kern="1200" dirty="0">
            <a:latin typeface="+mj-ea"/>
            <a:ea typeface="+mj-ea"/>
          </a:endParaRPr>
        </a:p>
      </dsp:txBody>
      <dsp:txXfrm>
        <a:off x="3103994" y="2808976"/>
        <a:ext cx="1784898" cy="1044931"/>
      </dsp:txXfrm>
    </dsp:sp>
    <dsp:sp modelId="{8687DAA6-ECAF-4A40-863A-ED63D98FA413}">
      <dsp:nvSpPr>
        <dsp:cNvPr id="0" name=""/>
        <dsp:cNvSpPr/>
      </dsp:nvSpPr>
      <dsp:spPr>
        <a:xfrm rot="16200000">
          <a:off x="2756082" y="884469"/>
          <a:ext cx="1379105" cy="16649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91DCF27-D593-4389-A927-08E658FDD20E}">
      <dsp:nvSpPr>
        <dsp:cNvPr id="0" name=""/>
        <dsp:cNvSpPr/>
      </dsp:nvSpPr>
      <dsp:spPr>
        <a:xfrm>
          <a:off x="3071485" y="1389030"/>
          <a:ext cx="1849916" cy="1109949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+mj-ea"/>
              <a:ea typeface="+mj-ea"/>
            </a:rPr>
            <a:t>图片排列</a:t>
          </a:r>
          <a:endParaRPr lang="en-US" sz="2800" b="1" kern="1200" dirty="0">
            <a:latin typeface="+mj-ea"/>
            <a:ea typeface="+mj-ea"/>
          </a:endParaRPr>
        </a:p>
      </dsp:txBody>
      <dsp:txXfrm>
        <a:off x="3103994" y="1421539"/>
        <a:ext cx="1784898" cy="1044931"/>
      </dsp:txXfrm>
    </dsp:sp>
    <dsp:sp modelId="{3F893ADC-942E-4566-B963-392504819628}">
      <dsp:nvSpPr>
        <dsp:cNvPr id="0" name=""/>
        <dsp:cNvSpPr/>
      </dsp:nvSpPr>
      <dsp:spPr>
        <a:xfrm>
          <a:off x="3449801" y="190750"/>
          <a:ext cx="2452056" cy="16649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E8D8A13-7A25-437E-9DAF-78376401C598}">
      <dsp:nvSpPr>
        <dsp:cNvPr id="0" name=""/>
        <dsp:cNvSpPr/>
      </dsp:nvSpPr>
      <dsp:spPr>
        <a:xfrm>
          <a:off x="3071485" y="1592"/>
          <a:ext cx="1849916" cy="11099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j-ea"/>
              <a:ea typeface="+mj-ea"/>
            </a:rPr>
            <a:t>PPT</a:t>
          </a:r>
          <a:r>
            <a:rPr lang="zh-CN" sz="2800" b="1" kern="1200" dirty="0" smtClean="0">
              <a:latin typeface="+mj-ea"/>
              <a:ea typeface="+mj-ea"/>
            </a:rPr>
            <a:t>自带工具</a:t>
          </a:r>
          <a:endParaRPr lang="en-US" sz="2800" b="1" kern="1200" dirty="0">
            <a:latin typeface="+mj-ea"/>
            <a:ea typeface="+mj-ea"/>
          </a:endParaRPr>
        </a:p>
      </dsp:txBody>
      <dsp:txXfrm>
        <a:off x="3103994" y="34101"/>
        <a:ext cx="1784898" cy="1044931"/>
      </dsp:txXfrm>
    </dsp:sp>
    <dsp:sp modelId="{F63FC639-880B-458C-8AE7-E126162B211B}">
      <dsp:nvSpPr>
        <dsp:cNvPr id="0" name=""/>
        <dsp:cNvSpPr/>
      </dsp:nvSpPr>
      <dsp:spPr>
        <a:xfrm rot="5400000">
          <a:off x="5216471" y="884469"/>
          <a:ext cx="1379105" cy="16649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FCA34CD-78A8-4867-84B7-A202D92C080D}">
      <dsp:nvSpPr>
        <dsp:cNvPr id="0" name=""/>
        <dsp:cNvSpPr/>
      </dsp:nvSpPr>
      <dsp:spPr>
        <a:xfrm>
          <a:off x="5531874" y="1592"/>
          <a:ext cx="1849916" cy="110994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+mj-ea"/>
              <a:ea typeface="+mj-ea"/>
            </a:rPr>
            <a:t>图片与线条结合</a:t>
          </a:r>
          <a:endParaRPr lang="en-US" sz="2800" b="1" kern="1200" dirty="0">
            <a:latin typeface="+mj-ea"/>
            <a:ea typeface="+mj-ea"/>
          </a:endParaRPr>
        </a:p>
      </dsp:txBody>
      <dsp:txXfrm>
        <a:off x="5564383" y="34101"/>
        <a:ext cx="1784898" cy="1044931"/>
      </dsp:txXfrm>
    </dsp:sp>
    <dsp:sp modelId="{7C662056-68F0-4A28-90E3-415D906D970D}">
      <dsp:nvSpPr>
        <dsp:cNvPr id="0" name=""/>
        <dsp:cNvSpPr/>
      </dsp:nvSpPr>
      <dsp:spPr>
        <a:xfrm rot="5400000">
          <a:off x="5216471" y="2271906"/>
          <a:ext cx="1379105" cy="16649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F64805E-FF85-4220-AD26-7DCBF09ACFD3}">
      <dsp:nvSpPr>
        <dsp:cNvPr id="0" name=""/>
        <dsp:cNvSpPr/>
      </dsp:nvSpPr>
      <dsp:spPr>
        <a:xfrm>
          <a:off x="5531874" y="1389030"/>
          <a:ext cx="1849916" cy="110994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latin typeface="+mj-ea"/>
              <a:ea typeface="+mj-ea"/>
            </a:rPr>
            <a:t>添加色块</a:t>
          </a:r>
          <a:endParaRPr lang="zh-CN" altLang="en-US" sz="2800" b="1" kern="1200" dirty="0">
            <a:latin typeface="+mj-ea"/>
            <a:ea typeface="+mj-ea"/>
          </a:endParaRPr>
        </a:p>
      </dsp:txBody>
      <dsp:txXfrm>
        <a:off x="5564383" y="1421539"/>
        <a:ext cx="1784898" cy="1044931"/>
      </dsp:txXfrm>
    </dsp:sp>
    <dsp:sp modelId="{343E28A3-5392-4475-BDED-358C7F2A1299}">
      <dsp:nvSpPr>
        <dsp:cNvPr id="0" name=""/>
        <dsp:cNvSpPr/>
      </dsp:nvSpPr>
      <dsp:spPr>
        <a:xfrm>
          <a:off x="5531874" y="2776467"/>
          <a:ext cx="1849916" cy="11099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latin typeface="+mj-ea"/>
              <a:ea typeface="+mj-ea"/>
            </a:rPr>
            <a:t>……</a:t>
          </a:r>
          <a:endParaRPr lang="en-US" sz="2800" b="1" kern="1200" dirty="0">
            <a:latin typeface="+mj-ea"/>
            <a:ea typeface="+mj-ea"/>
          </a:endParaRPr>
        </a:p>
      </dsp:txBody>
      <dsp:txXfrm>
        <a:off x="5564383" y="2808976"/>
        <a:ext cx="1784898" cy="10449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FBFFF9-5A14-4CE2-A387-368859C34D1D}">
      <dsp:nvSpPr>
        <dsp:cNvPr id="0" name=""/>
        <dsp:cNvSpPr/>
      </dsp:nvSpPr>
      <dsp:spPr>
        <a:xfrm rot="10800000">
          <a:off x="1051560" y="3046"/>
          <a:ext cx="3511333" cy="668507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softEdge rad="12700"/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94793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j-ea"/>
              <a:ea typeface="+mj-ea"/>
            </a:rPr>
            <a:t>CD</a:t>
          </a:r>
          <a:r>
            <a:rPr lang="zh-CN" sz="2800" b="1" kern="1200" dirty="0" smtClean="0">
              <a:latin typeface="+mj-ea"/>
              <a:ea typeface="+mj-ea"/>
            </a:rPr>
            <a:t>封面</a:t>
          </a:r>
          <a:endParaRPr lang="en-US" sz="2800" b="1" kern="1200" dirty="0">
            <a:latin typeface="+mj-ea"/>
            <a:ea typeface="+mj-ea"/>
          </a:endParaRPr>
        </a:p>
      </dsp:txBody>
      <dsp:txXfrm rot="10800000">
        <a:off x="1051560" y="3046"/>
        <a:ext cx="3511333" cy="668507"/>
      </dsp:txXfrm>
    </dsp:sp>
    <dsp:sp modelId="{95DFF27D-CB58-44CC-A7D9-E6F0F8C8930D}">
      <dsp:nvSpPr>
        <dsp:cNvPr id="0" name=""/>
        <dsp:cNvSpPr/>
      </dsp:nvSpPr>
      <dsp:spPr>
        <a:xfrm>
          <a:off x="717306" y="3046"/>
          <a:ext cx="668507" cy="66850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91CC6D-5BDA-4D6E-B224-94FDA75D5A18}">
      <dsp:nvSpPr>
        <dsp:cNvPr id="0" name=""/>
        <dsp:cNvSpPr/>
      </dsp:nvSpPr>
      <dsp:spPr>
        <a:xfrm rot="10800000">
          <a:off x="1051560" y="871108"/>
          <a:ext cx="3511333" cy="668507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softEdge rad="12700"/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94793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+mj-ea"/>
              <a:ea typeface="+mj-ea"/>
            </a:rPr>
            <a:t>时尚杂志</a:t>
          </a:r>
          <a:endParaRPr lang="en-US" sz="2800" b="1" kern="1200" dirty="0">
            <a:latin typeface="+mj-ea"/>
            <a:ea typeface="+mj-ea"/>
          </a:endParaRPr>
        </a:p>
      </dsp:txBody>
      <dsp:txXfrm rot="10800000">
        <a:off x="1051560" y="871108"/>
        <a:ext cx="3511333" cy="668507"/>
      </dsp:txXfrm>
    </dsp:sp>
    <dsp:sp modelId="{4AD13744-8390-4F7F-BC9B-7C71D8023C99}">
      <dsp:nvSpPr>
        <dsp:cNvPr id="0" name=""/>
        <dsp:cNvSpPr/>
      </dsp:nvSpPr>
      <dsp:spPr>
        <a:xfrm>
          <a:off x="717306" y="871108"/>
          <a:ext cx="668507" cy="66850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1F81C3-5B7B-46F5-B9B8-0EB9A45F4CD5}">
      <dsp:nvSpPr>
        <dsp:cNvPr id="0" name=""/>
        <dsp:cNvSpPr/>
      </dsp:nvSpPr>
      <dsp:spPr>
        <a:xfrm rot="10800000">
          <a:off x="1051560" y="1739170"/>
          <a:ext cx="3511333" cy="668507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softEdge rad="12700"/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294793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+mj-ea"/>
              <a:ea typeface="+mj-ea"/>
            </a:rPr>
            <a:t>大师作品</a:t>
          </a:r>
          <a:endParaRPr lang="en-US" sz="2800" b="1" kern="1200" dirty="0">
            <a:latin typeface="+mj-ea"/>
            <a:ea typeface="+mj-ea"/>
          </a:endParaRPr>
        </a:p>
      </dsp:txBody>
      <dsp:txXfrm rot="10800000">
        <a:off x="1051560" y="1739170"/>
        <a:ext cx="3511333" cy="668507"/>
      </dsp:txXfrm>
    </dsp:sp>
    <dsp:sp modelId="{69C74990-0E62-4133-8405-A3250FA095A4}">
      <dsp:nvSpPr>
        <dsp:cNvPr id="0" name=""/>
        <dsp:cNvSpPr/>
      </dsp:nvSpPr>
      <dsp:spPr>
        <a:xfrm>
          <a:off x="717306" y="1739170"/>
          <a:ext cx="668507" cy="66850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82FBA9-C6E4-4C1E-A393-BCC57E53712F}">
      <dsp:nvSpPr>
        <dsp:cNvPr id="0" name=""/>
        <dsp:cNvSpPr/>
      </dsp:nvSpPr>
      <dsp:spPr>
        <a:xfrm rot="10800000">
          <a:off x="1051560" y="2607232"/>
          <a:ext cx="3511333" cy="668507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softEdge rad="12700"/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294793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j-ea"/>
              <a:ea typeface="+mj-ea"/>
            </a:rPr>
            <a:t>FLASH</a:t>
          </a:r>
          <a:endParaRPr lang="zh-CN" sz="2800" b="1" kern="1200" dirty="0">
            <a:latin typeface="+mj-ea"/>
            <a:ea typeface="+mj-ea"/>
          </a:endParaRPr>
        </a:p>
      </dsp:txBody>
      <dsp:txXfrm rot="10800000">
        <a:off x="1051560" y="2607232"/>
        <a:ext cx="3511333" cy="668507"/>
      </dsp:txXfrm>
    </dsp:sp>
    <dsp:sp modelId="{EC05FCF1-A8F9-44B3-B53B-BCDB932A99A7}">
      <dsp:nvSpPr>
        <dsp:cNvPr id="0" name=""/>
        <dsp:cNvSpPr/>
      </dsp:nvSpPr>
      <dsp:spPr>
        <a:xfrm>
          <a:off x="717306" y="2607232"/>
          <a:ext cx="668507" cy="668507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642804-9893-48FF-9303-81A7103775B7}">
      <dsp:nvSpPr>
        <dsp:cNvPr id="0" name=""/>
        <dsp:cNvSpPr/>
      </dsp:nvSpPr>
      <dsp:spPr>
        <a:xfrm rot="10800000">
          <a:off x="1051560" y="3475294"/>
          <a:ext cx="3511333" cy="668507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softEdge rad="12700"/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294793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kern="1200" dirty="0" smtClean="0">
              <a:latin typeface="+mj-ea"/>
              <a:ea typeface="+mj-ea"/>
            </a:rPr>
            <a:t>广告</a:t>
          </a:r>
          <a:endParaRPr lang="en-US" sz="2800" b="1" kern="1200" dirty="0">
            <a:latin typeface="+mj-ea"/>
            <a:ea typeface="+mj-ea"/>
          </a:endParaRPr>
        </a:p>
      </dsp:txBody>
      <dsp:txXfrm rot="10800000">
        <a:off x="1051560" y="3475294"/>
        <a:ext cx="3511333" cy="668507"/>
      </dsp:txXfrm>
    </dsp:sp>
    <dsp:sp modelId="{DC66A39C-1904-4117-BF2C-E331E1F06069}">
      <dsp:nvSpPr>
        <dsp:cNvPr id="0" name=""/>
        <dsp:cNvSpPr/>
      </dsp:nvSpPr>
      <dsp:spPr>
        <a:xfrm>
          <a:off x="717306" y="3475294"/>
          <a:ext cx="668507" cy="668507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2DF0A3-B10A-493B-A0A5-9A0E7B0E61AD}">
      <dsp:nvSpPr>
        <dsp:cNvPr id="0" name=""/>
        <dsp:cNvSpPr/>
      </dsp:nvSpPr>
      <dsp:spPr>
        <a:xfrm rot="10800000">
          <a:off x="1051560" y="4343356"/>
          <a:ext cx="3511333" cy="668507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softEdge rad="12700"/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94793" tIns="106680" rIns="199136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latin typeface="+mj-ea"/>
              <a:ea typeface="+mj-ea"/>
            </a:rPr>
            <a:t>……</a:t>
          </a:r>
          <a:endParaRPr lang="zh-CN" sz="2800" b="1" kern="1200" dirty="0">
            <a:latin typeface="+mj-ea"/>
            <a:ea typeface="+mj-ea"/>
          </a:endParaRPr>
        </a:p>
      </dsp:txBody>
      <dsp:txXfrm rot="10800000">
        <a:off x="1051560" y="4343356"/>
        <a:ext cx="3511333" cy="668507"/>
      </dsp:txXfrm>
    </dsp:sp>
    <dsp:sp modelId="{40BF324C-FC8E-4059-BECD-AB7DE22F82F5}">
      <dsp:nvSpPr>
        <dsp:cNvPr id="0" name=""/>
        <dsp:cNvSpPr/>
      </dsp:nvSpPr>
      <dsp:spPr>
        <a:xfrm>
          <a:off x="717306" y="4343356"/>
          <a:ext cx="668507" cy="668507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5BCBE7-E37B-415A-A5F5-D216B1B78EAC}" type="datetimeFigureOut">
              <a:rPr lang="zh-CN" altLang="en-US" smtClean="0"/>
              <a:pPr/>
              <a:t>2013/7/7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DAC99B-8A29-4380-B318-3D8DA457029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22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n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images.search.yahoo.com/" TargetMode="External"/><Relationship Id="rId4" Type="http://schemas.openxmlformats.org/officeDocument/2006/relationships/hyperlink" Target="http://image.baidu.com/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sz="1100" dirty="0" smtClean="0">
                <a:latin typeface="微软雅黑" pitchFamily="34" charset="-122"/>
              </a:rPr>
              <a:t> </a:t>
            </a:r>
            <a:r>
              <a:rPr lang="zh-CN" altLang="en-US" dirty="0" smtClean="0">
                <a:latin typeface="微软雅黑" pitchFamily="34" charset="-122"/>
              </a:rPr>
              <a:t>视觉表现力强 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微软雅黑" pitchFamily="34" charset="-122"/>
              </a:rPr>
              <a:t> 情景故事感强 </a:t>
            </a:r>
          </a:p>
          <a:p>
            <a:pPr defTabSz="889000" fontAlgn="auto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zh-CN" altLang="en-US" dirty="0" smtClean="0">
                <a:latin typeface="微软雅黑" pitchFamily="34" charset="-122"/>
              </a:rPr>
              <a:t> 文字观点突出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06EC69-42F6-44A4-92BE-5D4C2FFBB38E}" type="slidenum">
              <a:rPr lang="en-US" altLang="zh-CN"/>
              <a:pPr/>
              <a:t>48</a:t>
            </a:fld>
            <a:endParaRPr lang="en-US" altLang="zh-CN"/>
          </a:p>
        </p:txBody>
      </p:sp>
      <p:sp>
        <p:nvSpPr>
          <p:cNvPr id="49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A49361-386F-417E-A732-EECC61E7A34A}" type="slidenum">
              <a:rPr lang="en-US" altLang="zh-CN" smtClean="0">
                <a:solidFill>
                  <a:srgbClr val="000000"/>
                </a:solidFill>
                <a:latin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altLang="zh-CN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lIns="87480" tIns="43740" rIns="87480" bIns="4374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用高质量的图替换分辨率低的图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通常情况下，你把一般的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变成全图型</a:t>
            </a:r>
            <a:r>
              <a:rPr lang="en-US" altLang="zh-CN" dirty="0" smtClean="0"/>
              <a:t>PPT</a:t>
            </a:r>
            <a:r>
              <a:rPr lang="zh-CN" altLang="en-US" dirty="0" smtClean="0"/>
              <a:t>，你可以把文字（黄色块）放在图片（蓝色块）的上面或下面。当然了，你放中间也可以，这主要和图片所呈现的物体有关。</a:t>
            </a:r>
            <a:br>
              <a:rPr lang="zh-CN" altLang="en-US" dirty="0" smtClean="0"/>
            </a:br>
            <a:r>
              <a:rPr lang="zh-CN" altLang="en-US" dirty="0" smtClean="0"/>
              <a:t>其风格很简单，一张全景的图片覆盖整个页面，然后用大而粗的文字信息标注出来，说清核心观点。</a:t>
            </a:r>
            <a:endParaRPr lang="en-US" altLang="zh-CN" dirty="0" smtClean="0"/>
          </a:p>
          <a:p>
            <a:r>
              <a:rPr lang="zh-CN" altLang="en-US" dirty="0" smtClean="0"/>
              <a:t>本质上图片很难选择到那些有一大块相对纯色的区域给你“塞字”，所以可能我们要尽可能让文字和图分开来。</a:t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通常情况下，你把一般的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变成全图型</a:t>
            </a:r>
            <a:r>
              <a:rPr lang="en-US" altLang="zh-CN" dirty="0" smtClean="0"/>
              <a:t>PPT</a:t>
            </a:r>
            <a:r>
              <a:rPr lang="zh-CN" altLang="en-US" dirty="0" smtClean="0"/>
              <a:t>，你可以把文字（黄色块）放在图片（蓝色块）的上面或下面。当然了，你放中间也可以，这主要和图片所呈现的物体有关。</a:t>
            </a:r>
            <a:br>
              <a:rPr lang="zh-CN" altLang="en-US" dirty="0" smtClean="0"/>
            </a:br>
            <a:r>
              <a:rPr lang="zh-CN" altLang="en-US" dirty="0" smtClean="0"/>
              <a:t>其风格很简单，一张全景的图片覆盖整个页面，然后用大而粗的文字信息标注出来，说清核心观点。</a:t>
            </a:r>
            <a:endParaRPr lang="en-US" altLang="zh-CN" dirty="0" smtClean="0"/>
          </a:p>
          <a:p>
            <a:r>
              <a:rPr lang="zh-CN" altLang="en-US" dirty="0" smtClean="0"/>
              <a:t>本质上图片很难选择到那些有一大块相对纯色的区域给你“塞字”，所以可能我们要尽可能让文字和图分开来。</a:t>
            </a:r>
            <a:br>
              <a:rPr lang="zh-CN" altLang="en-US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不要去这种</a:t>
            </a:r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GOOGLE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en-US" altLang="zh-CN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4"/>
              </a:rPr>
              <a:t>Baidu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、</a:t>
            </a:r>
            <a:r>
              <a:rPr lang="en-US" altLang="zh-CN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5"/>
              </a:rPr>
              <a:t>Yahoo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这些门户网站搜图片，尽管他们给出了一些分类图片还是相对有点质量，但是都是以卡通和电影明星为主，所以如果你不是特别年轻或者追星族，你不要浪费时间在这些网站上，经验之谈哦</a:t>
            </a:r>
            <a:r>
              <a:rPr lang="zh-CN" altLang="en-US" dirty="0" smtClean="0"/>
              <a:t>一般全景</a:t>
            </a:r>
            <a:r>
              <a:rPr lang="en-US" altLang="zh-CN" dirty="0" smtClean="0"/>
              <a:t>/</a:t>
            </a:r>
            <a:r>
              <a:rPr lang="zh-CN" altLang="en-US" dirty="0" smtClean="0"/>
              <a:t>大图片可以寻找桌面壁纸（清风）</a:t>
            </a:r>
            <a:r>
              <a:rPr lang="en-US" altLang="zh-CN" dirty="0" smtClean="0"/>
              <a:t>PSD</a:t>
            </a:r>
            <a:r>
              <a:rPr lang="zh-CN" altLang="en-US" dirty="0" smtClean="0"/>
              <a:t>格式、</a:t>
            </a:r>
            <a:r>
              <a:rPr lang="en-US" altLang="zh-CN" dirty="0" err="1" smtClean="0"/>
              <a:t>png</a:t>
            </a:r>
            <a:r>
              <a:rPr lang="zh-CN" altLang="en-US" dirty="0" smtClean="0"/>
              <a:t>格式</a:t>
            </a: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寻找图片重点在于关键词的搜索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171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475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475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离开贴膏药时代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475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DAC99B-8A29-4380-B318-3D8DA457029C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47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563"/>
            <a:ext cx="9144000" cy="649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 userDrawn="1"/>
        </p:nvSpPr>
        <p:spPr>
          <a:xfrm>
            <a:off x="-3175" y="1125538"/>
            <a:ext cx="9177338" cy="5040312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-3175" y="6165850"/>
            <a:ext cx="9180513" cy="692150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-3175" y="0"/>
            <a:ext cx="9145588" cy="1125538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图片 4" descr="logo副本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325" y="6297613"/>
            <a:ext cx="164306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9185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  <p:sldLayoutId id="2147483662" r:id="rId14"/>
    <p:sldLayoutId id="2147483663" r:id="rId15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lang="zh-CN" altLang="en-US" sz="4400" b="1" kern="1200" dirty="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ucoo.co/" TargetMode="External"/><Relationship Id="rId3" Type="http://schemas.openxmlformats.org/officeDocument/2006/relationships/image" Target="../media/image7.jpeg"/><Relationship Id="rId7" Type="http://schemas.openxmlformats.org/officeDocument/2006/relationships/hyperlink" Target="http://www.sc-cn.net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sc.chinaz.com/" TargetMode="External"/><Relationship Id="rId5" Type="http://schemas.openxmlformats.org/officeDocument/2006/relationships/hyperlink" Target="http://www.flickr.com/" TargetMode="External"/><Relationship Id="rId4" Type="http://schemas.openxmlformats.org/officeDocument/2006/relationships/hyperlink" Target="http://office.microsoft.com/zh-cn/clipart/default.aspx" TargetMode="External"/><Relationship Id="rId9" Type="http://schemas.openxmlformats.org/officeDocument/2006/relationships/hyperlink" Target="http://www.51ppt.com.cn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kxt.fm/wp-content/uploads/2011/11/s4712215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w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80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9104" y="2996952"/>
            <a:ext cx="8640960" cy="2592288"/>
          </a:xfrm>
        </p:spPr>
        <p:txBody>
          <a:bodyPr>
            <a:normAutofit/>
          </a:bodyPr>
          <a:lstStyle/>
          <a:p>
            <a:r>
              <a:rPr lang="zh-CN" altLang="en-US" sz="7200" spc="-300" dirty="0" smtClean="0">
                <a:solidFill>
                  <a:schemeClr val="bg1">
                    <a:lumMod val="85000"/>
                  </a:schemeClr>
                </a:solidFill>
                <a:latin typeface="方正静蕾简体" pitchFamily="2" charset="-122"/>
                <a:ea typeface="方正静蕾简体" pitchFamily="2" charset="-122"/>
              </a:rPr>
              <a:t>图片排版技巧</a:t>
            </a:r>
            <a:endParaRPr lang="zh-CN" altLang="en-US" sz="6000" spc="-300" dirty="0">
              <a:solidFill>
                <a:schemeClr val="bg1">
                  <a:lumMod val="85000"/>
                </a:schemeClr>
              </a:solidFill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0034" y="2071678"/>
            <a:ext cx="9324528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3900" dirty="0" err="1" smtClean="0">
                <a:solidFill>
                  <a:srgbClr val="FFC000"/>
                </a:solidFill>
                <a:latin typeface="Showcard Gothic" pitchFamily="82" charset="0"/>
              </a:rPr>
              <a:t>P</a:t>
            </a:r>
            <a:r>
              <a:rPr lang="en-US" altLang="zh-CN" sz="8800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doni MT Black" pitchFamily="18" charset="0"/>
              </a:rPr>
              <a:t>owerpoint</a:t>
            </a:r>
            <a:endParaRPr lang="zh-CN" altLang="en-US" sz="88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doni MT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如何做出漂亮的图片排版</a:t>
            </a:r>
            <a:endParaRPr lang="zh-CN" altLang="en-US" dirty="0"/>
          </a:p>
        </p:txBody>
      </p:sp>
      <p:grpSp>
        <p:nvGrpSpPr>
          <p:cNvPr id="42" name="组合 41"/>
          <p:cNvGrpSpPr/>
          <p:nvPr/>
        </p:nvGrpSpPr>
        <p:grpSpPr>
          <a:xfrm>
            <a:off x="357158" y="1639378"/>
            <a:ext cx="4071966" cy="2646878"/>
            <a:chOff x="500034" y="2000240"/>
            <a:chExt cx="4071966" cy="2646878"/>
          </a:xfrm>
        </p:grpSpPr>
        <p:sp>
          <p:nvSpPr>
            <p:cNvPr id="22" name="TextBox 21"/>
            <p:cNvSpPr txBox="1"/>
            <p:nvPr/>
          </p:nvSpPr>
          <p:spPr>
            <a:xfrm>
              <a:off x="500034" y="2000240"/>
              <a:ext cx="1643074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 smtClean="0">
                  <a:solidFill>
                    <a:schemeClr val="bg1"/>
                  </a:solidFill>
                  <a:latin typeface="Broadway" pitchFamily="82" charset="0"/>
                  <a:ea typeface="华文彩云" pitchFamily="2" charset="-122"/>
                </a:rPr>
                <a:t>1</a:t>
              </a:r>
              <a:endParaRPr lang="zh-CN" altLang="en-US" sz="16600" dirty="0">
                <a:solidFill>
                  <a:schemeClr val="bg1"/>
                </a:solidFill>
                <a:latin typeface="Broadway" pitchFamily="82" charset="0"/>
                <a:ea typeface="华文彩云" pitchFamily="2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85918" y="3631172"/>
              <a:ext cx="2786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选出合适的图片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flipV="1">
              <a:off x="1785918" y="3500438"/>
              <a:ext cx="2428892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1785918" y="3000372"/>
              <a:ext cx="2786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Step  one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464843" y="4139708"/>
            <a:ext cx="4393437" cy="2646878"/>
            <a:chOff x="4464843" y="4139708"/>
            <a:chExt cx="4393437" cy="2646878"/>
          </a:xfrm>
        </p:grpSpPr>
        <p:sp>
          <p:nvSpPr>
            <p:cNvPr id="32" name="TextBox 31"/>
            <p:cNvSpPr txBox="1"/>
            <p:nvPr/>
          </p:nvSpPr>
          <p:spPr>
            <a:xfrm>
              <a:off x="4464843" y="4139708"/>
              <a:ext cx="1643074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600" dirty="0" smtClean="0">
                  <a:solidFill>
                    <a:schemeClr val="bg1"/>
                  </a:solidFill>
                  <a:latin typeface="Broadway" pitchFamily="82" charset="0"/>
                  <a:ea typeface="华文彩云" pitchFamily="2" charset="-122"/>
                </a:rPr>
                <a:t>2</a:t>
              </a:r>
              <a:endParaRPr lang="zh-CN" altLang="en-US" sz="16600" dirty="0">
                <a:solidFill>
                  <a:schemeClr val="bg1"/>
                </a:solidFill>
                <a:latin typeface="Broadway" pitchFamily="82" charset="0"/>
                <a:ea typeface="华文彩云" pitchFamily="2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000760" y="5711344"/>
              <a:ext cx="2786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</a:rPr>
                <a:t>处理成合适的样子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6072198" y="5639905"/>
              <a:ext cx="2428892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6072198" y="5139839"/>
              <a:ext cx="27860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Step  two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9544" y="1773238"/>
            <a:ext cx="4104456" cy="3340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 descr="http://www.gslzqx.com/upfiles/201003/20100324140953703.jpg"/>
          <p:cNvPicPr>
            <a:picLocks noChangeAspect="1" noChangeArrowheads="1"/>
          </p:cNvPicPr>
          <p:nvPr/>
        </p:nvPicPr>
        <p:blipFill>
          <a:blip r:embed="rId3" cstate="print"/>
          <a:srcRect t="32622"/>
          <a:stretch>
            <a:fillRect/>
          </a:stretch>
        </p:blipFill>
        <p:spPr bwMode="auto">
          <a:xfrm>
            <a:off x="500034" y="4214818"/>
            <a:ext cx="3714744" cy="22859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sc091220_1.jpg"/>
          <p:cNvPicPr>
            <a:picLocks noChangeAspect="1"/>
          </p:cNvPicPr>
          <p:nvPr/>
        </p:nvPicPr>
        <p:blipFill>
          <a:blip r:embed="rId3" cstate="print"/>
          <a:srcRect l="3125"/>
          <a:stretch>
            <a:fillRect/>
          </a:stretch>
        </p:blipFill>
        <p:spPr>
          <a:xfrm>
            <a:off x="2571737" y="0"/>
            <a:ext cx="6643685" cy="6857999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PPT    </a:t>
            </a:r>
            <a:r>
              <a:rPr lang="zh-CN" altLang="en-US" dirty="0" smtClean="0"/>
              <a:t>图片来源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4294967295"/>
          </p:nvPr>
        </p:nvSpPr>
        <p:spPr>
          <a:xfrm>
            <a:off x="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96EA2CC-44EB-4890-82C9-DFD598DC5B15}" type="datetime1">
              <a:rPr lang="zh-CN" altLang="en-US" smtClean="0"/>
              <a:pPr/>
              <a:t>2013/7/7</a:t>
            </a:fld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 rot="1116504">
            <a:off x="286226" y="1990893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高质量？</a:t>
            </a:r>
            <a:endParaRPr lang="en-US" altLang="zh-CN" sz="4400" b="1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rot="271242">
            <a:off x="524763" y="3443060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免费？</a:t>
            </a:r>
            <a:endParaRPr lang="en-US" altLang="zh-CN" sz="4400" b="1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 rot="20779052">
            <a:off x="770640" y="4452837"/>
            <a:ext cx="19442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好看？</a:t>
            </a:r>
            <a:endParaRPr lang="en-US" altLang="zh-CN" sz="4400" b="1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5072066" y="2428868"/>
            <a:ext cx="3710014" cy="2971807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>
                <a:hlinkClick r:id="rId4"/>
              </a:rPr>
              <a:t>微软官网</a:t>
            </a:r>
            <a:endParaRPr lang="en-US" altLang="zh-CN" dirty="0" smtClean="0"/>
          </a:p>
          <a:p>
            <a:r>
              <a:rPr lang="en-US" altLang="zh-CN" dirty="0" err="1" smtClean="0">
                <a:latin typeface="楷体_GB2312"/>
                <a:hlinkClick r:id="rId5"/>
              </a:rPr>
              <a:t>Flickr</a:t>
            </a:r>
            <a:endParaRPr lang="en-US" altLang="zh-CN" dirty="0" smtClean="0">
              <a:latin typeface="楷体_GB2312"/>
              <a:hlinkClick r:id="rId6"/>
            </a:endParaRPr>
          </a:p>
          <a:p>
            <a:r>
              <a:rPr lang="en-US" dirty="0" err="1" smtClean="0">
                <a:latin typeface="楷体_GB2312"/>
                <a:hlinkClick r:id="rId6"/>
              </a:rPr>
              <a:t>Chinaz</a:t>
            </a:r>
            <a:endParaRPr lang="en-US" dirty="0" smtClean="0">
              <a:latin typeface="楷体_GB2312"/>
            </a:endParaRPr>
          </a:p>
          <a:p>
            <a:r>
              <a:rPr lang="zh-CN" altLang="en-US" dirty="0" smtClean="0">
                <a:latin typeface="楷体_GB2312"/>
                <a:hlinkClick r:id="rId7"/>
              </a:rPr>
              <a:t>素材中国</a:t>
            </a:r>
            <a:endParaRPr lang="en-US" dirty="0" smtClean="0">
              <a:latin typeface="楷体_GB2312"/>
            </a:endParaRPr>
          </a:p>
          <a:p>
            <a:r>
              <a:rPr lang="zh-CN" altLang="en-US" dirty="0" smtClean="0">
                <a:latin typeface="楷体_GB2312"/>
                <a:hlinkClick r:id="rId8"/>
              </a:rPr>
              <a:t>图酷</a:t>
            </a:r>
            <a:endParaRPr lang="en-US" altLang="zh-CN" dirty="0" smtClean="0">
              <a:latin typeface="楷体_GB2312"/>
            </a:endParaRPr>
          </a:p>
          <a:p>
            <a:r>
              <a:rPr lang="zh-CN" altLang="en-US" dirty="0" smtClean="0">
                <a:latin typeface="楷体_GB2312"/>
                <a:hlinkClick r:id="rId9"/>
              </a:rPr>
              <a:t>无忧论坛</a:t>
            </a:r>
            <a:endParaRPr lang="zh-CN" altLang="en-US" dirty="0"/>
          </a:p>
        </p:txBody>
      </p:sp>
      <p:sp>
        <p:nvSpPr>
          <p:cNvPr id="14" name="右箭头 13"/>
          <p:cNvSpPr/>
          <p:nvPr/>
        </p:nvSpPr>
        <p:spPr>
          <a:xfrm flipV="1">
            <a:off x="3286116" y="3286124"/>
            <a:ext cx="1714512" cy="1143008"/>
          </a:xfrm>
          <a:prstGeom prst="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3500430" y="3071810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S2G love" pitchFamily="49" charset="-128"/>
                <a:ea typeface="S2G love" pitchFamily="49" charset="-128"/>
              </a:rPr>
              <a:t>Where</a:t>
            </a:r>
            <a:r>
              <a:rPr lang="zh-CN" altLang="en-US" sz="4800" b="1" dirty="0" smtClean="0">
                <a:solidFill>
                  <a:schemeClr val="bg1"/>
                </a:solidFill>
                <a:latin typeface="S2G love" pitchFamily="49" charset="-128"/>
                <a:ea typeface="S2G love" pitchFamily="49" charset="-128"/>
              </a:rPr>
              <a:t>？！！</a:t>
            </a:r>
            <a:endParaRPr lang="zh-CN" altLang="en-US" sz="4800" b="1" dirty="0">
              <a:solidFill>
                <a:schemeClr val="bg1"/>
              </a:solidFill>
              <a:latin typeface="S2G love" pitchFamily="49" charset="-128"/>
              <a:ea typeface="S2G love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9844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 uiExpand="1" build="p"/>
      <p:bldP spid="14" grpId="0" animBg="1"/>
      <p:bldP spid="16" grpId="0"/>
      <p:bldP spid="1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图片</a:t>
            </a:r>
            <a:r>
              <a:rPr altLang="en-US" dirty="0" smtClean="0"/>
              <a:t>类别</a:t>
            </a:r>
            <a:endParaRPr lang="zh-CN" alt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039238" y="1571612"/>
          <a:ext cx="7061154" cy="468061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585924"/>
                <a:gridCol w="1585924"/>
                <a:gridCol w="1585924"/>
                <a:gridCol w="1585924"/>
                <a:gridCol w="717458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格式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主题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内容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风格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……</a:t>
                      </a:r>
                      <a:endParaRPr lang="zh-CN" altLang="en-US" sz="2400" b="1" dirty="0"/>
                    </a:p>
                  </a:txBody>
                  <a:tcPr anchor="ctr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BMP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行业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表情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清新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anchor="ctr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JPG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人物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风景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欢快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anchor="ctr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PSD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卡通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动作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商务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anchor="ctr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GIF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党建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水果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浓重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anchor="ctr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PNG</a:t>
                      </a:r>
                      <a:endParaRPr lang="en-US" altLang="zh-CN" sz="2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节日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宠物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水墨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400" dirty="0" smtClean="0"/>
                    </a:p>
                    <a:p>
                      <a:pPr algn="ctr"/>
                      <a:endParaRPr lang="zh-CN" altLang="en-US" sz="2400" b="1" dirty="0"/>
                    </a:p>
                  </a:txBody>
                  <a:tcPr anchor="ctr"/>
                </a:tc>
              </a:tr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PPT</a:t>
                      </a:r>
                      <a:r>
                        <a:rPr lang="zh-CN" altLang="en-US" sz="2400" dirty="0" smtClean="0"/>
                        <a:t>图片</a:t>
                      </a:r>
                      <a:endParaRPr lang="en-US" altLang="zh-CN" sz="2400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体育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符号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smtClean="0"/>
                        <a:t>……</a:t>
                      </a:r>
                      <a:endParaRPr lang="zh-CN" altLang="en-US" sz="2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常用图片处理方式</a:t>
            </a:r>
            <a:endParaRPr lang="zh-CN" altLang="en-US" dirty="0"/>
          </a:p>
        </p:txBody>
      </p:sp>
      <p:graphicFrame>
        <p:nvGraphicFramePr>
          <p:cNvPr id="11" name="内容占位符 10"/>
          <p:cNvGraphicFramePr>
            <a:graphicFrameLocks noGrp="1"/>
          </p:cNvGraphicFramePr>
          <p:nvPr>
            <p:ph idx="1"/>
          </p:nvPr>
        </p:nvGraphicFramePr>
        <p:xfrm>
          <a:off x="575556" y="2060848"/>
          <a:ext cx="7992888" cy="3888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基本处理方式</a:t>
            </a:r>
            <a:endParaRPr lang="zh-CN" altLang="en-US" dirty="0"/>
          </a:p>
        </p:txBody>
      </p:sp>
      <p:pic>
        <p:nvPicPr>
          <p:cNvPr id="17" name="图片 16" descr="7f9e9b4djw1dpvvqiwmll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916832"/>
            <a:ext cx="1728192" cy="1783181"/>
          </a:xfrm>
          <a:prstGeom prst="rect">
            <a:avLst/>
          </a:prstGeom>
        </p:spPr>
      </p:pic>
      <p:pic>
        <p:nvPicPr>
          <p:cNvPr id="21" name="图片 20" descr="7f9e9b4djw1dpvvqiwmll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1916832"/>
            <a:ext cx="2952328" cy="3046268"/>
          </a:xfrm>
          <a:prstGeom prst="rect">
            <a:avLst/>
          </a:prstGeom>
        </p:spPr>
      </p:pic>
      <p:pic>
        <p:nvPicPr>
          <p:cNvPr id="22" name="图片 21" descr="7f9e9b4djw1dpvvqiwmllj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1916832"/>
            <a:ext cx="2304256" cy="4752528"/>
          </a:xfrm>
          <a:prstGeom prst="rect">
            <a:avLst/>
          </a:prstGeom>
        </p:spPr>
      </p:pic>
      <p:pic>
        <p:nvPicPr>
          <p:cNvPr id="23" name="图片 22" descr="7f9e9b4djw1dpvvqiwmllj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5157192"/>
            <a:ext cx="5616624" cy="144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基本处理方式</a:t>
            </a:r>
            <a:endParaRPr lang="zh-CN" altLang="en-US" dirty="0"/>
          </a:p>
        </p:txBody>
      </p:sp>
      <p:pic>
        <p:nvPicPr>
          <p:cNvPr id="4" name="图片 3" descr="7f9e9b4djw1dpx6jijd75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491116"/>
            <a:ext cx="2938016" cy="2938016"/>
          </a:xfrm>
          <a:prstGeom prst="rect">
            <a:avLst/>
          </a:prstGeom>
        </p:spPr>
      </p:pic>
      <p:pic>
        <p:nvPicPr>
          <p:cNvPr id="5" name="图片 4" descr="703f0b6fjw1dqd39mzkm0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1773238"/>
            <a:ext cx="3357586" cy="4723513"/>
          </a:xfrm>
          <a:prstGeom prst="rect">
            <a:avLst/>
          </a:prstGeom>
        </p:spPr>
      </p:pic>
      <p:pic>
        <p:nvPicPr>
          <p:cNvPr id="9" name="图片 8" descr="703f0b6fjw1dqd39mzkm0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773238"/>
            <a:ext cx="3357586" cy="4723513"/>
          </a:xfrm>
          <a:prstGeom prst="rect">
            <a:avLst/>
          </a:prstGeom>
        </p:spPr>
      </p:pic>
      <p:pic>
        <p:nvPicPr>
          <p:cNvPr id="8" name="图片 7" descr="7f9e9b4djw1dpx6jijd75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4810" y="1500174"/>
            <a:ext cx="2938016" cy="2938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图片剪裁</a:t>
            </a:r>
            <a:endParaRPr lang="zh-CN" altLang="en-US" dirty="0"/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87"/>
          <a:stretch>
            <a:fillRect/>
          </a:stretch>
        </p:blipFill>
        <p:spPr>
          <a:xfrm>
            <a:off x="539552" y="1773238"/>
            <a:ext cx="4283458" cy="33445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图片 3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3501008"/>
            <a:ext cx="3744416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46225" y="1565901"/>
            <a:ext cx="4818225" cy="531948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4319536" y="1538343"/>
            <a:ext cx="5076999" cy="5347037"/>
            <a:chOff x="3725693" y="1012785"/>
            <a:chExt cx="4943670" cy="398995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25693" y="1012785"/>
              <a:ext cx="4782815" cy="3989953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sp>
          <p:nvSpPr>
            <p:cNvPr id="15" name="TextBox 14"/>
            <p:cNvSpPr txBox="1"/>
            <p:nvPr/>
          </p:nvSpPr>
          <p:spPr>
            <a:xfrm>
              <a:off x="6530372" y="3605701"/>
              <a:ext cx="2138991" cy="6889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solidFill>
                    <a:srgbClr val="C00000"/>
                  </a:solidFill>
                </a:rPr>
                <a:t> </a:t>
              </a:r>
              <a:r>
                <a:rPr lang="zh-CN" altLang="en-US" sz="5400" b="1" dirty="0" smtClean="0">
                  <a:solidFill>
                    <a:srgbClr val="F2B800"/>
                  </a:solidFill>
                </a:rPr>
                <a:t>好学</a:t>
              </a:r>
              <a:endParaRPr lang="zh-CN" altLang="en-US" sz="5400" b="1" dirty="0">
                <a:solidFill>
                  <a:srgbClr val="F2B800"/>
                </a:solidFill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0160" y="1432520"/>
            <a:ext cx="5852160" cy="48768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600160" y="1388062"/>
            <a:ext cx="5852160" cy="4909197"/>
            <a:chOff x="3097307" y="618044"/>
            <a:chExt cx="5852160" cy="368189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405"/>
            <a:stretch/>
          </p:blipFill>
          <p:spPr>
            <a:xfrm>
              <a:off x="7065298" y="618044"/>
              <a:ext cx="1884169" cy="3672408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2" b="-202"/>
            <a:stretch/>
          </p:blipFill>
          <p:spPr>
            <a:xfrm>
              <a:off x="3097307" y="627534"/>
              <a:ext cx="1628519" cy="3672408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4725826" y="627534"/>
              <a:ext cx="2339472" cy="36629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5400" b="1" dirty="0" smtClean="0">
                  <a:solidFill>
                    <a:srgbClr val="C00000"/>
                  </a:solidFill>
                </a:rPr>
                <a:t>信任</a:t>
              </a:r>
              <a:endParaRPr lang="en-US" altLang="zh-CN" sz="5400" b="1" dirty="0" smtClean="0">
                <a:solidFill>
                  <a:srgbClr val="C00000"/>
                </a:solidFill>
              </a:endParaRPr>
            </a:p>
            <a:p>
              <a:endParaRPr lang="en-US" altLang="zh-CN" b="1" dirty="0" smtClean="0">
                <a:solidFill>
                  <a:srgbClr val="C00000"/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rgbClr val="C00000"/>
                  </a:solidFill>
                </a:rPr>
                <a:t>输入内容</a:t>
              </a:r>
              <a:endParaRPr lang="en-US" altLang="zh-CN" dirty="0" smtClean="0">
                <a:solidFill>
                  <a:srgbClr val="C00000"/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rgbClr val="C00000"/>
                  </a:solidFill>
                </a:rPr>
                <a:t>输入内容</a:t>
              </a:r>
              <a:endParaRPr lang="en-US" altLang="zh-CN" dirty="0" smtClean="0">
                <a:solidFill>
                  <a:srgbClr val="C00000"/>
                </a:solidFill>
              </a:endParaRPr>
            </a:p>
            <a:p>
              <a:pPr algn="ctr"/>
              <a:r>
                <a:rPr lang="zh-CN" altLang="en-US" dirty="0">
                  <a:solidFill>
                    <a:srgbClr val="C00000"/>
                  </a:solidFill>
                </a:rPr>
                <a:t>输入内容</a:t>
              </a:r>
              <a:endParaRPr lang="en-US" altLang="zh-CN" dirty="0">
                <a:solidFill>
                  <a:srgbClr val="C00000"/>
                </a:solidFill>
              </a:endParaRPr>
            </a:p>
            <a:p>
              <a:pPr algn="ctr"/>
              <a:r>
                <a:rPr lang="zh-CN" altLang="en-US" dirty="0">
                  <a:solidFill>
                    <a:srgbClr val="C00000"/>
                  </a:solidFill>
                </a:rPr>
                <a:t>输入内容</a:t>
              </a:r>
              <a:endParaRPr lang="en-US" altLang="zh-CN" dirty="0">
                <a:solidFill>
                  <a:srgbClr val="C00000"/>
                </a:solidFill>
              </a:endParaRPr>
            </a:p>
            <a:p>
              <a:pPr algn="ctr"/>
              <a:endParaRPr lang="zh-CN" altLang="en-US" b="1" dirty="0">
                <a:solidFill>
                  <a:srgbClr val="C00000"/>
                </a:solidFill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63971" y="2015524"/>
            <a:ext cx="4372525" cy="450982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496" y="2015524"/>
            <a:ext cx="4633937" cy="450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图片剪裁</a:t>
            </a:r>
            <a:endParaRPr lang="zh-CN" altLang="en-US" dirty="0"/>
          </a:p>
        </p:txBody>
      </p:sp>
      <p:pic>
        <p:nvPicPr>
          <p:cNvPr id="4" name="内容占位符 3" descr="6a1f0209jw1dprnsqb1pjj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700808"/>
            <a:ext cx="3710087" cy="4525963"/>
          </a:xfrm>
        </p:spPr>
      </p:pic>
      <p:sp>
        <p:nvSpPr>
          <p:cNvPr id="7" name="任意多边形 6"/>
          <p:cNvSpPr/>
          <p:nvPr/>
        </p:nvSpPr>
        <p:spPr>
          <a:xfrm rot="1695162">
            <a:off x="6057200" y="1668837"/>
            <a:ext cx="1619250" cy="4552950"/>
          </a:xfrm>
          <a:custGeom>
            <a:avLst/>
            <a:gdLst>
              <a:gd name="connsiteX0" fmla="*/ 476250 w 1619250"/>
              <a:gd name="connsiteY0" fmla="*/ 133350 h 4552950"/>
              <a:gd name="connsiteX1" fmla="*/ 476250 w 1619250"/>
              <a:gd name="connsiteY1" fmla="*/ 133350 h 4552950"/>
              <a:gd name="connsiteX2" fmla="*/ 476250 w 1619250"/>
              <a:gd name="connsiteY2" fmla="*/ 533400 h 4552950"/>
              <a:gd name="connsiteX3" fmla="*/ 476250 w 1619250"/>
              <a:gd name="connsiteY3" fmla="*/ 819150 h 4552950"/>
              <a:gd name="connsiteX4" fmla="*/ 476250 w 1619250"/>
              <a:gd name="connsiteY4" fmla="*/ 1028700 h 4552950"/>
              <a:gd name="connsiteX5" fmla="*/ 304800 w 1619250"/>
              <a:gd name="connsiteY5" fmla="*/ 1257300 h 4552950"/>
              <a:gd name="connsiteX6" fmla="*/ 209550 w 1619250"/>
              <a:gd name="connsiteY6" fmla="*/ 1485900 h 4552950"/>
              <a:gd name="connsiteX7" fmla="*/ 19050 w 1619250"/>
              <a:gd name="connsiteY7" fmla="*/ 1809750 h 4552950"/>
              <a:gd name="connsiteX8" fmla="*/ 19050 w 1619250"/>
              <a:gd name="connsiteY8" fmla="*/ 2057400 h 4552950"/>
              <a:gd name="connsiteX9" fmla="*/ 19050 w 1619250"/>
              <a:gd name="connsiteY9" fmla="*/ 2819400 h 4552950"/>
              <a:gd name="connsiteX10" fmla="*/ 0 w 1619250"/>
              <a:gd name="connsiteY10" fmla="*/ 3981450 h 4552950"/>
              <a:gd name="connsiteX11" fmla="*/ 0 w 1619250"/>
              <a:gd name="connsiteY11" fmla="*/ 4400550 h 4552950"/>
              <a:gd name="connsiteX12" fmla="*/ 381000 w 1619250"/>
              <a:gd name="connsiteY12" fmla="*/ 4533900 h 4552950"/>
              <a:gd name="connsiteX13" fmla="*/ 1085850 w 1619250"/>
              <a:gd name="connsiteY13" fmla="*/ 4552950 h 4552950"/>
              <a:gd name="connsiteX14" fmla="*/ 1619250 w 1619250"/>
              <a:gd name="connsiteY14" fmla="*/ 4400550 h 4552950"/>
              <a:gd name="connsiteX15" fmla="*/ 1619250 w 1619250"/>
              <a:gd name="connsiteY15" fmla="*/ 3790950 h 4552950"/>
              <a:gd name="connsiteX16" fmla="*/ 1600200 w 1619250"/>
              <a:gd name="connsiteY16" fmla="*/ 1943100 h 4552950"/>
              <a:gd name="connsiteX17" fmla="*/ 1524000 w 1619250"/>
              <a:gd name="connsiteY17" fmla="*/ 1485900 h 4552950"/>
              <a:gd name="connsiteX18" fmla="*/ 1238250 w 1619250"/>
              <a:gd name="connsiteY18" fmla="*/ 1104900 h 4552950"/>
              <a:gd name="connsiteX19" fmla="*/ 1162050 w 1619250"/>
              <a:gd name="connsiteY19" fmla="*/ 742950 h 4552950"/>
              <a:gd name="connsiteX20" fmla="*/ 1162050 w 1619250"/>
              <a:gd name="connsiteY20" fmla="*/ 381000 h 4552950"/>
              <a:gd name="connsiteX21" fmla="*/ 1162050 w 1619250"/>
              <a:gd name="connsiteY21" fmla="*/ 76200 h 4552950"/>
              <a:gd name="connsiteX22" fmla="*/ 971550 w 1619250"/>
              <a:gd name="connsiteY22" fmla="*/ 0 h 4552950"/>
              <a:gd name="connsiteX23" fmla="*/ 723900 w 1619250"/>
              <a:gd name="connsiteY23" fmla="*/ 38100 h 4552950"/>
              <a:gd name="connsiteX24" fmla="*/ 533400 w 1619250"/>
              <a:gd name="connsiteY24" fmla="*/ 38100 h 4552950"/>
              <a:gd name="connsiteX25" fmla="*/ 457200 w 1619250"/>
              <a:gd name="connsiteY25" fmla="*/ 76200 h 4552950"/>
              <a:gd name="connsiteX26" fmla="*/ 476250 w 1619250"/>
              <a:gd name="connsiteY26" fmla="*/ 209550 h 4552950"/>
              <a:gd name="connsiteX27" fmla="*/ 495300 w 1619250"/>
              <a:gd name="connsiteY27" fmla="*/ 285750 h 455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619250" h="4552950">
                <a:moveTo>
                  <a:pt x="476250" y="133350"/>
                </a:moveTo>
                <a:lnTo>
                  <a:pt x="476250" y="133350"/>
                </a:lnTo>
                <a:lnTo>
                  <a:pt x="476250" y="533400"/>
                </a:lnTo>
                <a:lnTo>
                  <a:pt x="476250" y="819150"/>
                </a:lnTo>
                <a:lnTo>
                  <a:pt x="476250" y="1028700"/>
                </a:lnTo>
                <a:lnTo>
                  <a:pt x="304800" y="1257300"/>
                </a:lnTo>
                <a:lnTo>
                  <a:pt x="209550" y="1485900"/>
                </a:lnTo>
                <a:lnTo>
                  <a:pt x="19050" y="1809750"/>
                </a:lnTo>
                <a:lnTo>
                  <a:pt x="19050" y="2057400"/>
                </a:lnTo>
                <a:lnTo>
                  <a:pt x="19050" y="2819400"/>
                </a:lnTo>
                <a:lnTo>
                  <a:pt x="0" y="3981450"/>
                </a:lnTo>
                <a:lnTo>
                  <a:pt x="0" y="4400550"/>
                </a:lnTo>
                <a:lnTo>
                  <a:pt x="381000" y="4533900"/>
                </a:lnTo>
                <a:lnTo>
                  <a:pt x="1085850" y="4552950"/>
                </a:lnTo>
                <a:lnTo>
                  <a:pt x="1619250" y="4400550"/>
                </a:lnTo>
                <a:lnTo>
                  <a:pt x="1619250" y="3790950"/>
                </a:lnTo>
                <a:lnTo>
                  <a:pt x="1600200" y="1943100"/>
                </a:lnTo>
                <a:lnTo>
                  <a:pt x="1524000" y="1485900"/>
                </a:lnTo>
                <a:lnTo>
                  <a:pt x="1238250" y="1104900"/>
                </a:lnTo>
                <a:lnTo>
                  <a:pt x="1162050" y="742950"/>
                </a:lnTo>
                <a:lnTo>
                  <a:pt x="1162050" y="381000"/>
                </a:lnTo>
                <a:lnTo>
                  <a:pt x="1162050" y="76200"/>
                </a:lnTo>
                <a:lnTo>
                  <a:pt x="971550" y="0"/>
                </a:lnTo>
                <a:lnTo>
                  <a:pt x="723900" y="38100"/>
                </a:lnTo>
                <a:lnTo>
                  <a:pt x="533400" y="38100"/>
                </a:lnTo>
                <a:lnTo>
                  <a:pt x="457200" y="76200"/>
                </a:lnTo>
                <a:lnTo>
                  <a:pt x="476250" y="209550"/>
                </a:lnTo>
                <a:lnTo>
                  <a:pt x="495300" y="285750"/>
                </a:lnTo>
              </a:path>
            </a:pathLst>
          </a:custGeom>
          <a:blipFill dpi="0" rotWithShape="1">
            <a:blip r:embed="rId2" cstate="print"/>
            <a:srcRect/>
            <a:stretch>
              <a:fillRect l="-63000" r="-63000"/>
            </a:stretch>
          </a:blip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练习</a:t>
            </a:r>
            <a:r>
              <a:rPr lang="en-US" altLang="en-US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600201"/>
            <a:ext cx="8258204" cy="1042981"/>
          </a:xfrm>
        </p:spPr>
        <p:txBody>
          <a:bodyPr/>
          <a:lstStyle/>
          <a:p>
            <a:r>
              <a:rPr lang="zh-CN" altLang="en-US" dirty="0" smtClean="0"/>
              <a:t>根据前面学过的剪裁方法，制作以下效果。</a:t>
            </a:r>
            <a:endParaRPr lang="en-US" altLang="zh-CN" dirty="0" smtClean="0"/>
          </a:p>
        </p:txBody>
      </p:sp>
      <p:pic>
        <p:nvPicPr>
          <p:cNvPr id="4" name="图片 3" descr="043648LY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000372"/>
            <a:ext cx="3804390" cy="285752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4572000" y="3071810"/>
            <a:ext cx="3862326" cy="2711667"/>
          </a:xfrm>
          <a:custGeom>
            <a:avLst/>
            <a:gdLst>
              <a:gd name="connsiteX0" fmla="*/ 1192306 w 3862326"/>
              <a:gd name="connsiteY0" fmla="*/ 318090 h 2711667"/>
              <a:gd name="connsiteX1" fmla="*/ 1479176 w 3862326"/>
              <a:gd name="connsiteY1" fmla="*/ 67078 h 2711667"/>
              <a:gd name="connsiteX2" fmla="*/ 2043953 w 3862326"/>
              <a:gd name="connsiteY2" fmla="*/ 67078 h 2711667"/>
              <a:gd name="connsiteX3" fmla="*/ 2402541 w 3862326"/>
              <a:gd name="connsiteY3" fmla="*/ 129831 h 2711667"/>
              <a:gd name="connsiteX4" fmla="*/ 2519082 w 3862326"/>
              <a:gd name="connsiteY4" fmla="*/ 380843 h 2711667"/>
              <a:gd name="connsiteX5" fmla="*/ 2734235 w 3862326"/>
              <a:gd name="connsiteY5" fmla="*/ 595996 h 2711667"/>
              <a:gd name="connsiteX6" fmla="*/ 3003176 w 3862326"/>
              <a:gd name="connsiteY6" fmla="*/ 820114 h 2711667"/>
              <a:gd name="connsiteX7" fmla="*/ 3003176 w 3862326"/>
              <a:gd name="connsiteY7" fmla="*/ 1124914 h 2711667"/>
              <a:gd name="connsiteX8" fmla="*/ 2967317 w 3862326"/>
              <a:gd name="connsiteY8" fmla="*/ 1510396 h 2711667"/>
              <a:gd name="connsiteX9" fmla="*/ 2716306 w 3862326"/>
              <a:gd name="connsiteY9" fmla="*/ 1528325 h 2711667"/>
              <a:gd name="connsiteX10" fmla="*/ 2859741 w 3862326"/>
              <a:gd name="connsiteY10" fmla="*/ 1698655 h 2711667"/>
              <a:gd name="connsiteX11" fmla="*/ 2707341 w 3862326"/>
              <a:gd name="connsiteY11" fmla="*/ 1806231 h 2711667"/>
              <a:gd name="connsiteX12" fmla="*/ 2680447 w 3862326"/>
              <a:gd name="connsiteY12" fmla="*/ 1824161 h 2711667"/>
              <a:gd name="connsiteX13" fmla="*/ 2877670 w 3862326"/>
              <a:gd name="connsiteY13" fmla="*/ 1931737 h 2711667"/>
              <a:gd name="connsiteX14" fmla="*/ 3594847 w 3862326"/>
              <a:gd name="connsiteY14" fmla="*/ 2102067 h 2711667"/>
              <a:gd name="connsiteX15" fmla="*/ 3854823 w 3862326"/>
              <a:gd name="connsiteY15" fmla="*/ 2209643 h 2711667"/>
              <a:gd name="connsiteX16" fmla="*/ 3836894 w 3862326"/>
              <a:gd name="connsiteY16" fmla="*/ 2227573 h 2711667"/>
              <a:gd name="connsiteX17" fmla="*/ 3818965 w 3862326"/>
              <a:gd name="connsiteY17" fmla="*/ 2684773 h 2711667"/>
              <a:gd name="connsiteX18" fmla="*/ 0 w 3862326"/>
              <a:gd name="connsiteY18" fmla="*/ 2711667 h 2711667"/>
              <a:gd name="connsiteX19" fmla="*/ 35859 w 3862326"/>
              <a:gd name="connsiteY19" fmla="*/ 2111031 h 2711667"/>
              <a:gd name="connsiteX20" fmla="*/ 430306 w 3862326"/>
              <a:gd name="connsiteY20" fmla="*/ 1949667 h 2711667"/>
              <a:gd name="connsiteX21" fmla="*/ 466165 w 3862326"/>
              <a:gd name="connsiteY21" fmla="*/ 1752443 h 2711667"/>
              <a:gd name="connsiteX22" fmla="*/ 869576 w 3862326"/>
              <a:gd name="connsiteY22" fmla="*/ 1546255 h 2711667"/>
              <a:gd name="connsiteX23" fmla="*/ 708212 w 3862326"/>
              <a:gd name="connsiteY23" fmla="*/ 1402820 h 2711667"/>
              <a:gd name="connsiteX24" fmla="*/ 537882 w 3862326"/>
              <a:gd name="connsiteY24" fmla="*/ 1017337 h 2711667"/>
              <a:gd name="connsiteX25" fmla="*/ 681317 w 3862326"/>
              <a:gd name="connsiteY25" fmla="*/ 721502 h 2711667"/>
              <a:gd name="connsiteX26" fmla="*/ 762000 w 3862326"/>
              <a:gd name="connsiteY26" fmla="*/ 506349 h 2711667"/>
              <a:gd name="connsiteX27" fmla="*/ 1084729 w 3862326"/>
              <a:gd name="connsiteY27" fmla="*/ 398773 h 2711667"/>
              <a:gd name="connsiteX28" fmla="*/ 1192306 w 3862326"/>
              <a:gd name="connsiteY28" fmla="*/ 318090 h 2711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862326" h="2711667">
                <a:moveTo>
                  <a:pt x="1192306" y="318090"/>
                </a:moveTo>
                <a:lnTo>
                  <a:pt x="1479176" y="67078"/>
                </a:lnTo>
                <a:lnTo>
                  <a:pt x="2043953" y="67078"/>
                </a:lnTo>
                <a:cubicBezTo>
                  <a:pt x="2405496" y="121310"/>
                  <a:pt x="2402541" y="0"/>
                  <a:pt x="2402541" y="129831"/>
                </a:cubicBezTo>
                <a:lnTo>
                  <a:pt x="2519082" y="380843"/>
                </a:lnTo>
                <a:lnTo>
                  <a:pt x="2734235" y="595996"/>
                </a:lnTo>
                <a:lnTo>
                  <a:pt x="3003176" y="820114"/>
                </a:lnTo>
                <a:lnTo>
                  <a:pt x="3003176" y="1124914"/>
                </a:lnTo>
                <a:cubicBezTo>
                  <a:pt x="2994004" y="1519359"/>
                  <a:pt x="3122741" y="1510396"/>
                  <a:pt x="2967317" y="1510396"/>
                </a:cubicBezTo>
                <a:lnTo>
                  <a:pt x="2716306" y="1528325"/>
                </a:lnTo>
                <a:lnTo>
                  <a:pt x="2859741" y="1698655"/>
                </a:lnTo>
                <a:cubicBezTo>
                  <a:pt x="2808941" y="1734514"/>
                  <a:pt x="2757400" y="1769345"/>
                  <a:pt x="2707341" y="1806231"/>
                </a:cubicBezTo>
                <a:cubicBezTo>
                  <a:pt x="2680140" y="1826274"/>
                  <a:pt x="2700395" y="1824161"/>
                  <a:pt x="2680447" y="1824161"/>
                </a:cubicBezTo>
                <a:cubicBezTo>
                  <a:pt x="2871300" y="1933219"/>
                  <a:pt x="2796430" y="1931737"/>
                  <a:pt x="2877670" y="1931737"/>
                </a:cubicBezTo>
                <a:lnTo>
                  <a:pt x="3594847" y="2102067"/>
                </a:lnTo>
                <a:cubicBezTo>
                  <a:pt x="3681506" y="2137926"/>
                  <a:pt x="3771565" y="2166472"/>
                  <a:pt x="3854823" y="2209643"/>
                </a:cubicBezTo>
                <a:cubicBezTo>
                  <a:pt x="3862326" y="2213534"/>
                  <a:pt x="3836894" y="2227573"/>
                  <a:pt x="3836894" y="2227573"/>
                </a:cubicBezTo>
                <a:lnTo>
                  <a:pt x="3818965" y="2684773"/>
                </a:lnTo>
                <a:lnTo>
                  <a:pt x="0" y="2711667"/>
                </a:lnTo>
                <a:cubicBezTo>
                  <a:pt x="12133" y="2511466"/>
                  <a:pt x="35859" y="2311599"/>
                  <a:pt x="35859" y="2111031"/>
                </a:cubicBezTo>
                <a:lnTo>
                  <a:pt x="430306" y="1949667"/>
                </a:lnTo>
                <a:cubicBezTo>
                  <a:pt x="466724" y="1758472"/>
                  <a:pt x="466165" y="1825289"/>
                  <a:pt x="466165" y="1752443"/>
                </a:cubicBezTo>
                <a:lnTo>
                  <a:pt x="869576" y="1546255"/>
                </a:lnTo>
                <a:lnTo>
                  <a:pt x="708212" y="1402820"/>
                </a:lnTo>
                <a:lnTo>
                  <a:pt x="537882" y="1017337"/>
                </a:lnTo>
                <a:cubicBezTo>
                  <a:pt x="585616" y="918688"/>
                  <a:pt x="632309" y="819524"/>
                  <a:pt x="681317" y="721502"/>
                </a:cubicBezTo>
                <a:cubicBezTo>
                  <a:pt x="754423" y="511322"/>
                  <a:pt x="701580" y="566769"/>
                  <a:pt x="762000" y="506349"/>
                </a:cubicBezTo>
                <a:lnTo>
                  <a:pt x="1084729" y="398773"/>
                </a:lnTo>
                <a:cubicBezTo>
                  <a:pt x="1230699" y="307541"/>
                  <a:pt x="1228165" y="365507"/>
                  <a:pt x="1192306" y="31809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 t="-10000"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变色处理</a:t>
            </a:r>
            <a:endParaRPr lang="zh-CN" altLang="en-US" dirty="0"/>
          </a:p>
        </p:txBody>
      </p:sp>
      <p:pic>
        <p:nvPicPr>
          <p:cNvPr id="4" name="Picture 21" descr="566"/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4752528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14"/>
          <p:cNvGrpSpPr>
            <a:grpSpLocks/>
          </p:cNvGrpSpPr>
          <p:nvPr/>
        </p:nvGrpSpPr>
        <p:grpSpPr bwMode="auto">
          <a:xfrm rot="205136">
            <a:off x="5507888" y="1248352"/>
            <a:ext cx="2949419" cy="5022649"/>
            <a:chOff x="975" y="487"/>
            <a:chExt cx="1543" cy="2086"/>
          </a:xfrm>
        </p:grpSpPr>
        <p:grpSp>
          <p:nvGrpSpPr>
            <p:cNvPr id="6" name="Group 12"/>
            <p:cNvGrpSpPr>
              <a:grpSpLocks/>
            </p:cNvGrpSpPr>
            <p:nvPr/>
          </p:nvGrpSpPr>
          <p:grpSpPr bwMode="auto">
            <a:xfrm rot="-1111891">
              <a:off x="975" y="487"/>
              <a:ext cx="1543" cy="2086"/>
              <a:chOff x="431" y="214"/>
              <a:chExt cx="2087" cy="2676"/>
            </a:xfrm>
          </p:grpSpPr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431" y="214"/>
                <a:ext cx="2087" cy="267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9" name="Picture 5" descr="566"/>
              <p:cNvPicPr>
                <a:picLocks noChangeArrowheads="1"/>
              </p:cNvPicPr>
              <p:nvPr/>
            </p:nvPicPr>
            <p:blipFill>
              <a:blip r:embed="rId3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0" y="214"/>
                <a:ext cx="1798" cy="72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 rot="20488109">
              <a:off x="1335" y="1429"/>
              <a:ext cx="633" cy="7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世界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很精彩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也很躁动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需要我们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冷眼观察</a:t>
              </a:r>
            </a:p>
          </p:txBody>
        </p:sp>
      </p:grpSp>
      <p:pic>
        <p:nvPicPr>
          <p:cNvPr id="31" name="图片 30" descr="20101026_e9e3e12f29a95cb5bc52d6wFoQTQOYc1.jpg"/>
          <p:cNvPicPr>
            <a:picLocks noChangeAspect="1"/>
          </p:cNvPicPr>
          <p:nvPr/>
        </p:nvPicPr>
        <p:blipFill>
          <a:blip r:embed="rId4" cstate="print">
            <a:grayscl/>
          </a:blip>
          <a:stretch>
            <a:fillRect/>
          </a:stretch>
        </p:blipFill>
        <p:spPr>
          <a:xfrm>
            <a:off x="3275856" y="1773238"/>
            <a:ext cx="2664296" cy="1998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图片 31" descr="20101026_e9e3e12f29a95cb5bc52d6wFoQTQOYc1.jpg"/>
          <p:cNvPicPr>
            <a:picLocks noChangeAspect="1"/>
          </p:cNvPicPr>
          <p:nvPr/>
        </p:nvPicPr>
        <p:blipFill>
          <a:blip r:embed="rId4" cstate="print">
            <a:lum bright="70000" contrast="-70000"/>
          </a:blip>
          <a:stretch>
            <a:fillRect/>
          </a:stretch>
        </p:blipFill>
        <p:spPr>
          <a:xfrm>
            <a:off x="6156176" y="1773238"/>
            <a:ext cx="2664296" cy="1998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" name="图片 32" descr="20101026_e9e3e12f29a95cb5bc52d6wFoQTQOYc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773238"/>
            <a:ext cx="2664296" cy="1998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7" name="图片 36" descr="20101026_e9e3e12f29a95cb5bc52d6wFoQTQOYc1.jpg"/>
          <p:cNvPicPr>
            <a:picLocks noChangeAspect="1"/>
          </p:cNvPicPr>
          <p:nvPr/>
        </p:nvPicPr>
        <p:blipFill>
          <a:blip r:embed="rId4" cstate="print">
            <a:biLevel thresh="50000"/>
          </a:blip>
          <a:stretch>
            <a:fillRect/>
          </a:stretch>
        </p:blipFill>
        <p:spPr>
          <a:xfrm>
            <a:off x="3275856" y="3951058"/>
            <a:ext cx="2664296" cy="1998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" name="图片 37" descr="20101026_e9e3e12f29a95cb5bc52d6wFoQTQOYc1.jpg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56176" y="3951058"/>
            <a:ext cx="2664296" cy="1998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9" name="图片 38" descr="20101026_e9e3e12f29a95cb5bc52d6wFoQTQOYc1.jp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95536" y="3951058"/>
            <a:ext cx="2664296" cy="1998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图片在</a:t>
            </a:r>
            <a:r>
              <a:rPr lang="en-US" altLang="en-US" dirty="0" smtClean="0"/>
              <a:t>PPT</a:t>
            </a:r>
            <a:r>
              <a:rPr altLang="en-US" dirty="0" smtClean="0"/>
              <a:t>中的作用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sz="5600" dirty="0" smtClean="0">
                <a:solidFill>
                  <a:srgbClr val="FF0000"/>
                </a:solidFill>
              </a:rPr>
              <a:t>×</a:t>
            </a:r>
            <a:r>
              <a:rPr lang="zh-CN" altLang="en-US" dirty="0" smtClean="0"/>
              <a:t>错误的排版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dirty="0" smtClean="0"/>
              <a:t>单调</a:t>
            </a:r>
            <a:endParaRPr lang="en-US" altLang="zh-CN" dirty="0" smtClean="0"/>
          </a:p>
          <a:p>
            <a:r>
              <a:rPr lang="zh-CN" altLang="en-US" dirty="0" smtClean="0"/>
              <a:t>粗糙</a:t>
            </a:r>
            <a:endParaRPr lang="en-US" altLang="zh-CN" dirty="0" smtClean="0"/>
          </a:p>
          <a:p>
            <a:r>
              <a:rPr lang="zh-CN" altLang="en-US" dirty="0" smtClean="0"/>
              <a:t>不专业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……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         正确的排版     </a:t>
            </a:r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zh-CN" altLang="en-US" dirty="0" smtClean="0"/>
              <a:t>装饰版面</a:t>
            </a:r>
            <a:endParaRPr lang="en-US" altLang="zh-CN" dirty="0" smtClean="0"/>
          </a:p>
          <a:p>
            <a:r>
              <a:rPr lang="zh-CN" altLang="en-US" dirty="0" smtClean="0"/>
              <a:t>与解说词完美结合</a:t>
            </a:r>
            <a:endParaRPr lang="en-US" altLang="zh-CN" dirty="0" smtClean="0"/>
          </a:p>
          <a:p>
            <a:r>
              <a:rPr lang="zh-CN" altLang="en-US" dirty="0" smtClean="0"/>
              <a:t>视觉冲击力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6148" name="Picture 4" descr="http://softbbsfile.it168.com/day_081029/20081029_fa9fd6c55c9bb4ea2227ucri7JsU2GtW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tretch>
            <a:fillRect/>
          </a:stretch>
        </p:blipFill>
        <p:spPr bwMode="auto">
          <a:xfrm>
            <a:off x="683568" y="4509120"/>
            <a:ext cx="2861479" cy="17896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4274" name="Picture 2" descr="http://kxt.fm/wp-content/uploads/2011/11/s4712215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t="25200" r="1985" b="25793"/>
          <a:stretch>
            <a:fillRect/>
          </a:stretch>
        </p:blipFill>
        <p:spPr bwMode="auto">
          <a:xfrm>
            <a:off x="5076056" y="4509120"/>
            <a:ext cx="3456384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变色处理</a:t>
            </a:r>
            <a:endParaRPr lang="zh-CN" altLang="en-US" dirty="0"/>
          </a:p>
        </p:txBody>
      </p:sp>
      <p:pic>
        <p:nvPicPr>
          <p:cNvPr id="3" name="图片 2" descr="7f9e9b4dgw1dpzo20tm4mj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428868"/>
            <a:ext cx="3676342" cy="2857520"/>
          </a:xfrm>
          <a:prstGeom prst="rect">
            <a:avLst/>
          </a:prstGeom>
        </p:spPr>
      </p:pic>
      <p:pic>
        <p:nvPicPr>
          <p:cNvPr id="4" name="图片 3" descr="7f9e9b4dgw1dpzo20tm4mj_副本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5054" y="2428868"/>
            <a:ext cx="3677474" cy="285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2270241"/>
            <a:ext cx="1830601" cy="1372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0799" y="2270241"/>
            <a:ext cx="1830601" cy="1372950"/>
          </a:xfrm>
          <a:prstGeom prst="wedgeEllipseCallou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29190" y="4627695"/>
            <a:ext cx="1830601" cy="1372950"/>
          </a:xfrm>
          <a:prstGeom prst="cloud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10" y="4627695"/>
            <a:ext cx="1830601" cy="1372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86050" y="4627695"/>
            <a:ext cx="1830601" cy="137295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881564" y="2270241"/>
            <a:ext cx="1830601" cy="13729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自带工具</a:t>
            </a:r>
            <a:endParaRPr lang="zh-CN" altLang="en-US" dirty="0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072330" y="2270241"/>
            <a:ext cx="1830601" cy="1372950"/>
          </a:xfrm>
          <a:prstGeom prst="hear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072330" y="4484819"/>
            <a:ext cx="1830601" cy="1372950"/>
          </a:xfrm>
          <a:prstGeom prst="triangle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214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467544" y="1995805"/>
            <a:ext cx="18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线条描绘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剪贴画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87824" y="1375833"/>
            <a:ext cx="4824412" cy="5482167"/>
            <a:chOff x="4010693" y="595312"/>
            <a:chExt cx="4824412" cy="4111625"/>
          </a:xfrm>
        </p:grpSpPr>
        <p:sp>
          <p:nvSpPr>
            <p:cNvPr id="22" name="Freeform 4"/>
            <p:cNvSpPr>
              <a:spLocks/>
            </p:cNvSpPr>
            <p:nvPr/>
          </p:nvSpPr>
          <p:spPr bwMode="auto">
            <a:xfrm>
              <a:off x="4356768" y="1828800"/>
              <a:ext cx="450850" cy="2870200"/>
            </a:xfrm>
            <a:custGeom>
              <a:avLst/>
              <a:gdLst>
                <a:gd name="T0" fmla="*/ 0 w 353"/>
                <a:gd name="T1" fmla="*/ 2345 h 2345"/>
                <a:gd name="T2" fmla="*/ 45 w 353"/>
                <a:gd name="T3" fmla="*/ 2073 h 2345"/>
                <a:gd name="T4" fmla="*/ 90 w 353"/>
                <a:gd name="T5" fmla="*/ 2028 h 2345"/>
                <a:gd name="T6" fmla="*/ 63 w 353"/>
                <a:gd name="T7" fmla="*/ 1970 h 2345"/>
                <a:gd name="T8" fmla="*/ 99 w 353"/>
                <a:gd name="T9" fmla="*/ 1556 h 2345"/>
                <a:gd name="T10" fmla="*/ 136 w 353"/>
                <a:gd name="T11" fmla="*/ 1438 h 2345"/>
                <a:gd name="T12" fmla="*/ 108 w 353"/>
                <a:gd name="T13" fmla="*/ 1295 h 2345"/>
                <a:gd name="T14" fmla="*/ 90 w 353"/>
                <a:gd name="T15" fmla="*/ 1166 h 2345"/>
                <a:gd name="T16" fmla="*/ 126 w 353"/>
                <a:gd name="T17" fmla="*/ 1016 h 2345"/>
                <a:gd name="T18" fmla="*/ 144 w 353"/>
                <a:gd name="T19" fmla="*/ 926 h 2345"/>
                <a:gd name="T20" fmla="*/ 189 w 353"/>
                <a:gd name="T21" fmla="*/ 791 h 2345"/>
                <a:gd name="T22" fmla="*/ 207 w 353"/>
                <a:gd name="T23" fmla="*/ 692 h 2345"/>
                <a:gd name="T24" fmla="*/ 252 w 353"/>
                <a:gd name="T25" fmla="*/ 584 h 2345"/>
                <a:gd name="T26" fmla="*/ 272 w 353"/>
                <a:gd name="T27" fmla="*/ 485 h 2345"/>
                <a:gd name="T28" fmla="*/ 317 w 353"/>
                <a:gd name="T29" fmla="*/ 349 h 2345"/>
                <a:gd name="T30" fmla="*/ 317 w 353"/>
                <a:gd name="T31" fmla="*/ 259 h 2345"/>
                <a:gd name="T32" fmla="*/ 351 w 353"/>
                <a:gd name="T33" fmla="*/ 188 h 2345"/>
                <a:gd name="T34" fmla="*/ 331 w 353"/>
                <a:gd name="T35" fmla="*/ 0 h 2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3" h="2345">
                  <a:moveTo>
                    <a:pt x="0" y="2345"/>
                  </a:moveTo>
                  <a:cubicBezTo>
                    <a:pt x="15" y="2235"/>
                    <a:pt x="30" y="2126"/>
                    <a:pt x="45" y="2073"/>
                  </a:cubicBezTo>
                  <a:cubicBezTo>
                    <a:pt x="60" y="2020"/>
                    <a:pt x="87" y="2045"/>
                    <a:pt x="90" y="2028"/>
                  </a:cubicBezTo>
                  <a:cubicBezTo>
                    <a:pt x="93" y="2011"/>
                    <a:pt x="61" y="2049"/>
                    <a:pt x="63" y="1970"/>
                  </a:cubicBezTo>
                  <a:cubicBezTo>
                    <a:pt x="65" y="1891"/>
                    <a:pt x="87" y="1645"/>
                    <a:pt x="99" y="1556"/>
                  </a:cubicBezTo>
                  <a:cubicBezTo>
                    <a:pt x="111" y="1467"/>
                    <a:pt x="135" y="1481"/>
                    <a:pt x="136" y="1438"/>
                  </a:cubicBezTo>
                  <a:cubicBezTo>
                    <a:pt x="137" y="1395"/>
                    <a:pt x="116" y="1340"/>
                    <a:pt x="108" y="1295"/>
                  </a:cubicBezTo>
                  <a:cubicBezTo>
                    <a:pt x="100" y="1250"/>
                    <a:pt x="87" y="1212"/>
                    <a:pt x="90" y="1166"/>
                  </a:cubicBezTo>
                  <a:cubicBezTo>
                    <a:pt x="93" y="1120"/>
                    <a:pt x="117" y="1056"/>
                    <a:pt x="126" y="1016"/>
                  </a:cubicBezTo>
                  <a:cubicBezTo>
                    <a:pt x="135" y="976"/>
                    <a:pt x="134" y="963"/>
                    <a:pt x="144" y="926"/>
                  </a:cubicBezTo>
                  <a:cubicBezTo>
                    <a:pt x="154" y="889"/>
                    <a:pt x="179" y="830"/>
                    <a:pt x="189" y="791"/>
                  </a:cubicBezTo>
                  <a:cubicBezTo>
                    <a:pt x="199" y="752"/>
                    <a:pt x="197" y="726"/>
                    <a:pt x="207" y="692"/>
                  </a:cubicBezTo>
                  <a:cubicBezTo>
                    <a:pt x="217" y="658"/>
                    <a:pt x="241" y="618"/>
                    <a:pt x="252" y="584"/>
                  </a:cubicBezTo>
                  <a:cubicBezTo>
                    <a:pt x="263" y="550"/>
                    <a:pt x="261" y="524"/>
                    <a:pt x="272" y="485"/>
                  </a:cubicBezTo>
                  <a:cubicBezTo>
                    <a:pt x="283" y="446"/>
                    <a:pt x="309" y="387"/>
                    <a:pt x="317" y="349"/>
                  </a:cubicBezTo>
                  <a:cubicBezTo>
                    <a:pt x="325" y="311"/>
                    <a:pt x="311" y="286"/>
                    <a:pt x="317" y="259"/>
                  </a:cubicBezTo>
                  <a:cubicBezTo>
                    <a:pt x="323" y="232"/>
                    <a:pt x="349" y="231"/>
                    <a:pt x="351" y="188"/>
                  </a:cubicBezTo>
                  <a:cubicBezTo>
                    <a:pt x="353" y="145"/>
                    <a:pt x="335" y="39"/>
                    <a:pt x="331" y="0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4337718" y="1143000"/>
              <a:ext cx="612775" cy="2222500"/>
            </a:xfrm>
            <a:custGeom>
              <a:avLst/>
              <a:gdLst>
                <a:gd name="T0" fmla="*/ 61 w 482"/>
                <a:gd name="T1" fmla="*/ 1816 h 1816"/>
                <a:gd name="T2" fmla="*/ 25 w 482"/>
                <a:gd name="T3" fmla="*/ 1720 h 1816"/>
                <a:gd name="T4" fmla="*/ 0 w 482"/>
                <a:gd name="T5" fmla="*/ 1661 h 1816"/>
                <a:gd name="T6" fmla="*/ 25 w 482"/>
                <a:gd name="T7" fmla="*/ 1585 h 1816"/>
                <a:gd name="T8" fmla="*/ 70 w 482"/>
                <a:gd name="T9" fmla="*/ 1423 h 1816"/>
                <a:gd name="T10" fmla="*/ 106 w 482"/>
                <a:gd name="T11" fmla="*/ 1272 h 1816"/>
                <a:gd name="T12" fmla="*/ 124 w 482"/>
                <a:gd name="T13" fmla="*/ 1099 h 1816"/>
                <a:gd name="T14" fmla="*/ 152 w 482"/>
                <a:gd name="T15" fmla="*/ 955 h 1816"/>
                <a:gd name="T16" fmla="*/ 187 w 482"/>
                <a:gd name="T17" fmla="*/ 712 h 1816"/>
                <a:gd name="T18" fmla="*/ 169 w 482"/>
                <a:gd name="T19" fmla="*/ 585 h 1816"/>
                <a:gd name="T20" fmla="*/ 152 w 482"/>
                <a:gd name="T21" fmla="*/ 365 h 1816"/>
                <a:gd name="T22" fmla="*/ 194 w 482"/>
                <a:gd name="T23" fmla="*/ 229 h 1816"/>
                <a:gd name="T24" fmla="*/ 340 w 482"/>
                <a:gd name="T25" fmla="*/ 145 h 1816"/>
                <a:gd name="T26" fmla="*/ 439 w 482"/>
                <a:gd name="T27" fmla="*/ 100 h 1816"/>
                <a:gd name="T28" fmla="*/ 482 w 482"/>
                <a:gd name="T29" fmla="*/ 0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2" h="1816">
                  <a:moveTo>
                    <a:pt x="61" y="1816"/>
                  </a:moveTo>
                  <a:cubicBezTo>
                    <a:pt x="55" y="1800"/>
                    <a:pt x="35" y="1746"/>
                    <a:pt x="25" y="1720"/>
                  </a:cubicBezTo>
                  <a:cubicBezTo>
                    <a:pt x="15" y="1694"/>
                    <a:pt x="0" y="1683"/>
                    <a:pt x="0" y="1661"/>
                  </a:cubicBezTo>
                  <a:cubicBezTo>
                    <a:pt x="0" y="1639"/>
                    <a:pt x="13" y="1625"/>
                    <a:pt x="25" y="1585"/>
                  </a:cubicBezTo>
                  <a:cubicBezTo>
                    <a:pt x="37" y="1545"/>
                    <a:pt x="57" y="1475"/>
                    <a:pt x="70" y="1423"/>
                  </a:cubicBezTo>
                  <a:cubicBezTo>
                    <a:pt x="83" y="1371"/>
                    <a:pt x="97" y="1326"/>
                    <a:pt x="106" y="1272"/>
                  </a:cubicBezTo>
                  <a:cubicBezTo>
                    <a:pt x="115" y="1218"/>
                    <a:pt x="116" y="1152"/>
                    <a:pt x="124" y="1099"/>
                  </a:cubicBezTo>
                  <a:cubicBezTo>
                    <a:pt x="132" y="1046"/>
                    <a:pt x="142" y="1019"/>
                    <a:pt x="152" y="955"/>
                  </a:cubicBezTo>
                  <a:cubicBezTo>
                    <a:pt x="162" y="891"/>
                    <a:pt x="184" y="774"/>
                    <a:pt x="187" y="712"/>
                  </a:cubicBezTo>
                  <a:cubicBezTo>
                    <a:pt x="190" y="650"/>
                    <a:pt x="175" y="643"/>
                    <a:pt x="169" y="585"/>
                  </a:cubicBezTo>
                  <a:cubicBezTo>
                    <a:pt x="163" y="527"/>
                    <a:pt x="148" y="424"/>
                    <a:pt x="152" y="365"/>
                  </a:cubicBezTo>
                  <a:cubicBezTo>
                    <a:pt x="156" y="306"/>
                    <a:pt x="163" y="266"/>
                    <a:pt x="194" y="229"/>
                  </a:cubicBezTo>
                  <a:cubicBezTo>
                    <a:pt x="225" y="192"/>
                    <a:pt x="299" y="167"/>
                    <a:pt x="340" y="145"/>
                  </a:cubicBezTo>
                  <a:cubicBezTo>
                    <a:pt x="381" y="123"/>
                    <a:pt x="415" y="124"/>
                    <a:pt x="439" y="100"/>
                  </a:cubicBezTo>
                  <a:cubicBezTo>
                    <a:pt x="463" y="76"/>
                    <a:pt x="473" y="21"/>
                    <a:pt x="482" y="0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4407568" y="1617662"/>
              <a:ext cx="363537" cy="1760538"/>
            </a:xfrm>
            <a:custGeom>
              <a:avLst/>
              <a:gdLst>
                <a:gd name="T0" fmla="*/ 195 w 286"/>
                <a:gd name="T1" fmla="*/ 0 h 1438"/>
                <a:gd name="T2" fmla="*/ 258 w 286"/>
                <a:gd name="T3" fmla="*/ 207 h 1438"/>
                <a:gd name="T4" fmla="*/ 266 w 286"/>
                <a:gd name="T5" fmla="*/ 341 h 1438"/>
                <a:gd name="T6" fmla="*/ 278 w 286"/>
                <a:gd name="T7" fmla="*/ 431 h 1438"/>
                <a:gd name="T8" fmla="*/ 216 w 286"/>
                <a:gd name="T9" fmla="*/ 714 h 1438"/>
                <a:gd name="T10" fmla="*/ 156 w 286"/>
                <a:gd name="T11" fmla="*/ 858 h 1438"/>
                <a:gd name="T12" fmla="*/ 72 w 286"/>
                <a:gd name="T13" fmla="*/ 1069 h 1438"/>
                <a:gd name="T14" fmla="*/ 97 w 286"/>
                <a:gd name="T15" fmla="*/ 1202 h 1438"/>
                <a:gd name="T16" fmla="*/ 51 w 286"/>
                <a:gd name="T17" fmla="*/ 1247 h 1438"/>
                <a:gd name="T18" fmla="*/ 51 w 286"/>
                <a:gd name="T19" fmla="*/ 1431 h 1438"/>
                <a:gd name="T20" fmla="*/ 6 w 286"/>
                <a:gd name="T21" fmla="*/ 1292 h 1438"/>
                <a:gd name="T22" fmla="*/ 15 w 286"/>
                <a:gd name="T23" fmla="*/ 1332 h 1438"/>
                <a:gd name="T24" fmla="*/ 6 w 286"/>
                <a:gd name="T25" fmla="*/ 1428 h 1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6" h="1438">
                  <a:moveTo>
                    <a:pt x="195" y="0"/>
                  </a:moveTo>
                  <a:cubicBezTo>
                    <a:pt x="205" y="34"/>
                    <a:pt x="246" y="150"/>
                    <a:pt x="258" y="207"/>
                  </a:cubicBezTo>
                  <a:cubicBezTo>
                    <a:pt x="270" y="264"/>
                    <a:pt x="263" y="304"/>
                    <a:pt x="266" y="341"/>
                  </a:cubicBezTo>
                  <a:cubicBezTo>
                    <a:pt x="269" y="378"/>
                    <a:pt x="286" y="369"/>
                    <a:pt x="278" y="431"/>
                  </a:cubicBezTo>
                  <a:cubicBezTo>
                    <a:pt x="270" y="493"/>
                    <a:pt x="236" y="643"/>
                    <a:pt x="216" y="714"/>
                  </a:cubicBezTo>
                  <a:cubicBezTo>
                    <a:pt x="196" y="785"/>
                    <a:pt x="180" y="799"/>
                    <a:pt x="156" y="858"/>
                  </a:cubicBezTo>
                  <a:cubicBezTo>
                    <a:pt x="132" y="917"/>
                    <a:pt x="82" y="1012"/>
                    <a:pt x="72" y="1069"/>
                  </a:cubicBezTo>
                  <a:cubicBezTo>
                    <a:pt x="62" y="1126"/>
                    <a:pt x="100" y="1172"/>
                    <a:pt x="97" y="1202"/>
                  </a:cubicBezTo>
                  <a:cubicBezTo>
                    <a:pt x="94" y="1232"/>
                    <a:pt x="59" y="1209"/>
                    <a:pt x="51" y="1247"/>
                  </a:cubicBezTo>
                  <a:cubicBezTo>
                    <a:pt x="43" y="1285"/>
                    <a:pt x="58" y="1424"/>
                    <a:pt x="51" y="1431"/>
                  </a:cubicBezTo>
                  <a:cubicBezTo>
                    <a:pt x="44" y="1438"/>
                    <a:pt x="12" y="1308"/>
                    <a:pt x="6" y="1292"/>
                  </a:cubicBezTo>
                  <a:cubicBezTo>
                    <a:pt x="0" y="1276"/>
                    <a:pt x="15" y="1309"/>
                    <a:pt x="15" y="1332"/>
                  </a:cubicBezTo>
                  <a:cubicBezTo>
                    <a:pt x="15" y="1355"/>
                    <a:pt x="8" y="1408"/>
                    <a:pt x="6" y="1428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4704430" y="1071562"/>
              <a:ext cx="288925" cy="130175"/>
            </a:xfrm>
            <a:custGeom>
              <a:avLst/>
              <a:gdLst>
                <a:gd name="T0" fmla="*/ 227 w 227"/>
                <a:gd name="T1" fmla="*/ 61 h 107"/>
                <a:gd name="T2" fmla="*/ 160 w 227"/>
                <a:gd name="T3" fmla="*/ 69 h 107"/>
                <a:gd name="T4" fmla="*/ 91 w 227"/>
                <a:gd name="T5" fmla="*/ 106 h 107"/>
                <a:gd name="T6" fmla="*/ 25 w 227"/>
                <a:gd name="T7" fmla="*/ 78 h 107"/>
                <a:gd name="T8" fmla="*/ 0 w 227"/>
                <a:gd name="T9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07">
                  <a:moveTo>
                    <a:pt x="227" y="61"/>
                  </a:moveTo>
                  <a:cubicBezTo>
                    <a:pt x="216" y="62"/>
                    <a:pt x="183" y="62"/>
                    <a:pt x="160" y="69"/>
                  </a:cubicBezTo>
                  <a:cubicBezTo>
                    <a:pt x="137" y="76"/>
                    <a:pt x="113" y="105"/>
                    <a:pt x="91" y="106"/>
                  </a:cubicBezTo>
                  <a:cubicBezTo>
                    <a:pt x="69" y="107"/>
                    <a:pt x="40" y="95"/>
                    <a:pt x="25" y="78"/>
                  </a:cubicBezTo>
                  <a:cubicBezTo>
                    <a:pt x="10" y="61"/>
                    <a:pt x="5" y="16"/>
                    <a:pt x="0" y="0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4712368" y="595312"/>
              <a:ext cx="671512" cy="482600"/>
            </a:xfrm>
            <a:custGeom>
              <a:avLst/>
              <a:gdLst>
                <a:gd name="T0" fmla="*/ 0 w 526"/>
                <a:gd name="T1" fmla="*/ 395 h 395"/>
                <a:gd name="T2" fmla="*/ 36 w 526"/>
                <a:gd name="T3" fmla="*/ 296 h 395"/>
                <a:gd name="T4" fmla="*/ 111 w 526"/>
                <a:gd name="T5" fmla="*/ 237 h 395"/>
                <a:gd name="T6" fmla="*/ 135 w 526"/>
                <a:gd name="T7" fmla="*/ 143 h 395"/>
                <a:gd name="T8" fmla="*/ 220 w 526"/>
                <a:gd name="T9" fmla="*/ 42 h 395"/>
                <a:gd name="T10" fmla="*/ 297 w 526"/>
                <a:gd name="T11" fmla="*/ 8 h 395"/>
                <a:gd name="T12" fmla="*/ 399 w 526"/>
                <a:gd name="T13" fmla="*/ 8 h 395"/>
                <a:gd name="T14" fmla="*/ 475 w 526"/>
                <a:gd name="T15" fmla="*/ 59 h 395"/>
                <a:gd name="T16" fmla="*/ 526 w 526"/>
                <a:gd name="T17" fmla="*/ 93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6" h="395">
                  <a:moveTo>
                    <a:pt x="0" y="395"/>
                  </a:moveTo>
                  <a:cubicBezTo>
                    <a:pt x="6" y="380"/>
                    <a:pt x="18" y="322"/>
                    <a:pt x="36" y="296"/>
                  </a:cubicBezTo>
                  <a:cubicBezTo>
                    <a:pt x="54" y="270"/>
                    <a:pt x="95" y="262"/>
                    <a:pt x="111" y="237"/>
                  </a:cubicBezTo>
                  <a:cubicBezTo>
                    <a:pt x="127" y="212"/>
                    <a:pt x="117" y="176"/>
                    <a:pt x="135" y="143"/>
                  </a:cubicBezTo>
                  <a:cubicBezTo>
                    <a:pt x="153" y="110"/>
                    <a:pt x="193" y="65"/>
                    <a:pt x="220" y="42"/>
                  </a:cubicBezTo>
                  <a:cubicBezTo>
                    <a:pt x="247" y="19"/>
                    <a:pt x="267" y="14"/>
                    <a:pt x="297" y="8"/>
                  </a:cubicBezTo>
                  <a:cubicBezTo>
                    <a:pt x="327" y="2"/>
                    <a:pt x="369" y="0"/>
                    <a:pt x="399" y="8"/>
                  </a:cubicBezTo>
                  <a:cubicBezTo>
                    <a:pt x="429" y="16"/>
                    <a:pt x="454" y="45"/>
                    <a:pt x="475" y="59"/>
                  </a:cubicBezTo>
                  <a:cubicBezTo>
                    <a:pt x="496" y="73"/>
                    <a:pt x="516" y="86"/>
                    <a:pt x="526" y="93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5372768" y="709612"/>
              <a:ext cx="87312" cy="352425"/>
            </a:xfrm>
            <a:custGeom>
              <a:avLst/>
              <a:gdLst>
                <a:gd name="T0" fmla="*/ 0 w 68"/>
                <a:gd name="T1" fmla="*/ 0 h 288"/>
                <a:gd name="T2" fmla="*/ 59 w 68"/>
                <a:gd name="T3" fmla="*/ 84 h 288"/>
                <a:gd name="T4" fmla="*/ 51 w 68"/>
                <a:gd name="T5" fmla="*/ 152 h 288"/>
                <a:gd name="T6" fmla="*/ 19 w 68"/>
                <a:gd name="T7" fmla="*/ 221 h 288"/>
                <a:gd name="T8" fmla="*/ 51 w 68"/>
                <a:gd name="T9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288">
                  <a:moveTo>
                    <a:pt x="0" y="0"/>
                  </a:moveTo>
                  <a:cubicBezTo>
                    <a:pt x="10" y="14"/>
                    <a:pt x="50" y="59"/>
                    <a:pt x="59" y="84"/>
                  </a:cubicBezTo>
                  <a:cubicBezTo>
                    <a:pt x="68" y="109"/>
                    <a:pt x="58" y="129"/>
                    <a:pt x="51" y="152"/>
                  </a:cubicBezTo>
                  <a:cubicBezTo>
                    <a:pt x="44" y="175"/>
                    <a:pt x="19" y="198"/>
                    <a:pt x="19" y="221"/>
                  </a:cubicBezTo>
                  <a:cubicBezTo>
                    <a:pt x="19" y="244"/>
                    <a:pt x="44" y="274"/>
                    <a:pt x="51" y="288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5190205" y="1062037"/>
              <a:ext cx="225425" cy="187325"/>
            </a:xfrm>
            <a:custGeom>
              <a:avLst/>
              <a:gdLst>
                <a:gd name="T0" fmla="*/ 178 w 178"/>
                <a:gd name="T1" fmla="*/ 0 h 154"/>
                <a:gd name="T2" fmla="*/ 144 w 178"/>
                <a:gd name="T3" fmla="*/ 51 h 154"/>
                <a:gd name="T4" fmla="*/ 101 w 178"/>
                <a:gd name="T5" fmla="*/ 144 h 154"/>
                <a:gd name="T6" fmla="*/ 42 w 178"/>
                <a:gd name="T7" fmla="*/ 110 h 154"/>
                <a:gd name="T8" fmla="*/ 0 w 178"/>
                <a:gd name="T9" fmla="*/ 3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54">
                  <a:moveTo>
                    <a:pt x="178" y="0"/>
                  </a:moveTo>
                  <a:cubicBezTo>
                    <a:pt x="172" y="8"/>
                    <a:pt x="157" y="27"/>
                    <a:pt x="144" y="51"/>
                  </a:cubicBezTo>
                  <a:cubicBezTo>
                    <a:pt x="131" y="75"/>
                    <a:pt x="118" y="134"/>
                    <a:pt x="101" y="144"/>
                  </a:cubicBezTo>
                  <a:cubicBezTo>
                    <a:pt x="84" y="154"/>
                    <a:pt x="59" y="128"/>
                    <a:pt x="42" y="110"/>
                  </a:cubicBezTo>
                  <a:cubicBezTo>
                    <a:pt x="25" y="92"/>
                    <a:pt x="9" y="50"/>
                    <a:pt x="0" y="34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5223543" y="1201737"/>
              <a:ext cx="579437" cy="1997075"/>
            </a:xfrm>
            <a:custGeom>
              <a:avLst/>
              <a:gdLst>
                <a:gd name="T0" fmla="*/ 0 w 454"/>
                <a:gd name="T1" fmla="*/ 0 h 1633"/>
                <a:gd name="T2" fmla="*/ 45 w 454"/>
                <a:gd name="T3" fmla="*/ 46 h 1633"/>
                <a:gd name="T4" fmla="*/ 182 w 454"/>
                <a:gd name="T5" fmla="*/ 91 h 1633"/>
                <a:gd name="T6" fmla="*/ 244 w 454"/>
                <a:gd name="T7" fmla="*/ 106 h 1633"/>
                <a:gd name="T8" fmla="*/ 318 w 454"/>
                <a:gd name="T9" fmla="*/ 227 h 1633"/>
                <a:gd name="T10" fmla="*/ 320 w 454"/>
                <a:gd name="T11" fmla="*/ 496 h 1633"/>
                <a:gd name="T12" fmla="*/ 318 w 454"/>
                <a:gd name="T13" fmla="*/ 772 h 1633"/>
                <a:gd name="T14" fmla="*/ 363 w 454"/>
                <a:gd name="T15" fmla="*/ 1134 h 1633"/>
                <a:gd name="T16" fmla="*/ 371 w 454"/>
                <a:gd name="T17" fmla="*/ 1300 h 1633"/>
                <a:gd name="T18" fmla="*/ 408 w 454"/>
                <a:gd name="T19" fmla="*/ 1407 h 1633"/>
                <a:gd name="T20" fmla="*/ 454 w 454"/>
                <a:gd name="T21" fmla="*/ 1452 h 1633"/>
                <a:gd name="T22" fmla="*/ 408 w 454"/>
                <a:gd name="T23" fmla="*/ 1588 h 1633"/>
                <a:gd name="T24" fmla="*/ 363 w 454"/>
                <a:gd name="T25" fmla="*/ 1633 h 1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4" h="1633">
                  <a:moveTo>
                    <a:pt x="0" y="0"/>
                  </a:moveTo>
                  <a:cubicBezTo>
                    <a:pt x="7" y="15"/>
                    <a:pt x="15" y="31"/>
                    <a:pt x="45" y="46"/>
                  </a:cubicBezTo>
                  <a:cubicBezTo>
                    <a:pt x="75" y="61"/>
                    <a:pt x="149" y="81"/>
                    <a:pt x="182" y="91"/>
                  </a:cubicBezTo>
                  <a:cubicBezTo>
                    <a:pt x="215" y="101"/>
                    <a:pt x="221" y="83"/>
                    <a:pt x="244" y="106"/>
                  </a:cubicBezTo>
                  <a:cubicBezTo>
                    <a:pt x="267" y="129"/>
                    <a:pt x="305" y="162"/>
                    <a:pt x="318" y="227"/>
                  </a:cubicBezTo>
                  <a:cubicBezTo>
                    <a:pt x="331" y="292"/>
                    <a:pt x="320" y="405"/>
                    <a:pt x="320" y="496"/>
                  </a:cubicBezTo>
                  <a:cubicBezTo>
                    <a:pt x="320" y="587"/>
                    <a:pt x="311" y="666"/>
                    <a:pt x="318" y="772"/>
                  </a:cubicBezTo>
                  <a:cubicBezTo>
                    <a:pt x="325" y="878"/>
                    <a:pt x="354" y="1046"/>
                    <a:pt x="363" y="1134"/>
                  </a:cubicBezTo>
                  <a:cubicBezTo>
                    <a:pt x="372" y="1222"/>
                    <a:pt x="364" y="1255"/>
                    <a:pt x="371" y="1300"/>
                  </a:cubicBezTo>
                  <a:cubicBezTo>
                    <a:pt x="378" y="1345"/>
                    <a:pt x="394" y="1382"/>
                    <a:pt x="408" y="1407"/>
                  </a:cubicBezTo>
                  <a:cubicBezTo>
                    <a:pt x="422" y="1432"/>
                    <a:pt x="454" y="1422"/>
                    <a:pt x="454" y="1452"/>
                  </a:cubicBezTo>
                  <a:cubicBezTo>
                    <a:pt x="454" y="1482"/>
                    <a:pt x="423" y="1558"/>
                    <a:pt x="408" y="1588"/>
                  </a:cubicBezTo>
                  <a:cubicBezTo>
                    <a:pt x="393" y="1618"/>
                    <a:pt x="370" y="1626"/>
                    <a:pt x="363" y="1633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2"/>
            <p:cNvSpPr>
              <a:spLocks/>
            </p:cNvSpPr>
            <p:nvPr/>
          </p:nvSpPr>
          <p:spPr bwMode="auto">
            <a:xfrm>
              <a:off x="5445793" y="1558925"/>
              <a:ext cx="250825" cy="1639887"/>
            </a:xfrm>
            <a:custGeom>
              <a:avLst/>
              <a:gdLst>
                <a:gd name="T0" fmla="*/ 189 w 197"/>
                <a:gd name="T1" fmla="*/ 1341 h 1341"/>
                <a:gd name="T2" fmla="*/ 189 w 197"/>
                <a:gd name="T3" fmla="*/ 1205 h 1341"/>
                <a:gd name="T4" fmla="*/ 144 w 197"/>
                <a:gd name="T5" fmla="*/ 1115 h 1341"/>
                <a:gd name="T6" fmla="*/ 98 w 197"/>
                <a:gd name="T7" fmla="*/ 888 h 1341"/>
                <a:gd name="T8" fmla="*/ 78 w 197"/>
                <a:gd name="T9" fmla="*/ 788 h 1341"/>
                <a:gd name="T10" fmla="*/ 36 w 197"/>
                <a:gd name="T11" fmla="*/ 644 h 1341"/>
                <a:gd name="T12" fmla="*/ 27 w 197"/>
                <a:gd name="T13" fmla="*/ 568 h 1341"/>
                <a:gd name="T14" fmla="*/ 8 w 197"/>
                <a:gd name="T15" fmla="*/ 389 h 1341"/>
                <a:gd name="T16" fmla="*/ 8 w 197"/>
                <a:gd name="T17" fmla="*/ 253 h 1341"/>
                <a:gd name="T18" fmla="*/ 2 w 197"/>
                <a:gd name="T19" fmla="*/ 110 h 1341"/>
                <a:gd name="T20" fmla="*/ 19 w 197"/>
                <a:gd name="T21" fmla="*/ 0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" h="1341">
                  <a:moveTo>
                    <a:pt x="189" y="1341"/>
                  </a:moveTo>
                  <a:cubicBezTo>
                    <a:pt x="193" y="1292"/>
                    <a:pt x="197" y="1243"/>
                    <a:pt x="189" y="1205"/>
                  </a:cubicBezTo>
                  <a:cubicBezTo>
                    <a:pt x="181" y="1167"/>
                    <a:pt x="159" y="1168"/>
                    <a:pt x="144" y="1115"/>
                  </a:cubicBezTo>
                  <a:cubicBezTo>
                    <a:pt x="129" y="1062"/>
                    <a:pt x="109" y="942"/>
                    <a:pt x="98" y="888"/>
                  </a:cubicBezTo>
                  <a:cubicBezTo>
                    <a:pt x="87" y="834"/>
                    <a:pt x="88" y="829"/>
                    <a:pt x="78" y="788"/>
                  </a:cubicBezTo>
                  <a:cubicBezTo>
                    <a:pt x="68" y="747"/>
                    <a:pt x="45" y="681"/>
                    <a:pt x="36" y="644"/>
                  </a:cubicBezTo>
                  <a:cubicBezTo>
                    <a:pt x="27" y="607"/>
                    <a:pt x="32" y="610"/>
                    <a:pt x="27" y="568"/>
                  </a:cubicBezTo>
                  <a:cubicBezTo>
                    <a:pt x="22" y="526"/>
                    <a:pt x="11" y="441"/>
                    <a:pt x="8" y="389"/>
                  </a:cubicBezTo>
                  <a:cubicBezTo>
                    <a:pt x="5" y="337"/>
                    <a:pt x="9" y="299"/>
                    <a:pt x="8" y="253"/>
                  </a:cubicBezTo>
                  <a:cubicBezTo>
                    <a:pt x="7" y="207"/>
                    <a:pt x="0" y="152"/>
                    <a:pt x="2" y="110"/>
                  </a:cubicBezTo>
                  <a:cubicBezTo>
                    <a:pt x="4" y="68"/>
                    <a:pt x="16" y="23"/>
                    <a:pt x="19" y="0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5093368" y="1444625"/>
              <a:ext cx="187325" cy="366712"/>
            </a:xfrm>
            <a:custGeom>
              <a:avLst/>
              <a:gdLst>
                <a:gd name="T0" fmla="*/ 0 w 148"/>
                <a:gd name="T1" fmla="*/ 0 h 300"/>
                <a:gd name="T2" fmla="*/ 25 w 148"/>
                <a:gd name="T3" fmla="*/ 110 h 300"/>
                <a:gd name="T4" fmla="*/ 76 w 148"/>
                <a:gd name="T5" fmla="*/ 186 h 300"/>
                <a:gd name="T6" fmla="*/ 148 w 148"/>
                <a:gd name="T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300">
                  <a:moveTo>
                    <a:pt x="0" y="0"/>
                  </a:moveTo>
                  <a:cubicBezTo>
                    <a:pt x="6" y="18"/>
                    <a:pt x="12" y="79"/>
                    <a:pt x="25" y="110"/>
                  </a:cubicBezTo>
                  <a:cubicBezTo>
                    <a:pt x="38" y="141"/>
                    <a:pt x="56" y="154"/>
                    <a:pt x="76" y="186"/>
                  </a:cubicBezTo>
                  <a:cubicBezTo>
                    <a:pt x="96" y="218"/>
                    <a:pt x="133" y="276"/>
                    <a:pt x="148" y="300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14"/>
            <p:cNvSpPr>
              <a:spLocks noChangeShapeType="1"/>
            </p:cNvSpPr>
            <p:nvPr/>
          </p:nvSpPr>
          <p:spPr bwMode="auto">
            <a:xfrm flipH="1">
              <a:off x="4240880" y="3309937"/>
              <a:ext cx="231775" cy="1389063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5"/>
            <p:cNvSpPr>
              <a:spLocks/>
            </p:cNvSpPr>
            <p:nvPr/>
          </p:nvSpPr>
          <p:spPr bwMode="auto">
            <a:xfrm>
              <a:off x="4761580" y="1811337"/>
              <a:ext cx="693738" cy="61913"/>
            </a:xfrm>
            <a:custGeom>
              <a:avLst/>
              <a:gdLst>
                <a:gd name="T0" fmla="*/ 0 w 545"/>
                <a:gd name="T1" fmla="*/ 0 h 50"/>
                <a:gd name="T2" fmla="*/ 91 w 545"/>
                <a:gd name="T3" fmla="*/ 46 h 50"/>
                <a:gd name="T4" fmla="*/ 200 w 545"/>
                <a:gd name="T5" fmla="*/ 22 h 50"/>
                <a:gd name="T6" fmla="*/ 361 w 545"/>
                <a:gd name="T7" fmla="*/ 30 h 50"/>
                <a:gd name="T8" fmla="*/ 463 w 545"/>
                <a:gd name="T9" fmla="*/ 5 h 50"/>
                <a:gd name="T10" fmla="*/ 545 w 545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5" h="50">
                  <a:moveTo>
                    <a:pt x="0" y="0"/>
                  </a:moveTo>
                  <a:cubicBezTo>
                    <a:pt x="30" y="23"/>
                    <a:pt x="58" y="42"/>
                    <a:pt x="91" y="46"/>
                  </a:cubicBezTo>
                  <a:cubicBezTo>
                    <a:pt x="124" y="50"/>
                    <a:pt x="155" y="25"/>
                    <a:pt x="200" y="22"/>
                  </a:cubicBezTo>
                  <a:cubicBezTo>
                    <a:pt x="245" y="19"/>
                    <a:pt x="317" y="33"/>
                    <a:pt x="361" y="30"/>
                  </a:cubicBezTo>
                  <a:cubicBezTo>
                    <a:pt x="405" y="27"/>
                    <a:pt x="432" y="10"/>
                    <a:pt x="463" y="5"/>
                  </a:cubicBezTo>
                  <a:cubicBezTo>
                    <a:pt x="494" y="0"/>
                    <a:pt x="528" y="1"/>
                    <a:pt x="545" y="0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6"/>
            <p:cNvSpPr>
              <a:spLocks/>
            </p:cNvSpPr>
            <p:nvPr/>
          </p:nvSpPr>
          <p:spPr bwMode="auto">
            <a:xfrm>
              <a:off x="5107655" y="1868487"/>
              <a:ext cx="115888" cy="331788"/>
            </a:xfrm>
            <a:custGeom>
              <a:avLst/>
              <a:gdLst>
                <a:gd name="T0" fmla="*/ 91 w 91"/>
                <a:gd name="T1" fmla="*/ 0 h 272"/>
                <a:gd name="T2" fmla="*/ 46 w 91"/>
                <a:gd name="T3" fmla="*/ 181 h 272"/>
                <a:gd name="T4" fmla="*/ 0 w 91"/>
                <a:gd name="T5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272">
                  <a:moveTo>
                    <a:pt x="91" y="0"/>
                  </a:moveTo>
                  <a:cubicBezTo>
                    <a:pt x="76" y="68"/>
                    <a:pt x="61" y="136"/>
                    <a:pt x="46" y="181"/>
                  </a:cubicBezTo>
                  <a:cubicBezTo>
                    <a:pt x="31" y="226"/>
                    <a:pt x="8" y="249"/>
                    <a:pt x="0" y="272"/>
                  </a:cubicBezTo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7"/>
            <p:cNvSpPr>
              <a:spLocks/>
            </p:cNvSpPr>
            <p:nvPr/>
          </p:nvSpPr>
          <p:spPr bwMode="auto">
            <a:xfrm>
              <a:off x="4934618" y="1922462"/>
              <a:ext cx="115887" cy="223838"/>
            </a:xfrm>
            <a:custGeom>
              <a:avLst/>
              <a:gdLst>
                <a:gd name="T0" fmla="*/ 0 w 91"/>
                <a:gd name="T1" fmla="*/ 0 h 182"/>
                <a:gd name="T2" fmla="*/ 47 w 91"/>
                <a:gd name="T3" fmla="*/ 100 h 182"/>
                <a:gd name="T4" fmla="*/ 91 w 91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182">
                  <a:moveTo>
                    <a:pt x="0" y="0"/>
                  </a:moveTo>
                  <a:cubicBezTo>
                    <a:pt x="8" y="17"/>
                    <a:pt x="32" y="70"/>
                    <a:pt x="47" y="100"/>
                  </a:cubicBezTo>
                  <a:cubicBezTo>
                    <a:pt x="62" y="130"/>
                    <a:pt x="82" y="165"/>
                    <a:pt x="91" y="182"/>
                  </a:cubicBezTo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5826793" y="3767137"/>
              <a:ext cx="500062" cy="911225"/>
            </a:xfrm>
            <a:custGeom>
              <a:avLst/>
              <a:gdLst>
                <a:gd name="T0" fmla="*/ 0 w 392"/>
                <a:gd name="T1" fmla="*/ 0 h 745"/>
                <a:gd name="T2" fmla="*/ 93 w 392"/>
                <a:gd name="T3" fmla="*/ 144 h 745"/>
                <a:gd name="T4" fmla="*/ 135 w 392"/>
                <a:gd name="T5" fmla="*/ 288 h 745"/>
                <a:gd name="T6" fmla="*/ 237 w 392"/>
                <a:gd name="T7" fmla="*/ 457 h 745"/>
                <a:gd name="T8" fmla="*/ 298 w 392"/>
                <a:gd name="T9" fmla="*/ 534 h 745"/>
                <a:gd name="T10" fmla="*/ 343 w 392"/>
                <a:gd name="T11" fmla="*/ 670 h 745"/>
                <a:gd name="T12" fmla="*/ 392 w 392"/>
                <a:gd name="T13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2" h="745">
                  <a:moveTo>
                    <a:pt x="0" y="0"/>
                  </a:moveTo>
                  <a:cubicBezTo>
                    <a:pt x="16" y="24"/>
                    <a:pt x="71" y="96"/>
                    <a:pt x="93" y="144"/>
                  </a:cubicBezTo>
                  <a:cubicBezTo>
                    <a:pt x="115" y="192"/>
                    <a:pt x="111" y="236"/>
                    <a:pt x="135" y="288"/>
                  </a:cubicBezTo>
                  <a:cubicBezTo>
                    <a:pt x="159" y="340"/>
                    <a:pt x="210" y="416"/>
                    <a:pt x="237" y="457"/>
                  </a:cubicBezTo>
                  <a:cubicBezTo>
                    <a:pt x="264" y="498"/>
                    <a:pt x="280" y="499"/>
                    <a:pt x="298" y="534"/>
                  </a:cubicBezTo>
                  <a:cubicBezTo>
                    <a:pt x="316" y="569"/>
                    <a:pt x="327" y="635"/>
                    <a:pt x="343" y="670"/>
                  </a:cubicBezTo>
                  <a:cubicBezTo>
                    <a:pt x="359" y="705"/>
                    <a:pt x="382" y="730"/>
                    <a:pt x="392" y="745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Line 19"/>
            <p:cNvSpPr>
              <a:spLocks noChangeShapeType="1"/>
            </p:cNvSpPr>
            <p:nvPr/>
          </p:nvSpPr>
          <p:spPr bwMode="auto">
            <a:xfrm>
              <a:off x="5629943" y="2978150"/>
              <a:ext cx="0" cy="998537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Line 20"/>
            <p:cNvSpPr>
              <a:spLocks noChangeShapeType="1"/>
            </p:cNvSpPr>
            <p:nvPr/>
          </p:nvSpPr>
          <p:spPr bwMode="auto">
            <a:xfrm>
              <a:off x="5687093" y="3144837"/>
              <a:ext cx="57150" cy="83185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Line 21"/>
            <p:cNvSpPr>
              <a:spLocks noChangeShapeType="1"/>
            </p:cNvSpPr>
            <p:nvPr/>
          </p:nvSpPr>
          <p:spPr bwMode="auto">
            <a:xfrm flipV="1">
              <a:off x="5629943" y="3865562"/>
              <a:ext cx="114300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455318" y="3394075"/>
              <a:ext cx="155575" cy="527050"/>
            </a:xfrm>
            <a:custGeom>
              <a:avLst/>
              <a:gdLst>
                <a:gd name="T0" fmla="*/ 121 w 121"/>
                <a:gd name="T1" fmla="*/ 0 h 431"/>
                <a:gd name="T2" fmla="*/ 53 w 121"/>
                <a:gd name="T3" fmla="*/ 33 h 431"/>
                <a:gd name="T4" fmla="*/ 36 w 121"/>
                <a:gd name="T5" fmla="*/ 76 h 431"/>
                <a:gd name="T6" fmla="*/ 28 w 121"/>
                <a:gd name="T7" fmla="*/ 144 h 431"/>
                <a:gd name="T8" fmla="*/ 36 w 121"/>
                <a:gd name="T9" fmla="*/ 203 h 431"/>
                <a:gd name="T10" fmla="*/ 19 w 121"/>
                <a:gd name="T11" fmla="*/ 262 h 431"/>
                <a:gd name="T12" fmla="*/ 90 w 121"/>
                <a:gd name="T13" fmla="*/ 295 h 431"/>
                <a:gd name="T14" fmla="*/ 79 w 121"/>
                <a:gd name="T15" fmla="*/ 406 h 431"/>
                <a:gd name="T16" fmla="*/ 0 w 121"/>
                <a:gd name="T17" fmla="*/ 43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431">
                  <a:moveTo>
                    <a:pt x="121" y="0"/>
                  </a:moveTo>
                  <a:cubicBezTo>
                    <a:pt x="110" y="5"/>
                    <a:pt x="67" y="20"/>
                    <a:pt x="53" y="33"/>
                  </a:cubicBezTo>
                  <a:cubicBezTo>
                    <a:pt x="39" y="46"/>
                    <a:pt x="40" y="57"/>
                    <a:pt x="36" y="76"/>
                  </a:cubicBezTo>
                  <a:cubicBezTo>
                    <a:pt x="32" y="95"/>
                    <a:pt x="28" y="123"/>
                    <a:pt x="28" y="144"/>
                  </a:cubicBezTo>
                  <a:cubicBezTo>
                    <a:pt x="28" y="165"/>
                    <a:pt x="37" y="183"/>
                    <a:pt x="36" y="203"/>
                  </a:cubicBezTo>
                  <a:cubicBezTo>
                    <a:pt x="35" y="223"/>
                    <a:pt x="10" y="247"/>
                    <a:pt x="19" y="262"/>
                  </a:cubicBezTo>
                  <a:cubicBezTo>
                    <a:pt x="28" y="277"/>
                    <a:pt x="80" y="271"/>
                    <a:pt x="90" y="295"/>
                  </a:cubicBezTo>
                  <a:cubicBezTo>
                    <a:pt x="100" y="319"/>
                    <a:pt x="94" y="383"/>
                    <a:pt x="79" y="406"/>
                  </a:cubicBezTo>
                  <a:cubicBezTo>
                    <a:pt x="64" y="429"/>
                    <a:pt x="16" y="426"/>
                    <a:pt x="0" y="431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5426743" y="3902075"/>
              <a:ext cx="203200" cy="407987"/>
            </a:xfrm>
            <a:custGeom>
              <a:avLst/>
              <a:gdLst>
                <a:gd name="T0" fmla="*/ 0 w 159"/>
                <a:gd name="T1" fmla="*/ 0 h 334"/>
                <a:gd name="T2" fmla="*/ 17 w 159"/>
                <a:gd name="T3" fmla="*/ 110 h 334"/>
                <a:gd name="T4" fmla="*/ 17 w 159"/>
                <a:gd name="T5" fmla="*/ 194 h 334"/>
                <a:gd name="T6" fmla="*/ 68 w 159"/>
                <a:gd name="T7" fmla="*/ 288 h 334"/>
                <a:gd name="T8" fmla="*/ 159 w 159"/>
                <a:gd name="T9" fmla="*/ 334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334">
                  <a:moveTo>
                    <a:pt x="0" y="0"/>
                  </a:moveTo>
                  <a:cubicBezTo>
                    <a:pt x="3" y="18"/>
                    <a:pt x="14" y="78"/>
                    <a:pt x="17" y="110"/>
                  </a:cubicBezTo>
                  <a:cubicBezTo>
                    <a:pt x="20" y="142"/>
                    <a:pt x="9" y="164"/>
                    <a:pt x="17" y="194"/>
                  </a:cubicBezTo>
                  <a:cubicBezTo>
                    <a:pt x="25" y="224"/>
                    <a:pt x="44" y="265"/>
                    <a:pt x="68" y="288"/>
                  </a:cubicBezTo>
                  <a:cubicBezTo>
                    <a:pt x="92" y="311"/>
                    <a:pt x="144" y="326"/>
                    <a:pt x="159" y="334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5739480" y="3382962"/>
              <a:ext cx="141288" cy="508000"/>
            </a:xfrm>
            <a:custGeom>
              <a:avLst/>
              <a:gdLst>
                <a:gd name="T0" fmla="*/ 0 w 110"/>
                <a:gd name="T1" fmla="*/ 0 h 415"/>
                <a:gd name="T2" fmla="*/ 49 w 110"/>
                <a:gd name="T3" fmla="*/ 32 h 415"/>
                <a:gd name="T4" fmla="*/ 84 w 110"/>
                <a:gd name="T5" fmla="*/ 93 h 415"/>
                <a:gd name="T6" fmla="*/ 94 w 110"/>
                <a:gd name="T7" fmla="*/ 168 h 415"/>
                <a:gd name="T8" fmla="*/ 76 w 110"/>
                <a:gd name="T9" fmla="*/ 229 h 415"/>
                <a:gd name="T10" fmla="*/ 84 w 110"/>
                <a:gd name="T11" fmla="*/ 297 h 415"/>
                <a:gd name="T12" fmla="*/ 42 w 110"/>
                <a:gd name="T13" fmla="*/ 305 h 415"/>
                <a:gd name="T14" fmla="*/ 59 w 110"/>
                <a:gd name="T15" fmla="*/ 390 h 415"/>
                <a:gd name="T16" fmla="*/ 110 w 110"/>
                <a:gd name="T17" fmla="*/ 41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415">
                  <a:moveTo>
                    <a:pt x="0" y="0"/>
                  </a:moveTo>
                  <a:cubicBezTo>
                    <a:pt x="8" y="7"/>
                    <a:pt x="35" y="17"/>
                    <a:pt x="49" y="32"/>
                  </a:cubicBezTo>
                  <a:cubicBezTo>
                    <a:pt x="63" y="47"/>
                    <a:pt x="77" y="70"/>
                    <a:pt x="84" y="93"/>
                  </a:cubicBezTo>
                  <a:cubicBezTo>
                    <a:pt x="91" y="116"/>
                    <a:pt x="95" y="145"/>
                    <a:pt x="94" y="168"/>
                  </a:cubicBezTo>
                  <a:cubicBezTo>
                    <a:pt x="93" y="191"/>
                    <a:pt x="78" y="208"/>
                    <a:pt x="76" y="229"/>
                  </a:cubicBezTo>
                  <a:cubicBezTo>
                    <a:pt x="74" y="250"/>
                    <a:pt x="90" y="284"/>
                    <a:pt x="84" y="297"/>
                  </a:cubicBezTo>
                  <a:cubicBezTo>
                    <a:pt x="78" y="310"/>
                    <a:pt x="46" y="290"/>
                    <a:pt x="42" y="305"/>
                  </a:cubicBezTo>
                  <a:cubicBezTo>
                    <a:pt x="38" y="320"/>
                    <a:pt x="48" y="372"/>
                    <a:pt x="59" y="390"/>
                  </a:cubicBezTo>
                  <a:cubicBezTo>
                    <a:pt x="70" y="408"/>
                    <a:pt x="99" y="410"/>
                    <a:pt x="110" y="415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5629943" y="3890962"/>
              <a:ext cx="269875" cy="428625"/>
            </a:xfrm>
            <a:custGeom>
              <a:avLst/>
              <a:gdLst>
                <a:gd name="T0" fmla="*/ 205 w 212"/>
                <a:gd name="T1" fmla="*/ 0 h 351"/>
                <a:gd name="T2" fmla="*/ 197 w 212"/>
                <a:gd name="T3" fmla="*/ 85 h 351"/>
                <a:gd name="T4" fmla="*/ 205 w 212"/>
                <a:gd name="T5" fmla="*/ 187 h 351"/>
                <a:gd name="T6" fmla="*/ 155 w 212"/>
                <a:gd name="T7" fmla="*/ 297 h 351"/>
                <a:gd name="T8" fmla="*/ 90 w 212"/>
                <a:gd name="T9" fmla="*/ 343 h 351"/>
                <a:gd name="T10" fmla="*/ 0 w 212"/>
                <a:gd name="T11" fmla="*/ 343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2" h="351">
                  <a:moveTo>
                    <a:pt x="205" y="0"/>
                  </a:moveTo>
                  <a:cubicBezTo>
                    <a:pt x="204" y="14"/>
                    <a:pt x="197" y="54"/>
                    <a:pt x="197" y="85"/>
                  </a:cubicBezTo>
                  <a:cubicBezTo>
                    <a:pt x="197" y="116"/>
                    <a:pt x="212" y="152"/>
                    <a:pt x="205" y="187"/>
                  </a:cubicBezTo>
                  <a:cubicBezTo>
                    <a:pt x="198" y="222"/>
                    <a:pt x="174" y="271"/>
                    <a:pt x="155" y="297"/>
                  </a:cubicBezTo>
                  <a:cubicBezTo>
                    <a:pt x="136" y="323"/>
                    <a:pt x="116" y="335"/>
                    <a:pt x="90" y="343"/>
                  </a:cubicBezTo>
                  <a:cubicBezTo>
                    <a:pt x="64" y="351"/>
                    <a:pt x="30" y="347"/>
                    <a:pt x="0" y="343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6"/>
            <p:cNvSpPr>
              <a:spLocks/>
            </p:cNvSpPr>
            <p:nvPr/>
          </p:nvSpPr>
          <p:spPr bwMode="auto">
            <a:xfrm>
              <a:off x="5160043" y="881062"/>
              <a:ext cx="115887" cy="149225"/>
            </a:xfrm>
            <a:custGeom>
              <a:avLst/>
              <a:gdLst>
                <a:gd name="T0" fmla="*/ 91 w 91"/>
                <a:gd name="T1" fmla="*/ 20 h 121"/>
                <a:gd name="T2" fmla="*/ 13 w 91"/>
                <a:gd name="T3" fmla="*/ 11 h 121"/>
                <a:gd name="T4" fmla="*/ 14 w 91"/>
                <a:gd name="T5" fmla="*/ 87 h 121"/>
                <a:gd name="T6" fmla="*/ 74 w 91"/>
                <a:gd name="T7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121">
                  <a:moveTo>
                    <a:pt x="91" y="20"/>
                  </a:moveTo>
                  <a:cubicBezTo>
                    <a:pt x="78" y="20"/>
                    <a:pt x="26" y="0"/>
                    <a:pt x="13" y="11"/>
                  </a:cubicBezTo>
                  <a:cubicBezTo>
                    <a:pt x="0" y="22"/>
                    <a:pt x="4" y="69"/>
                    <a:pt x="14" y="87"/>
                  </a:cubicBezTo>
                  <a:cubicBezTo>
                    <a:pt x="24" y="105"/>
                    <a:pt x="62" y="114"/>
                    <a:pt x="74" y="121"/>
                  </a:cubicBezTo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4010693" y="4586287"/>
              <a:ext cx="4103687" cy="120650"/>
            </a:xfrm>
            <a:custGeom>
              <a:avLst/>
              <a:gdLst>
                <a:gd name="T0" fmla="*/ 0 w 3220"/>
                <a:gd name="T1" fmla="*/ 91 h 98"/>
                <a:gd name="T2" fmla="*/ 272 w 3220"/>
                <a:gd name="T3" fmla="*/ 91 h 98"/>
                <a:gd name="T4" fmla="*/ 680 w 3220"/>
                <a:gd name="T5" fmla="*/ 91 h 98"/>
                <a:gd name="T6" fmla="*/ 1088 w 3220"/>
                <a:gd name="T7" fmla="*/ 91 h 98"/>
                <a:gd name="T8" fmla="*/ 1496 w 3220"/>
                <a:gd name="T9" fmla="*/ 91 h 98"/>
                <a:gd name="T10" fmla="*/ 1905 w 3220"/>
                <a:gd name="T11" fmla="*/ 46 h 98"/>
                <a:gd name="T12" fmla="*/ 2585 w 3220"/>
                <a:gd name="T13" fmla="*/ 46 h 98"/>
                <a:gd name="T14" fmla="*/ 3084 w 3220"/>
                <a:gd name="T15" fmla="*/ 0 h 98"/>
                <a:gd name="T16" fmla="*/ 3220 w 3220"/>
                <a:gd name="T17" fmla="*/ 4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20" h="98">
                  <a:moveTo>
                    <a:pt x="0" y="91"/>
                  </a:moveTo>
                  <a:cubicBezTo>
                    <a:pt x="79" y="91"/>
                    <a:pt x="159" y="91"/>
                    <a:pt x="272" y="91"/>
                  </a:cubicBezTo>
                  <a:cubicBezTo>
                    <a:pt x="385" y="91"/>
                    <a:pt x="544" y="91"/>
                    <a:pt x="680" y="91"/>
                  </a:cubicBezTo>
                  <a:cubicBezTo>
                    <a:pt x="816" y="91"/>
                    <a:pt x="952" y="91"/>
                    <a:pt x="1088" y="91"/>
                  </a:cubicBezTo>
                  <a:cubicBezTo>
                    <a:pt x="1224" y="91"/>
                    <a:pt x="1360" y="98"/>
                    <a:pt x="1496" y="91"/>
                  </a:cubicBezTo>
                  <a:cubicBezTo>
                    <a:pt x="1632" y="84"/>
                    <a:pt x="1724" y="53"/>
                    <a:pt x="1905" y="46"/>
                  </a:cubicBezTo>
                  <a:cubicBezTo>
                    <a:pt x="2086" y="39"/>
                    <a:pt x="2389" y="54"/>
                    <a:pt x="2585" y="46"/>
                  </a:cubicBezTo>
                  <a:cubicBezTo>
                    <a:pt x="2781" y="38"/>
                    <a:pt x="2978" y="0"/>
                    <a:pt x="3084" y="0"/>
                  </a:cubicBezTo>
                  <a:cubicBezTo>
                    <a:pt x="3190" y="0"/>
                    <a:pt x="3205" y="23"/>
                    <a:pt x="3220" y="46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5050505" y="2146300"/>
              <a:ext cx="68263" cy="2497137"/>
            </a:xfrm>
            <a:custGeom>
              <a:avLst/>
              <a:gdLst>
                <a:gd name="T0" fmla="*/ 0 w 53"/>
                <a:gd name="T1" fmla="*/ 0 h 2041"/>
                <a:gd name="T2" fmla="*/ 45 w 53"/>
                <a:gd name="T3" fmla="*/ 136 h 2041"/>
                <a:gd name="T4" fmla="*/ 45 w 53"/>
                <a:gd name="T5" fmla="*/ 408 h 2041"/>
                <a:gd name="T6" fmla="*/ 45 w 53"/>
                <a:gd name="T7" fmla="*/ 635 h 2041"/>
                <a:gd name="T8" fmla="*/ 45 w 53"/>
                <a:gd name="T9" fmla="*/ 952 h 2041"/>
                <a:gd name="T10" fmla="*/ 0 w 53"/>
                <a:gd name="T11" fmla="*/ 1134 h 2041"/>
                <a:gd name="T12" fmla="*/ 45 w 53"/>
                <a:gd name="T13" fmla="*/ 1360 h 2041"/>
                <a:gd name="T14" fmla="*/ 45 w 53"/>
                <a:gd name="T15" fmla="*/ 1542 h 2041"/>
                <a:gd name="T16" fmla="*/ 45 w 53"/>
                <a:gd name="T17" fmla="*/ 1859 h 2041"/>
                <a:gd name="T18" fmla="*/ 45 w 53"/>
                <a:gd name="T19" fmla="*/ 2041 h 20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2041">
                  <a:moveTo>
                    <a:pt x="0" y="0"/>
                  </a:moveTo>
                  <a:cubicBezTo>
                    <a:pt x="18" y="34"/>
                    <a:pt x="37" y="68"/>
                    <a:pt x="45" y="136"/>
                  </a:cubicBezTo>
                  <a:cubicBezTo>
                    <a:pt x="53" y="204"/>
                    <a:pt x="45" y="325"/>
                    <a:pt x="45" y="408"/>
                  </a:cubicBezTo>
                  <a:cubicBezTo>
                    <a:pt x="45" y="491"/>
                    <a:pt x="45" y="544"/>
                    <a:pt x="45" y="635"/>
                  </a:cubicBezTo>
                  <a:cubicBezTo>
                    <a:pt x="45" y="726"/>
                    <a:pt x="52" y="869"/>
                    <a:pt x="45" y="952"/>
                  </a:cubicBezTo>
                  <a:cubicBezTo>
                    <a:pt x="38" y="1035"/>
                    <a:pt x="0" y="1066"/>
                    <a:pt x="0" y="1134"/>
                  </a:cubicBezTo>
                  <a:cubicBezTo>
                    <a:pt x="0" y="1202"/>
                    <a:pt x="37" y="1292"/>
                    <a:pt x="45" y="1360"/>
                  </a:cubicBezTo>
                  <a:cubicBezTo>
                    <a:pt x="53" y="1428"/>
                    <a:pt x="45" y="1459"/>
                    <a:pt x="45" y="1542"/>
                  </a:cubicBezTo>
                  <a:cubicBezTo>
                    <a:pt x="45" y="1625"/>
                    <a:pt x="45" y="1776"/>
                    <a:pt x="45" y="1859"/>
                  </a:cubicBezTo>
                  <a:cubicBezTo>
                    <a:pt x="45" y="1942"/>
                    <a:pt x="45" y="1991"/>
                    <a:pt x="45" y="2041"/>
                  </a:cubicBezTo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4761580" y="2146300"/>
              <a:ext cx="676275" cy="63500"/>
            </a:xfrm>
            <a:custGeom>
              <a:avLst/>
              <a:gdLst>
                <a:gd name="T0" fmla="*/ 0 w 531"/>
                <a:gd name="T1" fmla="*/ 0 h 52"/>
                <a:gd name="T2" fmla="*/ 136 w 531"/>
                <a:gd name="T3" fmla="*/ 45 h 52"/>
                <a:gd name="T4" fmla="*/ 227 w 531"/>
                <a:gd name="T5" fmla="*/ 45 h 52"/>
                <a:gd name="T6" fmla="*/ 363 w 531"/>
                <a:gd name="T7" fmla="*/ 45 h 52"/>
                <a:gd name="T8" fmla="*/ 531 w 531"/>
                <a:gd name="T9" fmla="*/ 2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1" h="52">
                  <a:moveTo>
                    <a:pt x="0" y="0"/>
                  </a:moveTo>
                  <a:cubicBezTo>
                    <a:pt x="49" y="19"/>
                    <a:pt x="98" y="38"/>
                    <a:pt x="136" y="45"/>
                  </a:cubicBezTo>
                  <a:cubicBezTo>
                    <a:pt x="174" y="52"/>
                    <a:pt x="189" y="45"/>
                    <a:pt x="227" y="45"/>
                  </a:cubicBezTo>
                  <a:cubicBezTo>
                    <a:pt x="265" y="45"/>
                    <a:pt x="312" y="49"/>
                    <a:pt x="363" y="45"/>
                  </a:cubicBezTo>
                  <a:cubicBezTo>
                    <a:pt x="414" y="41"/>
                    <a:pt x="496" y="25"/>
                    <a:pt x="531" y="20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4761580" y="2366962"/>
              <a:ext cx="750888" cy="115888"/>
            </a:xfrm>
            <a:custGeom>
              <a:avLst/>
              <a:gdLst>
                <a:gd name="T0" fmla="*/ 0 w 590"/>
                <a:gd name="T1" fmla="*/ 0 h 94"/>
                <a:gd name="T2" fmla="*/ 107 w 590"/>
                <a:gd name="T3" fmla="*/ 51 h 94"/>
                <a:gd name="T4" fmla="*/ 260 w 590"/>
                <a:gd name="T5" fmla="*/ 76 h 94"/>
                <a:gd name="T6" fmla="*/ 363 w 590"/>
                <a:gd name="T7" fmla="*/ 91 h 94"/>
                <a:gd name="T8" fmla="*/ 454 w 590"/>
                <a:gd name="T9" fmla="*/ 59 h 94"/>
                <a:gd name="T10" fmla="*/ 590 w 590"/>
                <a:gd name="T11" fmla="*/ 4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94">
                  <a:moveTo>
                    <a:pt x="0" y="0"/>
                  </a:moveTo>
                  <a:cubicBezTo>
                    <a:pt x="18" y="8"/>
                    <a:pt x="64" y="38"/>
                    <a:pt x="107" y="51"/>
                  </a:cubicBezTo>
                  <a:cubicBezTo>
                    <a:pt x="150" y="64"/>
                    <a:pt x="217" y="69"/>
                    <a:pt x="260" y="76"/>
                  </a:cubicBezTo>
                  <a:cubicBezTo>
                    <a:pt x="303" y="83"/>
                    <a:pt x="331" y="94"/>
                    <a:pt x="363" y="91"/>
                  </a:cubicBezTo>
                  <a:cubicBezTo>
                    <a:pt x="395" y="88"/>
                    <a:pt x="416" y="67"/>
                    <a:pt x="454" y="59"/>
                  </a:cubicBezTo>
                  <a:cubicBezTo>
                    <a:pt x="492" y="51"/>
                    <a:pt x="562" y="48"/>
                    <a:pt x="590" y="45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5339430" y="2589212"/>
              <a:ext cx="127000" cy="666750"/>
            </a:xfrm>
            <a:custGeom>
              <a:avLst/>
              <a:gdLst>
                <a:gd name="T0" fmla="*/ 0 w 99"/>
                <a:gd name="T1" fmla="*/ 0 h 545"/>
                <a:gd name="T2" fmla="*/ 45 w 99"/>
                <a:gd name="T3" fmla="*/ 137 h 545"/>
                <a:gd name="T4" fmla="*/ 91 w 99"/>
                <a:gd name="T5" fmla="*/ 318 h 545"/>
                <a:gd name="T6" fmla="*/ 91 w 99"/>
                <a:gd name="T7" fmla="*/ 545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545">
                  <a:moveTo>
                    <a:pt x="0" y="0"/>
                  </a:moveTo>
                  <a:cubicBezTo>
                    <a:pt x="15" y="42"/>
                    <a:pt x="30" y="84"/>
                    <a:pt x="45" y="137"/>
                  </a:cubicBezTo>
                  <a:cubicBezTo>
                    <a:pt x="60" y="190"/>
                    <a:pt x="83" y="250"/>
                    <a:pt x="91" y="318"/>
                  </a:cubicBezTo>
                  <a:cubicBezTo>
                    <a:pt x="99" y="386"/>
                    <a:pt x="91" y="507"/>
                    <a:pt x="91" y="545"/>
                  </a:cubicBezTo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32"/>
            <p:cNvSpPr>
              <a:spLocks/>
            </p:cNvSpPr>
            <p:nvPr/>
          </p:nvSpPr>
          <p:spPr bwMode="auto">
            <a:xfrm>
              <a:off x="5204493" y="3533775"/>
              <a:ext cx="307975" cy="1052512"/>
            </a:xfrm>
            <a:custGeom>
              <a:avLst/>
              <a:gdLst>
                <a:gd name="T0" fmla="*/ 15 w 242"/>
                <a:gd name="T1" fmla="*/ 0 h 861"/>
                <a:gd name="T2" fmla="*/ 15 w 242"/>
                <a:gd name="T3" fmla="*/ 317 h 861"/>
                <a:gd name="T4" fmla="*/ 106 w 242"/>
                <a:gd name="T5" fmla="*/ 499 h 861"/>
                <a:gd name="T6" fmla="*/ 197 w 242"/>
                <a:gd name="T7" fmla="*/ 771 h 861"/>
                <a:gd name="T8" fmla="*/ 242 w 242"/>
                <a:gd name="T9" fmla="*/ 861 h 8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2" h="861">
                  <a:moveTo>
                    <a:pt x="15" y="0"/>
                  </a:moveTo>
                  <a:cubicBezTo>
                    <a:pt x="7" y="117"/>
                    <a:pt x="0" y="234"/>
                    <a:pt x="15" y="317"/>
                  </a:cubicBezTo>
                  <a:cubicBezTo>
                    <a:pt x="30" y="400"/>
                    <a:pt x="76" y="423"/>
                    <a:pt x="106" y="499"/>
                  </a:cubicBezTo>
                  <a:cubicBezTo>
                    <a:pt x="136" y="575"/>
                    <a:pt x="174" y="711"/>
                    <a:pt x="197" y="771"/>
                  </a:cubicBezTo>
                  <a:cubicBezTo>
                    <a:pt x="220" y="831"/>
                    <a:pt x="231" y="846"/>
                    <a:pt x="242" y="861"/>
                  </a:cubicBez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4704430" y="3365500"/>
              <a:ext cx="346075" cy="388937"/>
            </a:xfrm>
            <a:custGeom>
              <a:avLst/>
              <a:gdLst>
                <a:gd name="T0" fmla="*/ 0 w 272"/>
                <a:gd name="T1" fmla="*/ 0 h 318"/>
                <a:gd name="T2" fmla="*/ 91 w 272"/>
                <a:gd name="T3" fmla="*/ 46 h 318"/>
                <a:gd name="T4" fmla="*/ 181 w 272"/>
                <a:gd name="T5" fmla="*/ 182 h 318"/>
                <a:gd name="T6" fmla="*/ 227 w 272"/>
                <a:gd name="T7" fmla="*/ 273 h 318"/>
                <a:gd name="T8" fmla="*/ 272 w 272"/>
                <a:gd name="T9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318">
                  <a:moveTo>
                    <a:pt x="0" y="0"/>
                  </a:moveTo>
                  <a:cubicBezTo>
                    <a:pt x="30" y="8"/>
                    <a:pt x="61" y="16"/>
                    <a:pt x="91" y="46"/>
                  </a:cubicBezTo>
                  <a:cubicBezTo>
                    <a:pt x="121" y="76"/>
                    <a:pt x="158" y="144"/>
                    <a:pt x="181" y="182"/>
                  </a:cubicBezTo>
                  <a:cubicBezTo>
                    <a:pt x="204" y="220"/>
                    <a:pt x="212" y="250"/>
                    <a:pt x="227" y="273"/>
                  </a:cubicBezTo>
                  <a:cubicBezTo>
                    <a:pt x="242" y="296"/>
                    <a:pt x="257" y="307"/>
                    <a:pt x="272" y="318"/>
                  </a:cubicBezTo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4704430" y="2644775"/>
              <a:ext cx="125413" cy="554037"/>
            </a:xfrm>
            <a:custGeom>
              <a:avLst/>
              <a:gdLst>
                <a:gd name="T0" fmla="*/ 91 w 99"/>
                <a:gd name="T1" fmla="*/ 0 h 453"/>
                <a:gd name="T2" fmla="*/ 91 w 99"/>
                <a:gd name="T3" fmla="*/ 227 h 453"/>
                <a:gd name="T4" fmla="*/ 45 w 99"/>
                <a:gd name="T5" fmla="*/ 363 h 453"/>
                <a:gd name="T6" fmla="*/ 0 w 99"/>
                <a:gd name="T7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453">
                  <a:moveTo>
                    <a:pt x="91" y="0"/>
                  </a:moveTo>
                  <a:cubicBezTo>
                    <a:pt x="95" y="83"/>
                    <a:pt x="99" y="167"/>
                    <a:pt x="91" y="227"/>
                  </a:cubicBezTo>
                  <a:cubicBezTo>
                    <a:pt x="83" y="287"/>
                    <a:pt x="60" y="325"/>
                    <a:pt x="45" y="363"/>
                  </a:cubicBezTo>
                  <a:cubicBezTo>
                    <a:pt x="30" y="401"/>
                    <a:pt x="7" y="430"/>
                    <a:pt x="0" y="453"/>
                  </a:cubicBezTo>
                </a:path>
              </a:pathLst>
            </a:custGeom>
            <a:noFill/>
            <a:ln w="952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4" name="Group 45"/>
            <p:cNvGrpSpPr>
              <a:grpSpLocks/>
            </p:cNvGrpSpPr>
            <p:nvPr/>
          </p:nvGrpSpPr>
          <p:grpSpPr bwMode="auto">
            <a:xfrm>
              <a:off x="6530055" y="1182179"/>
              <a:ext cx="2305050" cy="2951162"/>
              <a:chOff x="1882" y="836"/>
              <a:chExt cx="1724" cy="2222"/>
            </a:xfrm>
          </p:grpSpPr>
          <p:sp>
            <p:nvSpPr>
              <p:cNvPr id="58" name="Rectangle 44"/>
              <p:cNvSpPr>
                <a:spLocks noChangeArrowheads="1"/>
              </p:cNvSpPr>
              <p:nvPr/>
            </p:nvSpPr>
            <p:spPr bwMode="auto">
              <a:xfrm>
                <a:off x="1882" y="836"/>
                <a:ext cx="1724" cy="2222"/>
              </a:xfrm>
              <a:prstGeom prst="rect">
                <a:avLst/>
              </a:prstGeom>
              <a:solidFill>
                <a:srgbClr val="D4E2C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59" name="Picture 43" descr="P1300017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73" y="948"/>
                <a:ext cx="1543" cy="20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56" name="标题 5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剪影处理</a:t>
            </a:r>
            <a:endParaRPr lang="zh-CN" altLang="en-US" dirty="0"/>
          </a:p>
        </p:txBody>
      </p:sp>
      <p:sp>
        <p:nvSpPr>
          <p:cNvPr id="55" name="日期占位符 54"/>
          <p:cNvSpPr>
            <a:spLocks noGrp="1"/>
          </p:cNvSpPr>
          <p:nvPr>
            <p:ph type="dt" sz="half" idx="4294967295"/>
          </p:nvPr>
        </p:nvSpPr>
        <p:spPr>
          <a:xfrm>
            <a:off x="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4817B0A-764E-4B65-8BDF-4C642827CFA4}" type="datetime1">
              <a:rPr lang="zh-CN" altLang="en-US" smtClean="0"/>
              <a:pPr/>
              <a:t>2013/7/7</a:t>
            </a:fld>
            <a:endParaRPr lang="zh-CN" altLang="en-US"/>
          </a:p>
        </p:txBody>
      </p:sp>
      <p:grpSp>
        <p:nvGrpSpPr>
          <p:cNvPr id="249" name="组合 248"/>
          <p:cNvGrpSpPr/>
          <p:nvPr/>
        </p:nvGrpSpPr>
        <p:grpSpPr>
          <a:xfrm>
            <a:off x="4419600" y="980728"/>
            <a:ext cx="4724400" cy="5472608"/>
            <a:chOff x="4419600" y="980728"/>
            <a:chExt cx="4724400" cy="5472608"/>
          </a:xfrm>
        </p:grpSpPr>
        <p:sp>
          <p:nvSpPr>
            <p:cNvPr id="33952" name="AutoShape 160"/>
            <p:cNvSpPr>
              <a:spLocks noChangeAspect="1" noChangeArrowheads="1" noTextEdit="1"/>
            </p:cNvSpPr>
            <p:nvPr/>
          </p:nvSpPr>
          <p:spPr bwMode="auto">
            <a:xfrm>
              <a:off x="4419600" y="980728"/>
              <a:ext cx="4724400" cy="5437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57" name="Freeform 165"/>
            <p:cNvSpPr>
              <a:spLocks/>
            </p:cNvSpPr>
            <p:nvPr/>
          </p:nvSpPr>
          <p:spPr bwMode="auto">
            <a:xfrm>
              <a:off x="6728023" y="6299349"/>
              <a:ext cx="50800" cy="153987"/>
            </a:xfrm>
            <a:custGeom>
              <a:avLst/>
              <a:gdLst/>
              <a:ahLst/>
              <a:cxnLst>
                <a:cxn ang="0">
                  <a:pos x="145" y="277"/>
                </a:cxn>
                <a:cxn ang="0">
                  <a:pos x="145" y="220"/>
                </a:cxn>
                <a:cxn ang="0">
                  <a:pos x="151" y="144"/>
                </a:cxn>
                <a:cxn ang="0">
                  <a:pos x="157" y="69"/>
                </a:cxn>
                <a:cxn ang="0">
                  <a:pos x="151" y="44"/>
                </a:cxn>
                <a:cxn ang="0">
                  <a:pos x="145" y="24"/>
                </a:cxn>
                <a:cxn ang="0">
                  <a:pos x="132" y="12"/>
                </a:cxn>
                <a:cxn ang="0">
                  <a:pos x="119" y="0"/>
                </a:cxn>
                <a:cxn ang="0">
                  <a:pos x="100" y="0"/>
                </a:cxn>
                <a:cxn ang="0">
                  <a:pos x="76" y="6"/>
                </a:cxn>
                <a:cxn ang="0">
                  <a:pos x="38" y="19"/>
                </a:cxn>
                <a:cxn ang="0">
                  <a:pos x="25" y="31"/>
                </a:cxn>
                <a:cxn ang="0">
                  <a:pos x="12" y="44"/>
                </a:cxn>
                <a:cxn ang="0">
                  <a:pos x="6" y="63"/>
                </a:cxn>
                <a:cxn ang="0">
                  <a:pos x="0" y="87"/>
                </a:cxn>
                <a:cxn ang="0">
                  <a:pos x="0" y="132"/>
                </a:cxn>
                <a:cxn ang="0">
                  <a:pos x="19" y="227"/>
                </a:cxn>
                <a:cxn ang="0">
                  <a:pos x="19" y="296"/>
                </a:cxn>
                <a:cxn ang="0">
                  <a:pos x="25" y="340"/>
                </a:cxn>
                <a:cxn ang="0">
                  <a:pos x="32" y="390"/>
                </a:cxn>
                <a:cxn ang="0">
                  <a:pos x="43" y="434"/>
                </a:cxn>
                <a:cxn ang="0">
                  <a:pos x="63" y="466"/>
                </a:cxn>
                <a:cxn ang="0">
                  <a:pos x="76" y="479"/>
                </a:cxn>
                <a:cxn ang="0">
                  <a:pos x="88" y="484"/>
                </a:cxn>
                <a:cxn ang="0">
                  <a:pos x="107" y="484"/>
                </a:cxn>
                <a:cxn ang="0">
                  <a:pos x="126" y="484"/>
                </a:cxn>
                <a:cxn ang="0">
                  <a:pos x="151" y="473"/>
                </a:cxn>
                <a:cxn ang="0">
                  <a:pos x="163" y="447"/>
                </a:cxn>
                <a:cxn ang="0">
                  <a:pos x="163" y="422"/>
                </a:cxn>
                <a:cxn ang="0">
                  <a:pos x="163" y="390"/>
                </a:cxn>
                <a:cxn ang="0">
                  <a:pos x="151" y="327"/>
                </a:cxn>
                <a:cxn ang="0">
                  <a:pos x="145" y="277"/>
                </a:cxn>
              </a:cxnLst>
              <a:rect l="0" t="0" r="r" b="b"/>
              <a:pathLst>
                <a:path w="163" h="484">
                  <a:moveTo>
                    <a:pt x="145" y="277"/>
                  </a:moveTo>
                  <a:lnTo>
                    <a:pt x="145" y="220"/>
                  </a:lnTo>
                  <a:lnTo>
                    <a:pt x="151" y="144"/>
                  </a:lnTo>
                  <a:lnTo>
                    <a:pt x="157" y="69"/>
                  </a:lnTo>
                  <a:lnTo>
                    <a:pt x="151" y="44"/>
                  </a:lnTo>
                  <a:lnTo>
                    <a:pt x="145" y="24"/>
                  </a:lnTo>
                  <a:lnTo>
                    <a:pt x="132" y="12"/>
                  </a:lnTo>
                  <a:lnTo>
                    <a:pt x="119" y="0"/>
                  </a:lnTo>
                  <a:lnTo>
                    <a:pt x="100" y="0"/>
                  </a:lnTo>
                  <a:lnTo>
                    <a:pt x="76" y="6"/>
                  </a:lnTo>
                  <a:lnTo>
                    <a:pt x="38" y="19"/>
                  </a:lnTo>
                  <a:lnTo>
                    <a:pt x="25" y="31"/>
                  </a:lnTo>
                  <a:lnTo>
                    <a:pt x="12" y="44"/>
                  </a:lnTo>
                  <a:lnTo>
                    <a:pt x="6" y="63"/>
                  </a:lnTo>
                  <a:lnTo>
                    <a:pt x="0" y="87"/>
                  </a:lnTo>
                  <a:lnTo>
                    <a:pt x="0" y="132"/>
                  </a:lnTo>
                  <a:lnTo>
                    <a:pt x="19" y="227"/>
                  </a:lnTo>
                  <a:lnTo>
                    <a:pt x="19" y="296"/>
                  </a:lnTo>
                  <a:lnTo>
                    <a:pt x="25" y="340"/>
                  </a:lnTo>
                  <a:lnTo>
                    <a:pt x="32" y="390"/>
                  </a:lnTo>
                  <a:lnTo>
                    <a:pt x="43" y="434"/>
                  </a:lnTo>
                  <a:lnTo>
                    <a:pt x="63" y="466"/>
                  </a:lnTo>
                  <a:lnTo>
                    <a:pt x="76" y="479"/>
                  </a:lnTo>
                  <a:lnTo>
                    <a:pt x="88" y="484"/>
                  </a:lnTo>
                  <a:lnTo>
                    <a:pt x="107" y="484"/>
                  </a:lnTo>
                  <a:lnTo>
                    <a:pt x="126" y="484"/>
                  </a:lnTo>
                  <a:lnTo>
                    <a:pt x="151" y="473"/>
                  </a:lnTo>
                  <a:lnTo>
                    <a:pt x="163" y="447"/>
                  </a:lnTo>
                  <a:lnTo>
                    <a:pt x="163" y="422"/>
                  </a:lnTo>
                  <a:lnTo>
                    <a:pt x="163" y="390"/>
                  </a:lnTo>
                  <a:lnTo>
                    <a:pt x="151" y="327"/>
                  </a:lnTo>
                  <a:lnTo>
                    <a:pt x="145" y="277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58" name="Freeform 166"/>
            <p:cNvSpPr>
              <a:spLocks/>
            </p:cNvSpPr>
            <p:nvPr/>
          </p:nvSpPr>
          <p:spPr bwMode="auto">
            <a:xfrm>
              <a:off x="6758186" y="6104086"/>
              <a:ext cx="336550" cy="338137"/>
            </a:xfrm>
            <a:custGeom>
              <a:avLst/>
              <a:gdLst/>
              <a:ahLst/>
              <a:cxnLst>
                <a:cxn ang="0">
                  <a:pos x="50" y="1053"/>
                </a:cxn>
                <a:cxn ang="0">
                  <a:pos x="62" y="1066"/>
                </a:cxn>
                <a:cxn ang="0">
                  <a:pos x="75" y="1066"/>
                </a:cxn>
                <a:cxn ang="0">
                  <a:pos x="125" y="1060"/>
                </a:cxn>
                <a:cxn ang="0">
                  <a:pos x="220" y="1022"/>
                </a:cxn>
                <a:cxn ang="0">
                  <a:pos x="308" y="990"/>
                </a:cxn>
                <a:cxn ang="0">
                  <a:pos x="390" y="953"/>
                </a:cxn>
                <a:cxn ang="0">
                  <a:pos x="472" y="909"/>
                </a:cxn>
                <a:cxn ang="0">
                  <a:pos x="547" y="858"/>
                </a:cxn>
                <a:cxn ang="0">
                  <a:pos x="617" y="802"/>
                </a:cxn>
                <a:cxn ang="0">
                  <a:pos x="686" y="745"/>
                </a:cxn>
                <a:cxn ang="0">
                  <a:pos x="819" y="625"/>
                </a:cxn>
                <a:cxn ang="0">
                  <a:pos x="881" y="562"/>
                </a:cxn>
                <a:cxn ang="0">
                  <a:pos x="939" y="492"/>
                </a:cxn>
                <a:cxn ang="0">
                  <a:pos x="995" y="416"/>
                </a:cxn>
                <a:cxn ang="0">
                  <a:pos x="1052" y="316"/>
                </a:cxn>
                <a:cxn ang="0">
                  <a:pos x="1058" y="296"/>
                </a:cxn>
                <a:cxn ang="0">
                  <a:pos x="1064" y="278"/>
                </a:cxn>
                <a:cxn ang="0">
                  <a:pos x="1064" y="227"/>
                </a:cxn>
                <a:cxn ang="0">
                  <a:pos x="1064" y="170"/>
                </a:cxn>
                <a:cxn ang="0">
                  <a:pos x="1064" y="133"/>
                </a:cxn>
                <a:cxn ang="0">
                  <a:pos x="1064" y="101"/>
                </a:cxn>
                <a:cxn ang="0">
                  <a:pos x="1052" y="50"/>
                </a:cxn>
                <a:cxn ang="0">
                  <a:pos x="1039" y="13"/>
                </a:cxn>
                <a:cxn ang="0">
                  <a:pos x="1033" y="0"/>
                </a:cxn>
                <a:cxn ang="0">
                  <a:pos x="1026" y="0"/>
                </a:cxn>
                <a:cxn ang="0">
                  <a:pos x="970" y="101"/>
                </a:cxn>
                <a:cxn ang="0">
                  <a:pos x="907" y="202"/>
                </a:cxn>
                <a:cxn ang="0">
                  <a:pos x="837" y="290"/>
                </a:cxn>
                <a:cxn ang="0">
                  <a:pos x="762" y="379"/>
                </a:cxn>
                <a:cxn ang="0">
                  <a:pos x="673" y="461"/>
                </a:cxn>
                <a:cxn ang="0">
                  <a:pos x="586" y="530"/>
                </a:cxn>
                <a:cxn ang="0">
                  <a:pos x="491" y="593"/>
                </a:cxn>
                <a:cxn ang="0">
                  <a:pos x="384" y="650"/>
                </a:cxn>
                <a:cxn ang="0">
                  <a:pos x="340" y="669"/>
                </a:cxn>
                <a:cxn ang="0">
                  <a:pos x="283" y="675"/>
                </a:cxn>
                <a:cxn ang="0">
                  <a:pos x="170" y="682"/>
                </a:cxn>
                <a:cxn ang="0">
                  <a:pos x="118" y="682"/>
                </a:cxn>
                <a:cxn ang="0">
                  <a:pos x="68" y="695"/>
                </a:cxn>
                <a:cxn ang="0">
                  <a:pos x="50" y="700"/>
                </a:cxn>
                <a:cxn ang="0">
                  <a:pos x="31" y="713"/>
                </a:cxn>
                <a:cxn ang="0">
                  <a:pos x="12" y="732"/>
                </a:cxn>
                <a:cxn ang="0">
                  <a:pos x="0" y="751"/>
                </a:cxn>
                <a:cxn ang="0">
                  <a:pos x="0" y="770"/>
                </a:cxn>
                <a:cxn ang="0">
                  <a:pos x="0" y="802"/>
                </a:cxn>
                <a:cxn ang="0">
                  <a:pos x="12" y="889"/>
                </a:cxn>
                <a:cxn ang="0">
                  <a:pos x="31" y="984"/>
                </a:cxn>
                <a:cxn ang="0">
                  <a:pos x="50" y="1053"/>
                </a:cxn>
              </a:cxnLst>
              <a:rect l="0" t="0" r="r" b="b"/>
              <a:pathLst>
                <a:path w="1064" h="1066">
                  <a:moveTo>
                    <a:pt x="50" y="1053"/>
                  </a:moveTo>
                  <a:lnTo>
                    <a:pt x="62" y="1066"/>
                  </a:lnTo>
                  <a:lnTo>
                    <a:pt x="75" y="1066"/>
                  </a:lnTo>
                  <a:lnTo>
                    <a:pt x="125" y="1060"/>
                  </a:lnTo>
                  <a:lnTo>
                    <a:pt x="220" y="1022"/>
                  </a:lnTo>
                  <a:lnTo>
                    <a:pt x="308" y="990"/>
                  </a:lnTo>
                  <a:lnTo>
                    <a:pt x="390" y="953"/>
                  </a:lnTo>
                  <a:lnTo>
                    <a:pt x="472" y="909"/>
                  </a:lnTo>
                  <a:lnTo>
                    <a:pt x="547" y="858"/>
                  </a:lnTo>
                  <a:lnTo>
                    <a:pt x="617" y="802"/>
                  </a:lnTo>
                  <a:lnTo>
                    <a:pt x="686" y="745"/>
                  </a:lnTo>
                  <a:lnTo>
                    <a:pt x="819" y="625"/>
                  </a:lnTo>
                  <a:lnTo>
                    <a:pt x="881" y="562"/>
                  </a:lnTo>
                  <a:lnTo>
                    <a:pt x="939" y="492"/>
                  </a:lnTo>
                  <a:lnTo>
                    <a:pt x="995" y="416"/>
                  </a:lnTo>
                  <a:lnTo>
                    <a:pt x="1052" y="316"/>
                  </a:lnTo>
                  <a:lnTo>
                    <a:pt x="1058" y="296"/>
                  </a:lnTo>
                  <a:lnTo>
                    <a:pt x="1064" y="278"/>
                  </a:lnTo>
                  <a:lnTo>
                    <a:pt x="1064" y="227"/>
                  </a:lnTo>
                  <a:lnTo>
                    <a:pt x="1064" y="170"/>
                  </a:lnTo>
                  <a:lnTo>
                    <a:pt x="1064" y="133"/>
                  </a:lnTo>
                  <a:lnTo>
                    <a:pt x="1064" y="101"/>
                  </a:lnTo>
                  <a:lnTo>
                    <a:pt x="1052" y="50"/>
                  </a:lnTo>
                  <a:lnTo>
                    <a:pt x="1039" y="13"/>
                  </a:lnTo>
                  <a:lnTo>
                    <a:pt x="1033" y="0"/>
                  </a:lnTo>
                  <a:lnTo>
                    <a:pt x="1026" y="0"/>
                  </a:lnTo>
                  <a:lnTo>
                    <a:pt x="970" y="101"/>
                  </a:lnTo>
                  <a:lnTo>
                    <a:pt x="907" y="202"/>
                  </a:lnTo>
                  <a:lnTo>
                    <a:pt x="837" y="290"/>
                  </a:lnTo>
                  <a:lnTo>
                    <a:pt x="762" y="379"/>
                  </a:lnTo>
                  <a:lnTo>
                    <a:pt x="673" y="461"/>
                  </a:lnTo>
                  <a:lnTo>
                    <a:pt x="586" y="530"/>
                  </a:lnTo>
                  <a:lnTo>
                    <a:pt x="491" y="593"/>
                  </a:lnTo>
                  <a:lnTo>
                    <a:pt x="384" y="650"/>
                  </a:lnTo>
                  <a:lnTo>
                    <a:pt x="340" y="669"/>
                  </a:lnTo>
                  <a:lnTo>
                    <a:pt x="283" y="675"/>
                  </a:lnTo>
                  <a:lnTo>
                    <a:pt x="170" y="682"/>
                  </a:lnTo>
                  <a:lnTo>
                    <a:pt x="118" y="682"/>
                  </a:lnTo>
                  <a:lnTo>
                    <a:pt x="68" y="695"/>
                  </a:lnTo>
                  <a:lnTo>
                    <a:pt x="50" y="700"/>
                  </a:lnTo>
                  <a:lnTo>
                    <a:pt x="31" y="713"/>
                  </a:lnTo>
                  <a:lnTo>
                    <a:pt x="12" y="732"/>
                  </a:lnTo>
                  <a:lnTo>
                    <a:pt x="0" y="751"/>
                  </a:lnTo>
                  <a:lnTo>
                    <a:pt x="0" y="770"/>
                  </a:lnTo>
                  <a:lnTo>
                    <a:pt x="0" y="802"/>
                  </a:lnTo>
                  <a:lnTo>
                    <a:pt x="12" y="889"/>
                  </a:lnTo>
                  <a:lnTo>
                    <a:pt x="31" y="984"/>
                  </a:lnTo>
                  <a:lnTo>
                    <a:pt x="50" y="1053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59" name="Freeform 167"/>
            <p:cNvSpPr>
              <a:spLocks/>
            </p:cNvSpPr>
            <p:nvPr/>
          </p:nvSpPr>
          <p:spPr bwMode="auto">
            <a:xfrm>
              <a:off x="8388548" y="5548461"/>
              <a:ext cx="65088" cy="574675"/>
            </a:xfrm>
            <a:custGeom>
              <a:avLst/>
              <a:gdLst/>
              <a:ahLst/>
              <a:cxnLst>
                <a:cxn ang="0">
                  <a:pos x="178" y="429"/>
                </a:cxn>
                <a:cxn ang="0">
                  <a:pos x="184" y="341"/>
                </a:cxn>
                <a:cxn ang="0">
                  <a:pos x="202" y="252"/>
                </a:cxn>
                <a:cxn ang="0">
                  <a:pos x="209" y="164"/>
                </a:cxn>
                <a:cxn ang="0">
                  <a:pos x="209" y="120"/>
                </a:cxn>
                <a:cxn ang="0">
                  <a:pos x="196" y="76"/>
                </a:cxn>
                <a:cxn ang="0">
                  <a:pos x="184" y="44"/>
                </a:cxn>
                <a:cxn ang="0">
                  <a:pos x="165" y="25"/>
                </a:cxn>
                <a:cxn ang="0">
                  <a:pos x="146" y="7"/>
                </a:cxn>
                <a:cxn ang="0">
                  <a:pos x="121" y="0"/>
                </a:cxn>
                <a:cxn ang="0">
                  <a:pos x="95" y="0"/>
                </a:cxn>
                <a:cxn ang="0">
                  <a:pos x="76" y="13"/>
                </a:cxn>
                <a:cxn ang="0">
                  <a:pos x="57" y="38"/>
                </a:cxn>
                <a:cxn ang="0">
                  <a:pos x="45" y="70"/>
                </a:cxn>
                <a:cxn ang="0">
                  <a:pos x="39" y="107"/>
                </a:cxn>
                <a:cxn ang="0">
                  <a:pos x="32" y="138"/>
                </a:cxn>
                <a:cxn ang="0">
                  <a:pos x="39" y="201"/>
                </a:cxn>
                <a:cxn ang="0">
                  <a:pos x="51" y="271"/>
                </a:cxn>
                <a:cxn ang="0">
                  <a:pos x="57" y="341"/>
                </a:cxn>
                <a:cxn ang="0">
                  <a:pos x="76" y="574"/>
                </a:cxn>
                <a:cxn ang="0">
                  <a:pos x="76" y="694"/>
                </a:cxn>
                <a:cxn ang="0">
                  <a:pos x="76" y="814"/>
                </a:cxn>
                <a:cxn ang="0">
                  <a:pos x="71" y="927"/>
                </a:cxn>
                <a:cxn ang="0">
                  <a:pos x="64" y="1041"/>
                </a:cxn>
                <a:cxn ang="0">
                  <a:pos x="32" y="1261"/>
                </a:cxn>
                <a:cxn ang="0">
                  <a:pos x="19" y="1376"/>
                </a:cxn>
                <a:cxn ang="0">
                  <a:pos x="7" y="1483"/>
                </a:cxn>
                <a:cxn ang="0">
                  <a:pos x="0" y="1596"/>
                </a:cxn>
                <a:cxn ang="0">
                  <a:pos x="7" y="1710"/>
                </a:cxn>
                <a:cxn ang="0">
                  <a:pos x="7" y="1747"/>
                </a:cxn>
                <a:cxn ang="0">
                  <a:pos x="14" y="1773"/>
                </a:cxn>
                <a:cxn ang="0">
                  <a:pos x="26" y="1791"/>
                </a:cxn>
                <a:cxn ang="0">
                  <a:pos x="32" y="1804"/>
                </a:cxn>
                <a:cxn ang="0">
                  <a:pos x="51" y="1810"/>
                </a:cxn>
                <a:cxn ang="0">
                  <a:pos x="71" y="1810"/>
                </a:cxn>
                <a:cxn ang="0">
                  <a:pos x="95" y="1797"/>
                </a:cxn>
                <a:cxn ang="0">
                  <a:pos x="108" y="1786"/>
                </a:cxn>
                <a:cxn ang="0">
                  <a:pos x="115" y="1766"/>
                </a:cxn>
                <a:cxn ang="0">
                  <a:pos x="127" y="1722"/>
                </a:cxn>
                <a:cxn ang="0">
                  <a:pos x="133" y="1627"/>
                </a:cxn>
                <a:cxn ang="0">
                  <a:pos x="139" y="1439"/>
                </a:cxn>
                <a:cxn ang="0">
                  <a:pos x="146" y="1243"/>
                </a:cxn>
                <a:cxn ang="0">
                  <a:pos x="165" y="839"/>
                </a:cxn>
                <a:cxn ang="0">
                  <a:pos x="178" y="429"/>
                </a:cxn>
              </a:cxnLst>
              <a:rect l="0" t="0" r="r" b="b"/>
              <a:pathLst>
                <a:path w="209" h="1810">
                  <a:moveTo>
                    <a:pt x="178" y="429"/>
                  </a:moveTo>
                  <a:lnTo>
                    <a:pt x="184" y="341"/>
                  </a:lnTo>
                  <a:lnTo>
                    <a:pt x="202" y="252"/>
                  </a:lnTo>
                  <a:lnTo>
                    <a:pt x="209" y="164"/>
                  </a:lnTo>
                  <a:lnTo>
                    <a:pt x="209" y="120"/>
                  </a:lnTo>
                  <a:lnTo>
                    <a:pt x="196" y="76"/>
                  </a:lnTo>
                  <a:lnTo>
                    <a:pt x="184" y="44"/>
                  </a:lnTo>
                  <a:lnTo>
                    <a:pt x="165" y="25"/>
                  </a:lnTo>
                  <a:lnTo>
                    <a:pt x="146" y="7"/>
                  </a:lnTo>
                  <a:lnTo>
                    <a:pt x="121" y="0"/>
                  </a:lnTo>
                  <a:lnTo>
                    <a:pt x="95" y="0"/>
                  </a:lnTo>
                  <a:lnTo>
                    <a:pt x="76" y="13"/>
                  </a:lnTo>
                  <a:lnTo>
                    <a:pt x="57" y="38"/>
                  </a:lnTo>
                  <a:lnTo>
                    <a:pt x="45" y="70"/>
                  </a:lnTo>
                  <a:lnTo>
                    <a:pt x="39" y="107"/>
                  </a:lnTo>
                  <a:lnTo>
                    <a:pt x="32" y="138"/>
                  </a:lnTo>
                  <a:lnTo>
                    <a:pt x="39" y="201"/>
                  </a:lnTo>
                  <a:lnTo>
                    <a:pt x="51" y="271"/>
                  </a:lnTo>
                  <a:lnTo>
                    <a:pt x="57" y="341"/>
                  </a:lnTo>
                  <a:lnTo>
                    <a:pt x="76" y="574"/>
                  </a:lnTo>
                  <a:lnTo>
                    <a:pt x="76" y="694"/>
                  </a:lnTo>
                  <a:lnTo>
                    <a:pt x="76" y="814"/>
                  </a:lnTo>
                  <a:lnTo>
                    <a:pt x="71" y="927"/>
                  </a:lnTo>
                  <a:lnTo>
                    <a:pt x="64" y="1041"/>
                  </a:lnTo>
                  <a:lnTo>
                    <a:pt x="32" y="1261"/>
                  </a:lnTo>
                  <a:lnTo>
                    <a:pt x="19" y="1376"/>
                  </a:lnTo>
                  <a:lnTo>
                    <a:pt x="7" y="1483"/>
                  </a:lnTo>
                  <a:lnTo>
                    <a:pt x="0" y="1596"/>
                  </a:lnTo>
                  <a:lnTo>
                    <a:pt x="7" y="1710"/>
                  </a:lnTo>
                  <a:lnTo>
                    <a:pt x="7" y="1747"/>
                  </a:lnTo>
                  <a:lnTo>
                    <a:pt x="14" y="1773"/>
                  </a:lnTo>
                  <a:lnTo>
                    <a:pt x="26" y="1791"/>
                  </a:lnTo>
                  <a:lnTo>
                    <a:pt x="32" y="1804"/>
                  </a:lnTo>
                  <a:lnTo>
                    <a:pt x="51" y="1810"/>
                  </a:lnTo>
                  <a:lnTo>
                    <a:pt x="71" y="1810"/>
                  </a:lnTo>
                  <a:lnTo>
                    <a:pt x="95" y="1797"/>
                  </a:lnTo>
                  <a:lnTo>
                    <a:pt x="108" y="1786"/>
                  </a:lnTo>
                  <a:lnTo>
                    <a:pt x="115" y="1766"/>
                  </a:lnTo>
                  <a:lnTo>
                    <a:pt x="127" y="1722"/>
                  </a:lnTo>
                  <a:lnTo>
                    <a:pt x="133" y="1627"/>
                  </a:lnTo>
                  <a:lnTo>
                    <a:pt x="139" y="1439"/>
                  </a:lnTo>
                  <a:lnTo>
                    <a:pt x="146" y="1243"/>
                  </a:lnTo>
                  <a:lnTo>
                    <a:pt x="165" y="839"/>
                  </a:lnTo>
                  <a:lnTo>
                    <a:pt x="178" y="429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60" name="Freeform 168"/>
            <p:cNvSpPr>
              <a:spLocks/>
            </p:cNvSpPr>
            <p:nvPr/>
          </p:nvSpPr>
          <p:spPr bwMode="auto">
            <a:xfrm>
              <a:off x="8304411" y="5596086"/>
              <a:ext cx="211138" cy="473075"/>
            </a:xfrm>
            <a:custGeom>
              <a:avLst/>
              <a:gdLst/>
              <a:ahLst/>
              <a:cxnLst>
                <a:cxn ang="0">
                  <a:pos x="625" y="783"/>
                </a:cxn>
                <a:cxn ang="0">
                  <a:pos x="643" y="663"/>
                </a:cxn>
                <a:cxn ang="0">
                  <a:pos x="662" y="524"/>
                </a:cxn>
                <a:cxn ang="0">
                  <a:pos x="668" y="449"/>
                </a:cxn>
                <a:cxn ang="0">
                  <a:pos x="668" y="373"/>
                </a:cxn>
                <a:cxn ang="0">
                  <a:pos x="662" y="297"/>
                </a:cxn>
                <a:cxn ang="0">
                  <a:pos x="656" y="228"/>
                </a:cxn>
                <a:cxn ang="0">
                  <a:pos x="636" y="165"/>
                </a:cxn>
                <a:cxn ang="0">
                  <a:pos x="612" y="107"/>
                </a:cxn>
                <a:cxn ang="0">
                  <a:pos x="580" y="63"/>
                </a:cxn>
                <a:cxn ang="0">
                  <a:pos x="561" y="44"/>
                </a:cxn>
                <a:cxn ang="0">
                  <a:pos x="536" y="32"/>
                </a:cxn>
                <a:cxn ang="0">
                  <a:pos x="511" y="19"/>
                </a:cxn>
                <a:cxn ang="0">
                  <a:pos x="486" y="7"/>
                </a:cxn>
                <a:cxn ang="0">
                  <a:pos x="453" y="0"/>
                </a:cxn>
                <a:cxn ang="0">
                  <a:pos x="422" y="0"/>
                </a:cxn>
                <a:cxn ang="0">
                  <a:pos x="385" y="7"/>
                </a:cxn>
                <a:cxn ang="0">
                  <a:pos x="340" y="13"/>
                </a:cxn>
                <a:cxn ang="0">
                  <a:pos x="252" y="44"/>
                </a:cxn>
                <a:cxn ang="0">
                  <a:pos x="202" y="63"/>
                </a:cxn>
                <a:cxn ang="0">
                  <a:pos x="157" y="95"/>
                </a:cxn>
                <a:cxn ang="0">
                  <a:pos x="120" y="133"/>
                </a:cxn>
                <a:cxn ang="0">
                  <a:pos x="88" y="177"/>
                </a:cxn>
                <a:cxn ang="0">
                  <a:pos x="63" y="228"/>
                </a:cxn>
                <a:cxn ang="0">
                  <a:pos x="37" y="278"/>
                </a:cxn>
                <a:cxn ang="0">
                  <a:pos x="26" y="328"/>
                </a:cxn>
                <a:cxn ang="0">
                  <a:pos x="13" y="385"/>
                </a:cxn>
                <a:cxn ang="0">
                  <a:pos x="0" y="442"/>
                </a:cxn>
                <a:cxn ang="0">
                  <a:pos x="0" y="505"/>
                </a:cxn>
                <a:cxn ang="0">
                  <a:pos x="0" y="619"/>
                </a:cxn>
                <a:cxn ang="0">
                  <a:pos x="13" y="732"/>
                </a:cxn>
                <a:cxn ang="0">
                  <a:pos x="37" y="833"/>
                </a:cxn>
                <a:cxn ang="0">
                  <a:pos x="63" y="927"/>
                </a:cxn>
                <a:cxn ang="0">
                  <a:pos x="82" y="1009"/>
                </a:cxn>
                <a:cxn ang="0">
                  <a:pos x="101" y="1180"/>
                </a:cxn>
                <a:cxn ang="0">
                  <a:pos x="113" y="1275"/>
                </a:cxn>
                <a:cxn ang="0">
                  <a:pos x="113" y="1325"/>
                </a:cxn>
                <a:cxn ang="0">
                  <a:pos x="126" y="1369"/>
                </a:cxn>
                <a:cxn ang="0">
                  <a:pos x="145" y="1413"/>
                </a:cxn>
                <a:cxn ang="0">
                  <a:pos x="157" y="1432"/>
                </a:cxn>
                <a:cxn ang="0">
                  <a:pos x="176" y="1445"/>
                </a:cxn>
                <a:cxn ang="0">
                  <a:pos x="196" y="1463"/>
                </a:cxn>
                <a:cxn ang="0">
                  <a:pos x="221" y="1476"/>
                </a:cxn>
                <a:cxn ang="0">
                  <a:pos x="252" y="1483"/>
                </a:cxn>
                <a:cxn ang="0">
                  <a:pos x="290" y="1489"/>
                </a:cxn>
                <a:cxn ang="0">
                  <a:pos x="353" y="1489"/>
                </a:cxn>
                <a:cxn ang="0">
                  <a:pos x="410" y="1483"/>
                </a:cxn>
                <a:cxn ang="0">
                  <a:pos x="460" y="1463"/>
                </a:cxn>
                <a:cxn ang="0">
                  <a:pos x="498" y="1432"/>
                </a:cxn>
                <a:cxn ang="0">
                  <a:pos x="529" y="1388"/>
                </a:cxn>
                <a:cxn ang="0">
                  <a:pos x="554" y="1343"/>
                </a:cxn>
                <a:cxn ang="0">
                  <a:pos x="573" y="1293"/>
                </a:cxn>
                <a:cxn ang="0">
                  <a:pos x="586" y="1236"/>
                </a:cxn>
                <a:cxn ang="0">
                  <a:pos x="599" y="1116"/>
                </a:cxn>
                <a:cxn ang="0">
                  <a:pos x="612" y="990"/>
                </a:cxn>
                <a:cxn ang="0">
                  <a:pos x="618" y="877"/>
                </a:cxn>
                <a:cxn ang="0">
                  <a:pos x="625" y="783"/>
                </a:cxn>
              </a:cxnLst>
              <a:rect l="0" t="0" r="r" b="b"/>
              <a:pathLst>
                <a:path w="668" h="1489">
                  <a:moveTo>
                    <a:pt x="625" y="783"/>
                  </a:moveTo>
                  <a:lnTo>
                    <a:pt x="643" y="663"/>
                  </a:lnTo>
                  <a:lnTo>
                    <a:pt x="662" y="524"/>
                  </a:lnTo>
                  <a:lnTo>
                    <a:pt x="668" y="449"/>
                  </a:lnTo>
                  <a:lnTo>
                    <a:pt x="668" y="373"/>
                  </a:lnTo>
                  <a:lnTo>
                    <a:pt x="662" y="297"/>
                  </a:lnTo>
                  <a:lnTo>
                    <a:pt x="656" y="228"/>
                  </a:lnTo>
                  <a:lnTo>
                    <a:pt x="636" y="165"/>
                  </a:lnTo>
                  <a:lnTo>
                    <a:pt x="612" y="107"/>
                  </a:lnTo>
                  <a:lnTo>
                    <a:pt x="580" y="63"/>
                  </a:lnTo>
                  <a:lnTo>
                    <a:pt x="561" y="44"/>
                  </a:lnTo>
                  <a:lnTo>
                    <a:pt x="536" y="32"/>
                  </a:lnTo>
                  <a:lnTo>
                    <a:pt x="511" y="19"/>
                  </a:lnTo>
                  <a:lnTo>
                    <a:pt x="486" y="7"/>
                  </a:lnTo>
                  <a:lnTo>
                    <a:pt x="453" y="0"/>
                  </a:lnTo>
                  <a:lnTo>
                    <a:pt x="422" y="0"/>
                  </a:lnTo>
                  <a:lnTo>
                    <a:pt x="385" y="7"/>
                  </a:lnTo>
                  <a:lnTo>
                    <a:pt x="340" y="13"/>
                  </a:lnTo>
                  <a:lnTo>
                    <a:pt x="252" y="44"/>
                  </a:lnTo>
                  <a:lnTo>
                    <a:pt x="202" y="63"/>
                  </a:lnTo>
                  <a:lnTo>
                    <a:pt x="157" y="95"/>
                  </a:lnTo>
                  <a:lnTo>
                    <a:pt x="120" y="133"/>
                  </a:lnTo>
                  <a:lnTo>
                    <a:pt x="88" y="177"/>
                  </a:lnTo>
                  <a:lnTo>
                    <a:pt x="63" y="228"/>
                  </a:lnTo>
                  <a:lnTo>
                    <a:pt x="37" y="278"/>
                  </a:lnTo>
                  <a:lnTo>
                    <a:pt x="26" y="328"/>
                  </a:lnTo>
                  <a:lnTo>
                    <a:pt x="13" y="385"/>
                  </a:lnTo>
                  <a:lnTo>
                    <a:pt x="0" y="442"/>
                  </a:lnTo>
                  <a:lnTo>
                    <a:pt x="0" y="505"/>
                  </a:lnTo>
                  <a:lnTo>
                    <a:pt x="0" y="619"/>
                  </a:lnTo>
                  <a:lnTo>
                    <a:pt x="13" y="732"/>
                  </a:lnTo>
                  <a:lnTo>
                    <a:pt x="37" y="833"/>
                  </a:lnTo>
                  <a:lnTo>
                    <a:pt x="63" y="927"/>
                  </a:lnTo>
                  <a:lnTo>
                    <a:pt x="82" y="1009"/>
                  </a:lnTo>
                  <a:lnTo>
                    <a:pt x="101" y="1180"/>
                  </a:lnTo>
                  <a:lnTo>
                    <a:pt x="113" y="1275"/>
                  </a:lnTo>
                  <a:lnTo>
                    <a:pt x="113" y="1325"/>
                  </a:lnTo>
                  <a:lnTo>
                    <a:pt x="126" y="1369"/>
                  </a:lnTo>
                  <a:lnTo>
                    <a:pt x="145" y="1413"/>
                  </a:lnTo>
                  <a:lnTo>
                    <a:pt x="157" y="1432"/>
                  </a:lnTo>
                  <a:lnTo>
                    <a:pt x="176" y="1445"/>
                  </a:lnTo>
                  <a:lnTo>
                    <a:pt x="196" y="1463"/>
                  </a:lnTo>
                  <a:lnTo>
                    <a:pt x="221" y="1476"/>
                  </a:lnTo>
                  <a:lnTo>
                    <a:pt x="252" y="1483"/>
                  </a:lnTo>
                  <a:lnTo>
                    <a:pt x="290" y="1489"/>
                  </a:lnTo>
                  <a:lnTo>
                    <a:pt x="353" y="1489"/>
                  </a:lnTo>
                  <a:lnTo>
                    <a:pt x="410" y="1483"/>
                  </a:lnTo>
                  <a:lnTo>
                    <a:pt x="460" y="1463"/>
                  </a:lnTo>
                  <a:lnTo>
                    <a:pt x="498" y="1432"/>
                  </a:lnTo>
                  <a:lnTo>
                    <a:pt x="529" y="1388"/>
                  </a:lnTo>
                  <a:lnTo>
                    <a:pt x="554" y="1343"/>
                  </a:lnTo>
                  <a:lnTo>
                    <a:pt x="573" y="1293"/>
                  </a:lnTo>
                  <a:lnTo>
                    <a:pt x="586" y="1236"/>
                  </a:lnTo>
                  <a:lnTo>
                    <a:pt x="599" y="1116"/>
                  </a:lnTo>
                  <a:lnTo>
                    <a:pt x="612" y="990"/>
                  </a:lnTo>
                  <a:lnTo>
                    <a:pt x="618" y="877"/>
                  </a:lnTo>
                  <a:lnTo>
                    <a:pt x="625" y="783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61" name="Freeform 169"/>
            <p:cNvSpPr>
              <a:spLocks/>
            </p:cNvSpPr>
            <p:nvPr/>
          </p:nvSpPr>
          <p:spPr bwMode="auto">
            <a:xfrm>
              <a:off x="6647061" y="5296049"/>
              <a:ext cx="365125" cy="304800"/>
            </a:xfrm>
            <a:custGeom>
              <a:avLst/>
              <a:gdLst/>
              <a:ahLst/>
              <a:cxnLst>
                <a:cxn ang="0">
                  <a:pos x="1020" y="959"/>
                </a:cxn>
                <a:cxn ang="0">
                  <a:pos x="1040" y="852"/>
                </a:cxn>
                <a:cxn ang="0">
                  <a:pos x="1064" y="750"/>
                </a:cxn>
                <a:cxn ang="0">
                  <a:pos x="1103" y="656"/>
                </a:cxn>
                <a:cxn ang="0">
                  <a:pos x="1147" y="568"/>
                </a:cxn>
                <a:cxn ang="0">
                  <a:pos x="1008" y="536"/>
                </a:cxn>
                <a:cxn ang="0">
                  <a:pos x="869" y="492"/>
                </a:cxn>
                <a:cxn ang="0">
                  <a:pos x="731" y="442"/>
                </a:cxn>
                <a:cxn ang="0">
                  <a:pos x="604" y="379"/>
                </a:cxn>
                <a:cxn ang="0">
                  <a:pos x="485" y="303"/>
                </a:cxn>
                <a:cxn ang="0">
                  <a:pos x="428" y="259"/>
                </a:cxn>
                <a:cxn ang="0">
                  <a:pos x="378" y="215"/>
                </a:cxn>
                <a:cxn ang="0">
                  <a:pos x="328" y="165"/>
                </a:cxn>
                <a:cxn ang="0">
                  <a:pos x="277" y="113"/>
                </a:cxn>
                <a:cxn ang="0">
                  <a:pos x="233" y="57"/>
                </a:cxn>
                <a:cxn ang="0">
                  <a:pos x="188" y="0"/>
                </a:cxn>
                <a:cxn ang="0">
                  <a:pos x="138" y="57"/>
                </a:cxn>
                <a:cxn ang="0">
                  <a:pos x="94" y="120"/>
                </a:cxn>
                <a:cxn ang="0">
                  <a:pos x="57" y="183"/>
                </a:cxn>
                <a:cxn ang="0">
                  <a:pos x="25" y="259"/>
                </a:cxn>
                <a:cxn ang="0">
                  <a:pos x="6" y="335"/>
                </a:cxn>
                <a:cxn ang="0">
                  <a:pos x="0" y="423"/>
                </a:cxn>
                <a:cxn ang="0">
                  <a:pos x="6" y="517"/>
                </a:cxn>
                <a:cxn ang="0">
                  <a:pos x="25" y="619"/>
                </a:cxn>
                <a:cxn ang="0">
                  <a:pos x="114" y="953"/>
                </a:cxn>
                <a:cxn ang="0">
                  <a:pos x="201" y="871"/>
                </a:cxn>
                <a:cxn ang="0">
                  <a:pos x="321" y="846"/>
                </a:cxn>
                <a:cxn ang="0">
                  <a:pos x="434" y="833"/>
                </a:cxn>
                <a:cxn ang="0">
                  <a:pos x="548" y="833"/>
                </a:cxn>
                <a:cxn ang="0">
                  <a:pos x="648" y="839"/>
                </a:cxn>
                <a:cxn ang="0">
                  <a:pos x="750" y="858"/>
                </a:cxn>
                <a:cxn ang="0">
                  <a:pos x="844" y="883"/>
                </a:cxn>
                <a:cxn ang="0">
                  <a:pos x="939" y="922"/>
                </a:cxn>
                <a:cxn ang="0">
                  <a:pos x="1020" y="959"/>
                </a:cxn>
              </a:cxnLst>
              <a:rect l="0" t="0" r="r" b="b"/>
              <a:pathLst>
                <a:path w="1147" h="959">
                  <a:moveTo>
                    <a:pt x="1020" y="959"/>
                  </a:moveTo>
                  <a:lnTo>
                    <a:pt x="1040" y="852"/>
                  </a:lnTo>
                  <a:lnTo>
                    <a:pt x="1064" y="750"/>
                  </a:lnTo>
                  <a:lnTo>
                    <a:pt x="1103" y="656"/>
                  </a:lnTo>
                  <a:lnTo>
                    <a:pt x="1147" y="568"/>
                  </a:lnTo>
                  <a:lnTo>
                    <a:pt x="1008" y="536"/>
                  </a:lnTo>
                  <a:lnTo>
                    <a:pt x="869" y="492"/>
                  </a:lnTo>
                  <a:lnTo>
                    <a:pt x="731" y="442"/>
                  </a:lnTo>
                  <a:lnTo>
                    <a:pt x="604" y="379"/>
                  </a:lnTo>
                  <a:lnTo>
                    <a:pt x="485" y="303"/>
                  </a:lnTo>
                  <a:lnTo>
                    <a:pt x="428" y="259"/>
                  </a:lnTo>
                  <a:lnTo>
                    <a:pt x="378" y="215"/>
                  </a:lnTo>
                  <a:lnTo>
                    <a:pt x="328" y="165"/>
                  </a:lnTo>
                  <a:lnTo>
                    <a:pt x="277" y="113"/>
                  </a:lnTo>
                  <a:lnTo>
                    <a:pt x="233" y="57"/>
                  </a:lnTo>
                  <a:lnTo>
                    <a:pt x="188" y="0"/>
                  </a:lnTo>
                  <a:lnTo>
                    <a:pt x="138" y="57"/>
                  </a:lnTo>
                  <a:lnTo>
                    <a:pt x="94" y="120"/>
                  </a:lnTo>
                  <a:lnTo>
                    <a:pt x="57" y="183"/>
                  </a:lnTo>
                  <a:lnTo>
                    <a:pt x="25" y="259"/>
                  </a:lnTo>
                  <a:lnTo>
                    <a:pt x="6" y="335"/>
                  </a:lnTo>
                  <a:lnTo>
                    <a:pt x="0" y="423"/>
                  </a:lnTo>
                  <a:lnTo>
                    <a:pt x="6" y="517"/>
                  </a:lnTo>
                  <a:lnTo>
                    <a:pt x="25" y="619"/>
                  </a:lnTo>
                  <a:lnTo>
                    <a:pt x="114" y="953"/>
                  </a:lnTo>
                  <a:lnTo>
                    <a:pt x="201" y="871"/>
                  </a:lnTo>
                  <a:lnTo>
                    <a:pt x="321" y="846"/>
                  </a:lnTo>
                  <a:lnTo>
                    <a:pt x="434" y="833"/>
                  </a:lnTo>
                  <a:lnTo>
                    <a:pt x="548" y="833"/>
                  </a:lnTo>
                  <a:lnTo>
                    <a:pt x="648" y="839"/>
                  </a:lnTo>
                  <a:lnTo>
                    <a:pt x="750" y="858"/>
                  </a:lnTo>
                  <a:lnTo>
                    <a:pt x="844" y="883"/>
                  </a:lnTo>
                  <a:lnTo>
                    <a:pt x="939" y="922"/>
                  </a:lnTo>
                  <a:lnTo>
                    <a:pt x="1020" y="959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62" name="Freeform 170"/>
            <p:cNvSpPr>
              <a:spLocks/>
            </p:cNvSpPr>
            <p:nvPr/>
          </p:nvSpPr>
          <p:spPr bwMode="auto">
            <a:xfrm>
              <a:off x="6683573" y="5561161"/>
              <a:ext cx="301625" cy="477837"/>
            </a:xfrm>
            <a:custGeom>
              <a:avLst/>
              <a:gdLst/>
              <a:ahLst/>
              <a:cxnLst>
                <a:cxn ang="0">
                  <a:pos x="87" y="38"/>
                </a:cxn>
                <a:cxn ang="0">
                  <a:pos x="0" y="120"/>
                </a:cxn>
                <a:cxn ang="0">
                  <a:pos x="107" y="486"/>
                </a:cxn>
                <a:cxn ang="0">
                  <a:pos x="170" y="681"/>
                </a:cxn>
                <a:cxn ang="0">
                  <a:pos x="238" y="870"/>
                </a:cxn>
                <a:cxn ang="0">
                  <a:pos x="308" y="1040"/>
                </a:cxn>
                <a:cxn ang="0">
                  <a:pos x="377" y="1192"/>
                </a:cxn>
                <a:cxn ang="0">
                  <a:pos x="415" y="1255"/>
                </a:cxn>
                <a:cxn ang="0">
                  <a:pos x="453" y="1312"/>
                </a:cxn>
                <a:cxn ang="0">
                  <a:pos x="484" y="1356"/>
                </a:cxn>
                <a:cxn ang="0">
                  <a:pos x="523" y="1388"/>
                </a:cxn>
                <a:cxn ang="0">
                  <a:pos x="579" y="1432"/>
                </a:cxn>
                <a:cxn ang="0">
                  <a:pos x="630" y="1463"/>
                </a:cxn>
                <a:cxn ang="0">
                  <a:pos x="680" y="1489"/>
                </a:cxn>
                <a:cxn ang="0">
                  <a:pos x="724" y="1501"/>
                </a:cxn>
                <a:cxn ang="0">
                  <a:pos x="762" y="1508"/>
                </a:cxn>
                <a:cxn ang="0">
                  <a:pos x="800" y="1501"/>
                </a:cxn>
                <a:cxn ang="0">
                  <a:pos x="825" y="1489"/>
                </a:cxn>
                <a:cxn ang="0">
                  <a:pos x="850" y="1469"/>
                </a:cxn>
                <a:cxn ang="0">
                  <a:pos x="875" y="1445"/>
                </a:cxn>
                <a:cxn ang="0">
                  <a:pos x="894" y="1413"/>
                </a:cxn>
                <a:cxn ang="0">
                  <a:pos x="913" y="1375"/>
                </a:cxn>
                <a:cxn ang="0">
                  <a:pos x="926" y="1331"/>
                </a:cxn>
                <a:cxn ang="0">
                  <a:pos x="939" y="1229"/>
                </a:cxn>
                <a:cxn ang="0">
                  <a:pos x="944" y="1116"/>
                </a:cxn>
                <a:cxn ang="0">
                  <a:pos x="950" y="990"/>
                </a:cxn>
                <a:cxn ang="0">
                  <a:pos x="944" y="858"/>
                </a:cxn>
                <a:cxn ang="0">
                  <a:pos x="926" y="593"/>
                </a:cxn>
                <a:cxn ang="0">
                  <a:pos x="906" y="346"/>
                </a:cxn>
                <a:cxn ang="0">
                  <a:pos x="900" y="246"/>
                </a:cxn>
                <a:cxn ang="0">
                  <a:pos x="900" y="163"/>
                </a:cxn>
                <a:cxn ang="0">
                  <a:pos x="906" y="126"/>
                </a:cxn>
                <a:cxn ang="0">
                  <a:pos x="825" y="89"/>
                </a:cxn>
                <a:cxn ang="0">
                  <a:pos x="730" y="50"/>
                </a:cxn>
                <a:cxn ang="0">
                  <a:pos x="636" y="25"/>
                </a:cxn>
                <a:cxn ang="0">
                  <a:pos x="534" y="6"/>
                </a:cxn>
                <a:cxn ang="0">
                  <a:pos x="434" y="0"/>
                </a:cxn>
                <a:cxn ang="0">
                  <a:pos x="320" y="0"/>
                </a:cxn>
                <a:cxn ang="0">
                  <a:pos x="207" y="13"/>
                </a:cxn>
                <a:cxn ang="0">
                  <a:pos x="87" y="38"/>
                </a:cxn>
              </a:cxnLst>
              <a:rect l="0" t="0" r="r" b="b"/>
              <a:pathLst>
                <a:path w="950" h="1508">
                  <a:moveTo>
                    <a:pt x="87" y="38"/>
                  </a:moveTo>
                  <a:lnTo>
                    <a:pt x="0" y="120"/>
                  </a:lnTo>
                  <a:lnTo>
                    <a:pt x="107" y="486"/>
                  </a:lnTo>
                  <a:lnTo>
                    <a:pt x="170" y="681"/>
                  </a:lnTo>
                  <a:lnTo>
                    <a:pt x="238" y="870"/>
                  </a:lnTo>
                  <a:lnTo>
                    <a:pt x="308" y="1040"/>
                  </a:lnTo>
                  <a:lnTo>
                    <a:pt x="377" y="1192"/>
                  </a:lnTo>
                  <a:lnTo>
                    <a:pt x="415" y="1255"/>
                  </a:lnTo>
                  <a:lnTo>
                    <a:pt x="453" y="1312"/>
                  </a:lnTo>
                  <a:lnTo>
                    <a:pt x="484" y="1356"/>
                  </a:lnTo>
                  <a:lnTo>
                    <a:pt x="523" y="1388"/>
                  </a:lnTo>
                  <a:lnTo>
                    <a:pt x="579" y="1432"/>
                  </a:lnTo>
                  <a:lnTo>
                    <a:pt x="630" y="1463"/>
                  </a:lnTo>
                  <a:lnTo>
                    <a:pt x="680" y="1489"/>
                  </a:lnTo>
                  <a:lnTo>
                    <a:pt x="724" y="1501"/>
                  </a:lnTo>
                  <a:lnTo>
                    <a:pt x="762" y="1508"/>
                  </a:lnTo>
                  <a:lnTo>
                    <a:pt x="800" y="1501"/>
                  </a:lnTo>
                  <a:lnTo>
                    <a:pt x="825" y="1489"/>
                  </a:lnTo>
                  <a:lnTo>
                    <a:pt x="850" y="1469"/>
                  </a:lnTo>
                  <a:lnTo>
                    <a:pt x="875" y="1445"/>
                  </a:lnTo>
                  <a:lnTo>
                    <a:pt x="894" y="1413"/>
                  </a:lnTo>
                  <a:lnTo>
                    <a:pt x="913" y="1375"/>
                  </a:lnTo>
                  <a:lnTo>
                    <a:pt x="926" y="1331"/>
                  </a:lnTo>
                  <a:lnTo>
                    <a:pt x="939" y="1229"/>
                  </a:lnTo>
                  <a:lnTo>
                    <a:pt x="944" y="1116"/>
                  </a:lnTo>
                  <a:lnTo>
                    <a:pt x="950" y="990"/>
                  </a:lnTo>
                  <a:lnTo>
                    <a:pt x="944" y="858"/>
                  </a:lnTo>
                  <a:lnTo>
                    <a:pt x="926" y="593"/>
                  </a:lnTo>
                  <a:lnTo>
                    <a:pt x="906" y="346"/>
                  </a:lnTo>
                  <a:lnTo>
                    <a:pt x="900" y="246"/>
                  </a:lnTo>
                  <a:lnTo>
                    <a:pt x="900" y="163"/>
                  </a:lnTo>
                  <a:lnTo>
                    <a:pt x="906" y="126"/>
                  </a:lnTo>
                  <a:lnTo>
                    <a:pt x="825" y="89"/>
                  </a:lnTo>
                  <a:lnTo>
                    <a:pt x="730" y="50"/>
                  </a:lnTo>
                  <a:lnTo>
                    <a:pt x="636" y="25"/>
                  </a:lnTo>
                  <a:lnTo>
                    <a:pt x="534" y="6"/>
                  </a:lnTo>
                  <a:lnTo>
                    <a:pt x="434" y="0"/>
                  </a:lnTo>
                  <a:lnTo>
                    <a:pt x="320" y="0"/>
                  </a:lnTo>
                  <a:lnTo>
                    <a:pt x="207" y="13"/>
                  </a:lnTo>
                  <a:lnTo>
                    <a:pt x="87" y="38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63" name="Freeform 171"/>
            <p:cNvSpPr>
              <a:spLocks/>
            </p:cNvSpPr>
            <p:nvPr/>
          </p:nvSpPr>
          <p:spPr bwMode="auto">
            <a:xfrm>
              <a:off x="6707386" y="4761061"/>
              <a:ext cx="1150938" cy="715962"/>
            </a:xfrm>
            <a:custGeom>
              <a:avLst/>
              <a:gdLst/>
              <a:ahLst/>
              <a:cxnLst>
                <a:cxn ang="0">
                  <a:pos x="2446" y="183"/>
                </a:cxn>
                <a:cxn ang="0">
                  <a:pos x="2024" y="378"/>
                </a:cxn>
                <a:cxn ang="0">
                  <a:pos x="1816" y="461"/>
                </a:cxn>
                <a:cxn ang="0">
                  <a:pos x="1595" y="524"/>
                </a:cxn>
                <a:cxn ang="0">
                  <a:pos x="1375" y="561"/>
                </a:cxn>
                <a:cxn ang="0">
                  <a:pos x="1154" y="568"/>
                </a:cxn>
                <a:cxn ang="0">
                  <a:pos x="928" y="543"/>
                </a:cxn>
                <a:cxn ang="0">
                  <a:pos x="865" y="764"/>
                </a:cxn>
                <a:cxn ang="0">
                  <a:pos x="763" y="971"/>
                </a:cxn>
                <a:cxn ang="0">
                  <a:pos x="681" y="1091"/>
                </a:cxn>
                <a:cxn ang="0">
                  <a:pos x="593" y="1193"/>
                </a:cxn>
                <a:cxn ang="0">
                  <a:pos x="391" y="1369"/>
                </a:cxn>
                <a:cxn ang="0">
                  <a:pos x="89" y="1603"/>
                </a:cxn>
                <a:cxn ang="0">
                  <a:pos x="45" y="1741"/>
                </a:cxn>
                <a:cxn ang="0">
                  <a:pos x="140" y="1849"/>
                </a:cxn>
                <a:cxn ang="0">
                  <a:pos x="240" y="1943"/>
                </a:cxn>
                <a:cxn ang="0">
                  <a:pos x="416" y="2063"/>
                </a:cxn>
                <a:cxn ang="0">
                  <a:pos x="681" y="2176"/>
                </a:cxn>
                <a:cxn ang="0">
                  <a:pos x="959" y="2252"/>
                </a:cxn>
                <a:cxn ang="0">
                  <a:pos x="1053" y="2126"/>
                </a:cxn>
                <a:cxn ang="0">
                  <a:pos x="1166" y="2019"/>
                </a:cxn>
                <a:cxn ang="0">
                  <a:pos x="1292" y="1924"/>
                </a:cxn>
                <a:cxn ang="0">
                  <a:pos x="1438" y="1849"/>
                </a:cxn>
                <a:cxn ang="0">
                  <a:pos x="1590" y="1778"/>
                </a:cxn>
                <a:cxn ang="0">
                  <a:pos x="1930" y="1678"/>
                </a:cxn>
                <a:cxn ang="0">
                  <a:pos x="2200" y="1627"/>
                </a:cxn>
                <a:cxn ang="0">
                  <a:pos x="2390" y="1614"/>
                </a:cxn>
                <a:cxn ang="0">
                  <a:pos x="2560" y="1627"/>
                </a:cxn>
                <a:cxn ang="0">
                  <a:pos x="2717" y="1659"/>
                </a:cxn>
                <a:cxn ang="0">
                  <a:pos x="2869" y="1710"/>
                </a:cxn>
                <a:cxn ang="0">
                  <a:pos x="3007" y="1778"/>
                </a:cxn>
                <a:cxn ang="0">
                  <a:pos x="3139" y="1867"/>
                </a:cxn>
                <a:cxn ang="0">
                  <a:pos x="3329" y="2019"/>
                </a:cxn>
                <a:cxn ang="0">
                  <a:pos x="3473" y="1716"/>
                </a:cxn>
                <a:cxn ang="0">
                  <a:pos x="3587" y="1375"/>
                </a:cxn>
                <a:cxn ang="0">
                  <a:pos x="3625" y="1091"/>
                </a:cxn>
                <a:cxn ang="0">
                  <a:pos x="3618" y="814"/>
                </a:cxn>
                <a:cxn ang="0">
                  <a:pos x="3568" y="548"/>
                </a:cxn>
                <a:cxn ang="0">
                  <a:pos x="3473" y="321"/>
                </a:cxn>
                <a:cxn ang="0">
                  <a:pos x="3410" y="221"/>
                </a:cxn>
                <a:cxn ang="0">
                  <a:pos x="3335" y="138"/>
                </a:cxn>
                <a:cxn ang="0">
                  <a:pos x="3246" y="75"/>
                </a:cxn>
                <a:cxn ang="0">
                  <a:pos x="3152" y="31"/>
                </a:cxn>
                <a:cxn ang="0">
                  <a:pos x="3045" y="6"/>
                </a:cxn>
                <a:cxn ang="0">
                  <a:pos x="2925" y="0"/>
                </a:cxn>
                <a:cxn ang="0">
                  <a:pos x="2793" y="25"/>
                </a:cxn>
                <a:cxn ang="0">
                  <a:pos x="2654" y="70"/>
                </a:cxn>
              </a:cxnLst>
              <a:rect l="0" t="0" r="r" b="b"/>
              <a:pathLst>
                <a:path w="3625" h="2252">
                  <a:moveTo>
                    <a:pt x="2654" y="70"/>
                  </a:moveTo>
                  <a:lnTo>
                    <a:pt x="2446" y="183"/>
                  </a:lnTo>
                  <a:lnTo>
                    <a:pt x="2238" y="284"/>
                  </a:lnTo>
                  <a:lnTo>
                    <a:pt x="2024" y="378"/>
                  </a:lnTo>
                  <a:lnTo>
                    <a:pt x="1917" y="423"/>
                  </a:lnTo>
                  <a:lnTo>
                    <a:pt x="1816" y="461"/>
                  </a:lnTo>
                  <a:lnTo>
                    <a:pt x="1703" y="493"/>
                  </a:lnTo>
                  <a:lnTo>
                    <a:pt x="1595" y="524"/>
                  </a:lnTo>
                  <a:lnTo>
                    <a:pt x="1488" y="543"/>
                  </a:lnTo>
                  <a:lnTo>
                    <a:pt x="1375" y="561"/>
                  </a:lnTo>
                  <a:lnTo>
                    <a:pt x="1268" y="568"/>
                  </a:lnTo>
                  <a:lnTo>
                    <a:pt x="1154" y="568"/>
                  </a:lnTo>
                  <a:lnTo>
                    <a:pt x="1040" y="561"/>
                  </a:lnTo>
                  <a:lnTo>
                    <a:pt x="928" y="543"/>
                  </a:lnTo>
                  <a:lnTo>
                    <a:pt x="902" y="650"/>
                  </a:lnTo>
                  <a:lnTo>
                    <a:pt x="865" y="764"/>
                  </a:lnTo>
                  <a:lnTo>
                    <a:pt x="820" y="871"/>
                  </a:lnTo>
                  <a:lnTo>
                    <a:pt x="763" y="971"/>
                  </a:lnTo>
                  <a:lnTo>
                    <a:pt x="726" y="1034"/>
                  </a:lnTo>
                  <a:lnTo>
                    <a:pt x="681" y="1091"/>
                  </a:lnTo>
                  <a:lnTo>
                    <a:pt x="637" y="1142"/>
                  </a:lnTo>
                  <a:lnTo>
                    <a:pt x="593" y="1193"/>
                  </a:lnTo>
                  <a:lnTo>
                    <a:pt x="492" y="1287"/>
                  </a:lnTo>
                  <a:lnTo>
                    <a:pt x="391" y="1369"/>
                  </a:lnTo>
                  <a:lnTo>
                    <a:pt x="183" y="1527"/>
                  </a:lnTo>
                  <a:lnTo>
                    <a:pt x="89" y="1603"/>
                  </a:lnTo>
                  <a:lnTo>
                    <a:pt x="0" y="1684"/>
                  </a:lnTo>
                  <a:lnTo>
                    <a:pt x="45" y="1741"/>
                  </a:lnTo>
                  <a:lnTo>
                    <a:pt x="89" y="1797"/>
                  </a:lnTo>
                  <a:lnTo>
                    <a:pt x="140" y="1849"/>
                  </a:lnTo>
                  <a:lnTo>
                    <a:pt x="190" y="1899"/>
                  </a:lnTo>
                  <a:lnTo>
                    <a:pt x="240" y="1943"/>
                  </a:lnTo>
                  <a:lnTo>
                    <a:pt x="297" y="1987"/>
                  </a:lnTo>
                  <a:lnTo>
                    <a:pt x="416" y="2063"/>
                  </a:lnTo>
                  <a:lnTo>
                    <a:pt x="543" y="2126"/>
                  </a:lnTo>
                  <a:lnTo>
                    <a:pt x="681" y="2176"/>
                  </a:lnTo>
                  <a:lnTo>
                    <a:pt x="820" y="2220"/>
                  </a:lnTo>
                  <a:lnTo>
                    <a:pt x="959" y="2252"/>
                  </a:lnTo>
                  <a:lnTo>
                    <a:pt x="1003" y="2189"/>
                  </a:lnTo>
                  <a:lnTo>
                    <a:pt x="1053" y="2126"/>
                  </a:lnTo>
                  <a:lnTo>
                    <a:pt x="1104" y="2069"/>
                  </a:lnTo>
                  <a:lnTo>
                    <a:pt x="1166" y="2019"/>
                  </a:lnTo>
                  <a:lnTo>
                    <a:pt x="1223" y="1974"/>
                  </a:lnTo>
                  <a:lnTo>
                    <a:pt x="1292" y="1924"/>
                  </a:lnTo>
                  <a:lnTo>
                    <a:pt x="1362" y="1886"/>
                  </a:lnTo>
                  <a:lnTo>
                    <a:pt x="1438" y="1849"/>
                  </a:lnTo>
                  <a:lnTo>
                    <a:pt x="1513" y="1810"/>
                  </a:lnTo>
                  <a:lnTo>
                    <a:pt x="1590" y="1778"/>
                  </a:lnTo>
                  <a:lnTo>
                    <a:pt x="1753" y="1728"/>
                  </a:lnTo>
                  <a:lnTo>
                    <a:pt x="1930" y="1678"/>
                  </a:lnTo>
                  <a:lnTo>
                    <a:pt x="2106" y="1647"/>
                  </a:lnTo>
                  <a:lnTo>
                    <a:pt x="2200" y="1627"/>
                  </a:lnTo>
                  <a:lnTo>
                    <a:pt x="2294" y="1621"/>
                  </a:lnTo>
                  <a:lnTo>
                    <a:pt x="2390" y="1614"/>
                  </a:lnTo>
                  <a:lnTo>
                    <a:pt x="2471" y="1621"/>
                  </a:lnTo>
                  <a:lnTo>
                    <a:pt x="2560" y="1627"/>
                  </a:lnTo>
                  <a:lnTo>
                    <a:pt x="2642" y="1640"/>
                  </a:lnTo>
                  <a:lnTo>
                    <a:pt x="2717" y="1659"/>
                  </a:lnTo>
                  <a:lnTo>
                    <a:pt x="2793" y="1684"/>
                  </a:lnTo>
                  <a:lnTo>
                    <a:pt x="2869" y="1710"/>
                  </a:lnTo>
                  <a:lnTo>
                    <a:pt x="2937" y="1747"/>
                  </a:lnTo>
                  <a:lnTo>
                    <a:pt x="3007" y="1778"/>
                  </a:lnTo>
                  <a:lnTo>
                    <a:pt x="3076" y="1823"/>
                  </a:lnTo>
                  <a:lnTo>
                    <a:pt x="3139" y="1867"/>
                  </a:lnTo>
                  <a:lnTo>
                    <a:pt x="3202" y="1917"/>
                  </a:lnTo>
                  <a:lnTo>
                    <a:pt x="3329" y="2019"/>
                  </a:lnTo>
                  <a:lnTo>
                    <a:pt x="3404" y="1873"/>
                  </a:lnTo>
                  <a:lnTo>
                    <a:pt x="3473" y="1716"/>
                  </a:lnTo>
                  <a:lnTo>
                    <a:pt x="3536" y="1551"/>
                  </a:lnTo>
                  <a:lnTo>
                    <a:pt x="3587" y="1375"/>
                  </a:lnTo>
                  <a:lnTo>
                    <a:pt x="3612" y="1237"/>
                  </a:lnTo>
                  <a:lnTo>
                    <a:pt x="3625" y="1091"/>
                  </a:lnTo>
                  <a:lnTo>
                    <a:pt x="3625" y="953"/>
                  </a:lnTo>
                  <a:lnTo>
                    <a:pt x="3618" y="814"/>
                  </a:lnTo>
                  <a:lnTo>
                    <a:pt x="3599" y="675"/>
                  </a:lnTo>
                  <a:lnTo>
                    <a:pt x="3568" y="548"/>
                  </a:lnTo>
                  <a:lnTo>
                    <a:pt x="3523" y="429"/>
                  </a:lnTo>
                  <a:lnTo>
                    <a:pt x="3473" y="321"/>
                  </a:lnTo>
                  <a:lnTo>
                    <a:pt x="3442" y="271"/>
                  </a:lnTo>
                  <a:lnTo>
                    <a:pt x="3410" y="221"/>
                  </a:lnTo>
                  <a:lnTo>
                    <a:pt x="3372" y="183"/>
                  </a:lnTo>
                  <a:lnTo>
                    <a:pt x="3335" y="138"/>
                  </a:lnTo>
                  <a:lnTo>
                    <a:pt x="3291" y="107"/>
                  </a:lnTo>
                  <a:lnTo>
                    <a:pt x="3246" y="75"/>
                  </a:lnTo>
                  <a:lnTo>
                    <a:pt x="3202" y="51"/>
                  </a:lnTo>
                  <a:lnTo>
                    <a:pt x="3152" y="31"/>
                  </a:lnTo>
                  <a:lnTo>
                    <a:pt x="3095" y="13"/>
                  </a:lnTo>
                  <a:lnTo>
                    <a:pt x="3045" y="6"/>
                  </a:lnTo>
                  <a:lnTo>
                    <a:pt x="2982" y="0"/>
                  </a:lnTo>
                  <a:lnTo>
                    <a:pt x="2925" y="0"/>
                  </a:lnTo>
                  <a:lnTo>
                    <a:pt x="2862" y="6"/>
                  </a:lnTo>
                  <a:lnTo>
                    <a:pt x="2793" y="25"/>
                  </a:lnTo>
                  <a:lnTo>
                    <a:pt x="2730" y="44"/>
                  </a:lnTo>
                  <a:lnTo>
                    <a:pt x="2654" y="7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64" name="Freeform 172"/>
            <p:cNvSpPr>
              <a:spLocks/>
            </p:cNvSpPr>
            <p:nvPr/>
          </p:nvSpPr>
          <p:spPr bwMode="auto">
            <a:xfrm>
              <a:off x="7001073" y="3887936"/>
              <a:ext cx="1027113" cy="1622425"/>
            </a:xfrm>
            <a:custGeom>
              <a:avLst/>
              <a:gdLst/>
              <a:ahLst/>
              <a:cxnLst>
                <a:cxn ang="0">
                  <a:pos x="3157" y="3407"/>
                </a:cxn>
                <a:cxn ang="0">
                  <a:pos x="3074" y="3084"/>
                </a:cxn>
                <a:cxn ang="0">
                  <a:pos x="2974" y="2681"/>
                </a:cxn>
                <a:cxn ang="0">
                  <a:pos x="2892" y="2271"/>
                </a:cxn>
                <a:cxn ang="0">
                  <a:pos x="2766" y="1457"/>
                </a:cxn>
                <a:cxn ang="0">
                  <a:pos x="2697" y="1066"/>
                </a:cxn>
                <a:cxn ang="0">
                  <a:pos x="2608" y="688"/>
                </a:cxn>
                <a:cxn ang="0">
                  <a:pos x="2489" y="335"/>
                </a:cxn>
                <a:cxn ang="0">
                  <a:pos x="2331" y="0"/>
                </a:cxn>
                <a:cxn ang="0">
                  <a:pos x="2205" y="284"/>
                </a:cxn>
                <a:cxn ang="0">
                  <a:pos x="2098" y="586"/>
                </a:cxn>
                <a:cxn ang="0">
                  <a:pos x="1915" y="1211"/>
                </a:cxn>
                <a:cxn ang="0">
                  <a:pos x="1732" y="1835"/>
                </a:cxn>
                <a:cxn ang="0">
                  <a:pos x="1625" y="2138"/>
                </a:cxn>
                <a:cxn ang="0">
                  <a:pos x="1499" y="2435"/>
                </a:cxn>
                <a:cxn ang="0">
                  <a:pos x="1366" y="2637"/>
                </a:cxn>
                <a:cxn ang="0">
                  <a:pos x="1209" y="2775"/>
                </a:cxn>
                <a:cxn ang="0">
                  <a:pos x="1026" y="2864"/>
                </a:cxn>
                <a:cxn ang="0">
                  <a:pos x="832" y="2901"/>
                </a:cxn>
                <a:cxn ang="0">
                  <a:pos x="623" y="2895"/>
                </a:cxn>
                <a:cxn ang="0">
                  <a:pos x="416" y="2851"/>
                </a:cxn>
                <a:cxn ang="0">
                  <a:pos x="207" y="2769"/>
                </a:cxn>
                <a:cxn ang="0">
                  <a:pos x="5" y="2655"/>
                </a:cxn>
                <a:cxn ang="0">
                  <a:pos x="31" y="2977"/>
                </a:cxn>
                <a:cxn ang="0">
                  <a:pos x="11" y="3217"/>
                </a:cxn>
                <a:cxn ang="0">
                  <a:pos x="112" y="3311"/>
                </a:cxn>
                <a:cxn ang="0">
                  <a:pos x="340" y="3318"/>
                </a:cxn>
                <a:cxn ang="0">
                  <a:pos x="560" y="3293"/>
                </a:cxn>
                <a:cxn ang="0">
                  <a:pos x="775" y="3243"/>
                </a:cxn>
                <a:cxn ang="0">
                  <a:pos x="989" y="3173"/>
                </a:cxn>
                <a:cxn ang="0">
                  <a:pos x="1310" y="3034"/>
                </a:cxn>
                <a:cxn ang="0">
                  <a:pos x="1726" y="2820"/>
                </a:cxn>
                <a:cxn ang="0">
                  <a:pos x="1865" y="2775"/>
                </a:cxn>
                <a:cxn ang="0">
                  <a:pos x="1997" y="2750"/>
                </a:cxn>
                <a:cxn ang="0">
                  <a:pos x="2117" y="2756"/>
                </a:cxn>
                <a:cxn ang="0">
                  <a:pos x="2224" y="2781"/>
                </a:cxn>
                <a:cxn ang="0">
                  <a:pos x="2318" y="2825"/>
                </a:cxn>
                <a:cxn ang="0">
                  <a:pos x="2407" y="2888"/>
                </a:cxn>
                <a:cxn ang="0">
                  <a:pos x="2482" y="2971"/>
                </a:cxn>
                <a:cxn ang="0">
                  <a:pos x="2545" y="3071"/>
                </a:cxn>
                <a:cxn ang="0">
                  <a:pos x="2640" y="3298"/>
                </a:cxn>
                <a:cxn ang="0">
                  <a:pos x="2690" y="3564"/>
                </a:cxn>
                <a:cxn ang="0">
                  <a:pos x="2697" y="3841"/>
                </a:cxn>
                <a:cxn ang="0">
                  <a:pos x="2659" y="4125"/>
                </a:cxn>
                <a:cxn ang="0">
                  <a:pos x="2545" y="4466"/>
                </a:cxn>
                <a:cxn ang="0">
                  <a:pos x="2401" y="4769"/>
                </a:cxn>
                <a:cxn ang="0">
                  <a:pos x="2558" y="4933"/>
                </a:cxn>
                <a:cxn ang="0">
                  <a:pos x="2722" y="4933"/>
                </a:cxn>
                <a:cxn ang="0">
                  <a:pos x="2760" y="4667"/>
                </a:cxn>
                <a:cxn ang="0">
                  <a:pos x="2804" y="4497"/>
                </a:cxn>
                <a:cxn ang="0">
                  <a:pos x="2867" y="4327"/>
                </a:cxn>
                <a:cxn ang="0">
                  <a:pos x="2949" y="4157"/>
                </a:cxn>
                <a:cxn ang="0">
                  <a:pos x="3050" y="3993"/>
                </a:cxn>
                <a:cxn ang="0">
                  <a:pos x="3169" y="3829"/>
                </a:cxn>
              </a:cxnLst>
              <a:rect l="0" t="0" r="r" b="b"/>
              <a:pathLst>
                <a:path w="3233" h="5109">
                  <a:moveTo>
                    <a:pt x="3233" y="3747"/>
                  </a:moveTo>
                  <a:lnTo>
                    <a:pt x="3157" y="3407"/>
                  </a:lnTo>
                  <a:lnTo>
                    <a:pt x="3119" y="3243"/>
                  </a:lnTo>
                  <a:lnTo>
                    <a:pt x="3074" y="3084"/>
                  </a:lnTo>
                  <a:lnTo>
                    <a:pt x="3018" y="2882"/>
                  </a:lnTo>
                  <a:lnTo>
                    <a:pt x="2974" y="2681"/>
                  </a:lnTo>
                  <a:lnTo>
                    <a:pt x="2930" y="2472"/>
                  </a:lnTo>
                  <a:lnTo>
                    <a:pt x="2892" y="2271"/>
                  </a:lnTo>
                  <a:lnTo>
                    <a:pt x="2829" y="1861"/>
                  </a:lnTo>
                  <a:lnTo>
                    <a:pt x="2766" y="1457"/>
                  </a:lnTo>
                  <a:lnTo>
                    <a:pt x="2734" y="1262"/>
                  </a:lnTo>
                  <a:lnTo>
                    <a:pt x="2697" y="1066"/>
                  </a:lnTo>
                  <a:lnTo>
                    <a:pt x="2659" y="876"/>
                  </a:lnTo>
                  <a:lnTo>
                    <a:pt x="2608" y="688"/>
                  </a:lnTo>
                  <a:lnTo>
                    <a:pt x="2551" y="505"/>
                  </a:lnTo>
                  <a:lnTo>
                    <a:pt x="2489" y="335"/>
                  </a:lnTo>
                  <a:lnTo>
                    <a:pt x="2413" y="165"/>
                  </a:lnTo>
                  <a:lnTo>
                    <a:pt x="2331" y="0"/>
                  </a:lnTo>
                  <a:lnTo>
                    <a:pt x="2268" y="139"/>
                  </a:lnTo>
                  <a:lnTo>
                    <a:pt x="2205" y="284"/>
                  </a:lnTo>
                  <a:lnTo>
                    <a:pt x="2155" y="435"/>
                  </a:lnTo>
                  <a:lnTo>
                    <a:pt x="2098" y="586"/>
                  </a:lnTo>
                  <a:lnTo>
                    <a:pt x="2004" y="896"/>
                  </a:lnTo>
                  <a:lnTo>
                    <a:pt x="1915" y="1211"/>
                  </a:lnTo>
                  <a:lnTo>
                    <a:pt x="1827" y="1526"/>
                  </a:lnTo>
                  <a:lnTo>
                    <a:pt x="1732" y="1835"/>
                  </a:lnTo>
                  <a:lnTo>
                    <a:pt x="1675" y="1987"/>
                  </a:lnTo>
                  <a:lnTo>
                    <a:pt x="1625" y="2138"/>
                  </a:lnTo>
                  <a:lnTo>
                    <a:pt x="1562" y="2290"/>
                  </a:lnTo>
                  <a:lnTo>
                    <a:pt x="1499" y="2435"/>
                  </a:lnTo>
                  <a:lnTo>
                    <a:pt x="1436" y="2542"/>
                  </a:lnTo>
                  <a:lnTo>
                    <a:pt x="1366" y="2637"/>
                  </a:lnTo>
                  <a:lnTo>
                    <a:pt x="1292" y="2712"/>
                  </a:lnTo>
                  <a:lnTo>
                    <a:pt x="1209" y="2775"/>
                  </a:lnTo>
                  <a:lnTo>
                    <a:pt x="1122" y="2825"/>
                  </a:lnTo>
                  <a:lnTo>
                    <a:pt x="1026" y="2864"/>
                  </a:lnTo>
                  <a:lnTo>
                    <a:pt x="932" y="2888"/>
                  </a:lnTo>
                  <a:lnTo>
                    <a:pt x="832" y="2901"/>
                  </a:lnTo>
                  <a:lnTo>
                    <a:pt x="730" y="2908"/>
                  </a:lnTo>
                  <a:lnTo>
                    <a:pt x="623" y="2895"/>
                  </a:lnTo>
                  <a:lnTo>
                    <a:pt x="523" y="2877"/>
                  </a:lnTo>
                  <a:lnTo>
                    <a:pt x="416" y="2851"/>
                  </a:lnTo>
                  <a:lnTo>
                    <a:pt x="308" y="2814"/>
                  </a:lnTo>
                  <a:lnTo>
                    <a:pt x="207" y="2769"/>
                  </a:lnTo>
                  <a:lnTo>
                    <a:pt x="107" y="2718"/>
                  </a:lnTo>
                  <a:lnTo>
                    <a:pt x="5" y="2655"/>
                  </a:lnTo>
                  <a:lnTo>
                    <a:pt x="24" y="2820"/>
                  </a:lnTo>
                  <a:lnTo>
                    <a:pt x="31" y="2977"/>
                  </a:lnTo>
                  <a:lnTo>
                    <a:pt x="18" y="3135"/>
                  </a:lnTo>
                  <a:lnTo>
                    <a:pt x="11" y="3217"/>
                  </a:lnTo>
                  <a:lnTo>
                    <a:pt x="0" y="3293"/>
                  </a:lnTo>
                  <a:lnTo>
                    <a:pt x="112" y="3311"/>
                  </a:lnTo>
                  <a:lnTo>
                    <a:pt x="226" y="3318"/>
                  </a:lnTo>
                  <a:lnTo>
                    <a:pt x="340" y="3318"/>
                  </a:lnTo>
                  <a:lnTo>
                    <a:pt x="447" y="3311"/>
                  </a:lnTo>
                  <a:lnTo>
                    <a:pt x="560" y="3293"/>
                  </a:lnTo>
                  <a:lnTo>
                    <a:pt x="667" y="3274"/>
                  </a:lnTo>
                  <a:lnTo>
                    <a:pt x="775" y="3243"/>
                  </a:lnTo>
                  <a:lnTo>
                    <a:pt x="888" y="3211"/>
                  </a:lnTo>
                  <a:lnTo>
                    <a:pt x="989" y="3173"/>
                  </a:lnTo>
                  <a:lnTo>
                    <a:pt x="1096" y="3128"/>
                  </a:lnTo>
                  <a:lnTo>
                    <a:pt x="1310" y="3034"/>
                  </a:lnTo>
                  <a:lnTo>
                    <a:pt x="1518" y="2933"/>
                  </a:lnTo>
                  <a:lnTo>
                    <a:pt x="1726" y="2820"/>
                  </a:lnTo>
                  <a:lnTo>
                    <a:pt x="1802" y="2794"/>
                  </a:lnTo>
                  <a:lnTo>
                    <a:pt x="1865" y="2775"/>
                  </a:lnTo>
                  <a:lnTo>
                    <a:pt x="1934" y="2756"/>
                  </a:lnTo>
                  <a:lnTo>
                    <a:pt x="1997" y="2750"/>
                  </a:lnTo>
                  <a:lnTo>
                    <a:pt x="2054" y="2750"/>
                  </a:lnTo>
                  <a:lnTo>
                    <a:pt x="2117" y="2756"/>
                  </a:lnTo>
                  <a:lnTo>
                    <a:pt x="2167" y="2763"/>
                  </a:lnTo>
                  <a:lnTo>
                    <a:pt x="2224" y="2781"/>
                  </a:lnTo>
                  <a:lnTo>
                    <a:pt x="2274" y="2801"/>
                  </a:lnTo>
                  <a:lnTo>
                    <a:pt x="2318" y="2825"/>
                  </a:lnTo>
                  <a:lnTo>
                    <a:pt x="2363" y="2857"/>
                  </a:lnTo>
                  <a:lnTo>
                    <a:pt x="2407" y="2888"/>
                  </a:lnTo>
                  <a:lnTo>
                    <a:pt x="2444" y="2933"/>
                  </a:lnTo>
                  <a:lnTo>
                    <a:pt x="2482" y="2971"/>
                  </a:lnTo>
                  <a:lnTo>
                    <a:pt x="2514" y="3021"/>
                  </a:lnTo>
                  <a:lnTo>
                    <a:pt x="2545" y="3071"/>
                  </a:lnTo>
                  <a:lnTo>
                    <a:pt x="2595" y="3179"/>
                  </a:lnTo>
                  <a:lnTo>
                    <a:pt x="2640" y="3298"/>
                  </a:lnTo>
                  <a:lnTo>
                    <a:pt x="2671" y="3425"/>
                  </a:lnTo>
                  <a:lnTo>
                    <a:pt x="2690" y="3564"/>
                  </a:lnTo>
                  <a:lnTo>
                    <a:pt x="2697" y="3703"/>
                  </a:lnTo>
                  <a:lnTo>
                    <a:pt x="2697" y="3841"/>
                  </a:lnTo>
                  <a:lnTo>
                    <a:pt x="2684" y="3987"/>
                  </a:lnTo>
                  <a:lnTo>
                    <a:pt x="2659" y="4125"/>
                  </a:lnTo>
                  <a:lnTo>
                    <a:pt x="2608" y="4301"/>
                  </a:lnTo>
                  <a:lnTo>
                    <a:pt x="2545" y="4466"/>
                  </a:lnTo>
                  <a:lnTo>
                    <a:pt x="2476" y="4623"/>
                  </a:lnTo>
                  <a:lnTo>
                    <a:pt x="2401" y="4769"/>
                  </a:lnTo>
                  <a:lnTo>
                    <a:pt x="2482" y="4850"/>
                  </a:lnTo>
                  <a:lnTo>
                    <a:pt x="2558" y="4933"/>
                  </a:lnTo>
                  <a:lnTo>
                    <a:pt x="2716" y="5109"/>
                  </a:lnTo>
                  <a:lnTo>
                    <a:pt x="2722" y="4933"/>
                  </a:lnTo>
                  <a:lnTo>
                    <a:pt x="2747" y="4756"/>
                  </a:lnTo>
                  <a:lnTo>
                    <a:pt x="2760" y="4667"/>
                  </a:lnTo>
                  <a:lnTo>
                    <a:pt x="2779" y="4580"/>
                  </a:lnTo>
                  <a:lnTo>
                    <a:pt x="2804" y="4497"/>
                  </a:lnTo>
                  <a:lnTo>
                    <a:pt x="2836" y="4409"/>
                  </a:lnTo>
                  <a:lnTo>
                    <a:pt x="2867" y="4327"/>
                  </a:lnTo>
                  <a:lnTo>
                    <a:pt x="2904" y="4238"/>
                  </a:lnTo>
                  <a:lnTo>
                    <a:pt x="2949" y="4157"/>
                  </a:lnTo>
                  <a:lnTo>
                    <a:pt x="2993" y="4074"/>
                  </a:lnTo>
                  <a:lnTo>
                    <a:pt x="3050" y="3993"/>
                  </a:lnTo>
                  <a:lnTo>
                    <a:pt x="3106" y="3911"/>
                  </a:lnTo>
                  <a:lnTo>
                    <a:pt x="3169" y="3829"/>
                  </a:lnTo>
                  <a:lnTo>
                    <a:pt x="3233" y="3747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65" name="Freeform 173"/>
            <p:cNvSpPr>
              <a:spLocks/>
            </p:cNvSpPr>
            <p:nvPr/>
          </p:nvSpPr>
          <p:spPr bwMode="auto">
            <a:xfrm>
              <a:off x="7864673" y="5078561"/>
              <a:ext cx="573088" cy="765175"/>
            </a:xfrm>
            <a:custGeom>
              <a:avLst/>
              <a:gdLst/>
              <a:ahLst/>
              <a:cxnLst>
                <a:cxn ang="0">
                  <a:pos x="1052" y="1463"/>
                </a:cxn>
                <a:cxn ang="0">
                  <a:pos x="952" y="1343"/>
                </a:cxn>
                <a:cxn ang="0">
                  <a:pos x="863" y="1186"/>
                </a:cxn>
                <a:cxn ang="0">
                  <a:pos x="781" y="1003"/>
                </a:cxn>
                <a:cxn ang="0">
                  <a:pos x="687" y="693"/>
                </a:cxn>
                <a:cxn ang="0">
                  <a:pos x="517" y="0"/>
                </a:cxn>
                <a:cxn ang="0">
                  <a:pos x="390" y="164"/>
                </a:cxn>
                <a:cxn ang="0">
                  <a:pos x="277" y="327"/>
                </a:cxn>
                <a:cxn ang="0">
                  <a:pos x="188" y="491"/>
                </a:cxn>
                <a:cxn ang="0">
                  <a:pos x="120" y="662"/>
                </a:cxn>
                <a:cxn ang="0">
                  <a:pos x="63" y="833"/>
                </a:cxn>
                <a:cxn ang="0">
                  <a:pos x="31" y="1009"/>
                </a:cxn>
                <a:cxn ang="0">
                  <a:pos x="0" y="1362"/>
                </a:cxn>
                <a:cxn ang="0">
                  <a:pos x="176" y="1576"/>
                </a:cxn>
                <a:cxn ang="0">
                  <a:pos x="358" y="1759"/>
                </a:cxn>
                <a:cxn ang="0">
                  <a:pos x="599" y="1961"/>
                </a:cxn>
                <a:cxn ang="0">
                  <a:pos x="876" y="2163"/>
                </a:cxn>
                <a:cxn ang="0">
                  <a:pos x="1159" y="2315"/>
                </a:cxn>
                <a:cxn ang="0">
                  <a:pos x="1298" y="2372"/>
                </a:cxn>
                <a:cxn ang="0">
                  <a:pos x="1423" y="2403"/>
                </a:cxn>
                <a:cxn ang="0">
                  <a:pos x="1537" y="2403"/>
                </a:cxn>
                <a:cxn ang="0">
                  <a:pos x="1632" y="2378"/>
                </a:cxn>
                <a:cxn ang="0">
                  <a:pos x="1714" y="2315"/>
                </a:cxn>
                <a:cxn ang="0">
                  <a:pos x="1771" y="2213"/>
                </a:cxn>
                <a:cxn ang="0">
                  <a:pos x="1802" y="2069"/>
                </a:cxn>
                <a:cxn ang="0">
                  <a:pos x="1802" y="1968"/>
                </a:cxn>
                <a:cxn ang="0">
                  <a:pos x="1771" y="1899"/>
                </a:cxn>
                <a:cxn ang="0">
                  <a:pos x="1714" y="1842"/>
                </a:cxn>
                <a:cxn ang="0">
                  <a:pos x="1638" y="1798"/>
                </a:cxn>
                <a:cxn ang="0">
                  <a:pos x="1412" y="1696"/>
                </a:cxn>
                <a:cxn ang="0">
                  <a:pos x="1273" y="1620"/>
                </a:cxn>
                <a:cxn ang="0">
                  <a:pos x="1109" y="1513"/>
                </a:cxn>
              </a:cxnLst>
              <a:rect l="0" t="0" r="r" b="b"/>
              <a:pathLst>
                <a:path w="1808" h="2409">
                  <a:moveTo>
                    <a:pt x="1109" y="1513"/>
                  </a:moveTo>
                  <a:lnTo>
                    <a:pt x="1052" y="1463"/>
                  </a:lnTo>
                  <a:lnTo>
                    <a:pt x="1002" y="1406"/>
                  </a:lnTo>
                  <a:lnTo>
                    <a:pt x="952" y="1343"/>
                  </a:lnTo>
                  <a:lnTo>
                    <a:pt x="907" y="1267"/>
                  </a:lnTo>
                  <a:lnTo>
                    <a:pt x="863" y="1186"/>
                  </a:lnTo>
                  <a:lnTo>
                    <a:pt x="819" y="1097"/>
                  </a:lnTo>
                  <a:lnTo>
                    <a:pt x="781" y="1003"/>
                  </a:lnTo>
                  <a:lnTo>
                    <a:pt x="750" y="909"/>
                  </a:lnTo>
                  <a:lnTo>
                    <a:pt x="687" y="693"/>
                  </a:lnTo>
                  <a:lnTo>
                    <a:pt x="623" y="473"/>
                  </a:lnTo>
                  <a:lnTo>
                    <a:pt x="517" y="0"/>
                  </a:lnTo>
                  <a:lnTo>
                    <a:pt x="453" y="82"/>
                  </a:lnTo>
                  <a:lnTo>
                    <a:pt x="390" y="164"/>
                  </a:lnTo>
                  <a:lnTo>
                    <a:pt x="334" y="246"/>
                  </a:lnTo>
                  <a:lnTo>
                    <a:pt x="277" y="327"/>
                  </a:lnTo>
                  <a:lnTo>
                    <a:pt x="233" y="410"/>
                  </a:lnTo>
                  <a:lnTo>
                    <a:pt x="188" y="491"/>
                  </a:lnTo>
                  <a:lnTo>
                    <a:pt x="151" y="580"/>
                  </a:lnTo>
                  <a:lnTo>
                    <a:pt x="120" y="662"/>
                  </a:lnTo>
                  <a:lnTo>
                    <a:pt x="88" y="750"/>
                  </a:lnTo>
                  <a:lnTo>
                    <a:pt x="63" y="833"/>
                  </a:lnTo>
                  <a:lnTo>
                    <a:pt x="44" y="920"/>
                  </a:lnTo>
                  <a:lnTo>
                    <a:pt x="31" y="1009"/>
                  </a:lnTo>
                  <a:lnTo>
                    <a:pt x="6" y="1186"/>
                  </a:lnTo>
                  <a:lnTo>
                    <a:pt x="0" y="1362"/>
                  </a:lnTo>
                  <a:lnTo>
                    <a:pt x="113" y="1507"/>
                  </a:lnTo>
                  <a:lnTo>
                    <a:pt x="176" y="1576"/>
                  </a:lnTo>
                  <a:lnTo>
                    <a:pt x="258" y="1665"/>
                  </a:lnTo>
                  <a:lnTo>
                    <a:pt x="358" y="1759"/>
                  </a:lnTo>
                  <a:lnTo>
                    <a:pt x="472" y="1861"/>
                  </a:lnTo>
                  <a:lnTo>
                    <a:pt x="599" y="1961"/>
                  </a:lnTo>
                  <a:lnTo>
                    <a:pt x="737" y="2062"/>
                  </a:lnTo>
                  <a:lnTo>
                    <a:pt x="876" y="2163"/>
                  </a:lnTo>
                  <a:lnTo>
                    <a:pt x="1020" y="2245"/>
                  </a:lnTo>
                  <a:lnTo>
                    <a:pt x="1159" y="2315"/>
                  </a:lnTo>
                  <a:lnTo>
                    <a:pt x="1229" y="2346"/>
                  </a:lnTo>
                  <a:lnTo>
                    <a:pt x="1298" y="2372"/>
                  </a:lnTo>
                  <a:lnTo>
                    <a:pt x="1360" y="2390"/>
                  </a:lnTo>
                  <a:lnTo>
                    <a:pt x="1423" y="2403"/>
                  </a:lnTo>
                  <a:lnTo>
                    <a:pt x="1480" y="2409"/>
                  </a:lnTo>
                  <a:lnTo>
                    <a:pt x="1537" y="2403"/>
                  </a:lnTo>
                  <a:lnTo>
                    <a:pt x="1588" y="2396"/>
                  </a:lnTo>
                  <a:lnTo>
                    <a:pt x="1632" y="2378"/>
                  </a:lnTo>
                  <a:lnTo>
                    <a:pt x="1676" y="2352"/>
                  </a:lnTo>
                  <a:lnTo>
                    <a:pt x="1714" y="2315"/>
                  </a:lnTo>
                  <a:lnTo>
                    <a:pt x="1745" y="2270"/>
                  </a:lnTo>
                  <a:lnTo>
                    <a:pt x="1771" y="2213"/>
                  </a:lnTo>
                  <a:lnTo>
                    <a:pt x="1789" y="2150"/>
                  </a:lnTo>
                  <a:lnTo>
                    <a:pt x="1802" y="2069"/>
                  </a:lnTo>
                  <a:lnTo>
                    <a:pt x="1808" y="2018"/>
                  </a:lnTo>
                  <a:lnTo>
                    <a:pt x="1802" y="1968"/>
                  </a:lnTo>
                  <a:lnTo>
                    <a:pt x="1789" y="1930"/>
                  </a:lnTo>
                  <a:lnTo>
                    <a:pt x="1771" y="1899"/>
                  </a:lnTo>
                  <a:lnTo>
                    <a:pt x="1745" y="1866"/>
                  </a:lnTo>
                  <a:lnTo>
                    <a:pt x="1714" y="1842"/>
                  </a:lnTo>
                  <a:lnTo>
                    <a:pt x="1682" y="1823"/>
                  </a:lnTo>
                  <a:lnTo>
                    <a:pt x="1638" y="1798"/>
                  </a:lnTo>
                  <a:lnTo>
                    <a:pt x="1537" y="1753"/>
                  </a:lnTo>
                  <a:lnTo>
                    <a:pt x="1412" y="1696"/>
                  </a:lnTo>
                  <a:lnTo>
                    <a:pt x="1342" y="1665"/>
                  </a:lnTo>
                  <a:lnTo>
                    <a:pt x="1273" y="1620"/>
                  </a:lnTo>
                  <a:lnTo>
                    <a:pt x="1190" y="1570"/>
                  </a:lnTo>
                  <a:lnTo>
                    <a:pt x="1109" y="1513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67" name="Freeform 175"/>
            <p:cNvSpPr>
              <a:spLocks/>
            </p:cNvSpPr>
            <p:nvPr/>
          </p:nvSpPr>
          <p:spPr bwMode="auto">
            <a:xfrm>
              <a:off x="7774186" y="3933974"/>
              <a:ext cx="636588" cy="887412"/>
            </a:xfrm>
            <a:custGeom>
              <a:avLst/>
              <a:gdLst/>
              <a:ahLst/>
              <a:cxnLst>
                <a:cxn ang="0">
                  <a:pos x="1871" y="1501"/>
                </a:cxn>
                <a:cxn ang="0">
                  <a:pos x="1814" y="1312"/>
                </a:cxn>
                <a:cxn ang="0">
                  <a:pos x="1745" y="1148"/>
                </a:cxn>
                <a:cxn ang="0">
                  <a:pos x="1656" y="997"/>
                </a:cxn>
                <a:cxn ang="0">
                  <a:pos x="1556" y="870"/>
                </a:cxn>
                <a:cxn ang="0">
                  <a:pos x="1429" y="757"/>
                </a:cxn>
                <a:cxn ang="0">
                  <a:pos x="1285" y="656"/>
                </a:cxn>
                <a:cxn ang="0">
                  <a:pos x="1114" y="568"/>
                </a:cxn>
                <a:cxn ang="0">
                  <a:pos x="925" y="460"/>
                </a:cxn>
                <a:cxn ang="0">
                  <a:pos x="711" y="297"/>
                </a:cxn>
                <a:cxn ang="0">
                  <a:pos x="396" y="63"/>
                </a:cxn>
                <a:cxn ang="0">
                  <a:pos x="289" y="7"/>
                </a:cxn>
                <a:cxn ang="0">
                  <a:pos x="245" y="7"/>
                </a:cxn>
                <a:cxn ang="0">
                  <a:pos x="220" y="38"/>
                </a:cxn>
                <a:cxn ang="0">
                  <a:pos x="201" y="114"/>
                </a:cxn>
                <a:cxn ang="0">
                  <a:pos x="181" y="246"/>
                </a:cxn>
                <a:cxn ang="0">
                  <a:pos x="157" y="315"/>
                </a:cxn>
                <a:cxn ang="0">
                  <a:pos x="118" y="372"/>
                </a:cxn>
                <a:cxn ang="0">
                  <a:pos x="37" y="473"/>
                </a:cxn>
                <a:cxn ang="0">
                  <a:pos x="0" y="574"/>
                </a:cxn>
                <a:cxn ang="0">
                  <a:pos x="0" y="662"/>
                </a:cxn>
                <a:cxn ang="0">
                  <a:pos x="31" y="751"/>
                </a:cxn>
                <a:cxn ang="0">
                  <a:pos x="94" y="833"/>
                </a:cxn>
                <a:cxn ang="0">
                  <a:pos x="175" y="914"/>
                </a:cxn>
                <a:cxn ang="0">
                  <a:pos x="384" y="1060"/>
                </a:cxn>
                <a:cxn ang="0">
                  <a:pos x="635" y="1204"/>
                </a:cxn>
                <a:cxn ang="0">
                  <a:pos x="989" y="1407"/>
                </a:cxn>
                <a:cxn ang="0">
                  <a:pos x="1127" y="1514"/>
                </a:cxn>
                <a:cxn ang="0">
                  <a:pos x="1196" y="1590"/>
                </a:cxn>
                <a:cxn ang="0">
                  <a:pos x="1303" y="1792"/>
                </a:cxn>
                <a:cxn ang="0">
                  <a:pos x="1493" y="2227"/>
                </a:cxn>
                <a:cxn ang="0">
                  <a:pos x="1593" y="2486"/>
                </a:cxn>
                <a:cxn ang="0">
                  <a:pos x="1663" y="2624"/>
                </a:cxn>
                <a:cxn ang="0">
                  <a:pos x="1726" y="2725"/>
                </a:cxn>
                <a:cxn ang="0">
                  <a:pos x="1789" y="2782"/>
                </a:cxn>
                <a:cxn ang="0">
                  <a:pos x="1845" y="2795"/>
                </a:cxn>
                <a:cxn ang="0">
                  <a:pos x="1902" y="2769"/>
                </a:cxn>
                <a:cxn ang="0">
                  <a:pos x="1940" y="2706"/>
                </a:cxn>
                <a:cxn ang="0">
                  <a:pos x="1972" y="2599"/>
                </a:cxn>
                <a:cxn ang="0">
                  <a:pos x="1997" y="2410"/>
                </a:cxn>
                <a:cxn ang="0">
                  <a:pos x="2004" y="2221"/>
                </a:cxn>
                <a:cxn ang="0">
                  <a:pos x="1990" y="2056"/>
                </a:cxn>
                <a:cxn ang="0">
                  <a:pos x="1921" y="1703"/>
                </a:cxn>
              </a:cxnLst>
              <a:rect l="0" t="0" r="r" b="b"/>
              <a:pathLst>
                <a:path w="2004" h="2795">
                  <a:moveTo>
                    <a:pt x="1921" y="1703"/>
                  </a:moveTo>
                  <a:lnTo>
                    <a:pt x="1871" y="1501"/>
                  </a:lnTo>
                  <a:lnTo>
                    <a:pt x="1839" y="1400"/>
                  </a:lnTo>
                  <a:lnTo>
                    <a:pt x="1814" y="1312"/>
                  </a:lnTo>
                  <a:lnTo>
                    <a:pt x="1776" y="1230"/>
                  </a:lnTo>
                  <a:lnTo>
                    <a:pt x="1745" y="1148"/>
                  </a:lnTo>
                  <a:lnTo>
                    <a:pt x="1701" y="1073"/>
                  </a:lnTo>
                  <a:lnTo>
                    <a:pt x="1656" y="997"/>
                  </a:lnTo>
                  <a:lnTo>
                    <a:pt x="1606" y="934"/>
                  </a:lnTo>
                  <a:lnTo>
                    <a:pt x="1556" y="870"/>
                  </a:lnTo>
                  <a:lnTo>
                    <a:pt x="1499" y="807"/>
                  </a:lnTo>
                  <a:lnTo>
                    <a:pt x="1429" y="757"/>
                  </a:lnTo>
                  <a:lnTo>
                    <a:pt x="1360" y="707"/>
                  </a:lnTo>
                  <a:lnTo>
                    <a:pt x="1285" y="656"/>
                  </a:lnTo>
                  <a:lnTo>
                    <a:pt x="1203" y="612"/>
                  </a:lnTo>
                  <a:lnTo>
                    <a:pt x="1114" y="568"/>
                  </a:lnTo>
                  <a:lnTo>
                    <a:pt x="1026" y="524"/>
                  </a:lnTo>
                  <a:lnTo>
                    <a:pt x="925" y="460"/>
                  </a:lnTo>
                  <a:lnTo>
                    <a:pt x="818" y="378"/>
                  </a:lnTo>
                  <a:lnTo>
                    <a:pt x="711" y="297"/>
                  </a:lnTo>
                  <a:lnTo>
                    <a:pt x="490" y="133"/>
                  </a:lnTo>
                  <a:lnTo>
                    <a:pt x="396" y="63"/>
                  </a:lnTo>
                  <a:lnTo>
                    <a:pt x="320" y="20"/>
                  </a:lnTo>
                  <a:lnTo>
                    <a:pt x="289" y="7"/>
                  </a:lnTo>
                  <a:lnTo>
                    <a:pt x="264" y="0"/>
                  </a:lnTo>
                  <a:lnTo>
                    <a:pt x="245" y="7"/>
                  </a:lnTo>
                  <a:lnTo>
                    <a:pt x="233" y="20"/>
                  </a:lnTo>
                  <a:lnTo>
                    <a:pt x="220" y="38"/>
                  </a:lnTo>
                  <a:lnTo>
                    <a:pt x="214" y="57"/>
                  </a:lnTo>
                  <a:lnTo>
                    <a:pt x="201" y="114"/>
                  </a:lnTo>
                  <a:lnTo>
                    <a:pt x="194" y="177"/>
                  </a:lnTo>
                  <a:lnTo>
                    <a:pt x="181" y="246"/>
                  </a:lnTo>
                  <a:lnTo>
                    <a:pt x="170" y="284"/>
                  </a:lnTo>
                  <a:lnTo>
                    <a:pt x="157" y="315"/>
                  </a:lnTo>
                  <a:lnTo>
                    <a:pt x="138" y="347"/>
                  </a:lnTo>
                  <a:lnTo>
                    <a:pt x="118" y="372"/>
                  </a:lnTo>
                  <a:lnTo>
                    <a:pt x="74" y="423"/>
                  </a:lnTo>
                  <a:lnTo>
                    <a:pt x="37" y="473"/>
                  </a:lnTo>
                  <a:lnTo>
                    <a:pt x="18" y="524"/>
                  </a:lnTo>
                  <a:lnTo>
                    <a:pt x="0" y="574"/>
                  </a:lnTo>
                  <a:lnTo>
                    <a:pt x="0" y="618"/>
                  </a:lnTo>
                  <a:lnTo>
                    <a:pt x="0" y="662"/>
                  </a:lnTo>
                  <a:lnTo>
                    <a:pt x="11" y="707"/>
                  </a:lnTo>
                  <a:lnTo>
                    <a:pt x="31" y="751"/>
                  </a:lnTo>
                  <a:lnTo>
                    <a:pt x="56" y="796"/>
                  </a:lnTo>
                  <a:lnTo>
                    <a:pt x="94" y="833"/>
                  </a:lnTo>
                  <a:lnTo>
                    <a:pt x="131" y="870"/>
                  </a:lnTo>
                  <a:lnTo>
                    <a:pt x="175" y="914"/>
                  </a:lnTo>
                  <a:lnTo>
                    <a:pt x="270" y="990"/>
                  </a:lnTo>
                  <a:lnTo>
                    <a:pt x="384" y="1060"/>
                  </a:lnTo>
                  <a:lnTo>
                    <a:pt x="510" y="1136"/>
                  </a:lnTo>
                  <a:lnTo>
                    <a:pt x="635" y="1204"/>
                  </a:lnTo>
                  <a:lnTo>
                    <a:pt x="882" y="1344"/>
                  </a:lnTo>
                  <a:lnTo>
                    <a:pt x="989" y="1407"/>
                  </a:lnTo>
                  <a:lnTo>
                    <a:pt x="1083" y="1483"/>
                  </a:lnTo>
                  <a:lnTo>
                    <a:pt x="1127" y="1514"/>
                  </a:lnTo>
                  <a:lnTo>
                    <a:pt x="1165" y="1552"/>
                  </a:lnTo>
                  <a:lnTo>
                    <a:pt x="1196" y="1590"/>
                  </a:lnTo>
                  <a:lnTo>
                    <a:pt x="1216" y="1622"/>
                  </a:lnTo>
                  <a:lnTo>
                    <a:pt x="1303" y="1792"/>
                  </a:lnTo>
                  <a:lnTo>
                    <a:pt x="1398" y="2006"/>
                  </a:lnTo>
                  <a:lnTo>
                    <a:pt x="1493" y="2227"/>
                  </a:lnTo>
                  <a:lnTo>
                    <a:pt x="1562" y="2397"/>
                  </a:lnTo>
                  <a:lnTo>
                    <a:pt x="1593" y="2486"/>
                  </a:lnTo>
                  <a:lnTo>
                    <a:pt x="1625" y="2562"/>
                  </a:lnTo>
                  <a:lnTo>
                    <a:pt x="1663" y="2624"/>
                  </a:lnTo>
                  <a:lnTo>
                    <a:pt x="1695" y="2680"/>
                  </a:lnTo>
                  <a:lnTo>
                    <a:pt x="1726" y="2725"/>
                  </a:lnTo>
                  <a:lnTo>
                    <a:pt x="1757" y="2756"/>
                  </a:lnTo>
                  <a:lnTo>
                    <a:pt x="1789" y="2782"/>
                  </a:lnTo>
                  <a:lnTo>
                    <a:pt x="1820" y="2795"/>
                  </a:lnTo>
                  <a:lnTo>
                    <a:pt x="1845" y="2795"/>
                  </a:lnTo>
                  <a:lnTo>
                    <a:pt x="1876" y="2788"/>
                  </a:lnTo>
                  <a:lnTo>
                    <a:pt x="1902" y="2769"/>
                  </a:lnTo>
                  <a:lnTo>
                    <a:pt x="1921" y="2743"/>
                  </a:lnTo>
                  <a:lnTo>
                    <a:pt x="1940" y="2706"/>
                  </a:lnTo>
                  <a:lnTo>
                    <a:pt x="1959" y="2656"/>
                  </a:lnTo>
                  <a:lnTo>
                    <a:pt x="1972" y="2599"/>
                  </a:lnTo>
                  <a:lnTo>
                    <a:pt x="1984" y="2529"/>
                  </a:lnTo>
                  <a:lnTo>
                    <a:pt x="1997" y="2410"/>
                  </a:lnTo>
                  <a:lnTo>
                    <a:pt x="2004" y="2309"/>
                  </a:lnTo>
                  <a:lnTo>
                    <a:pt x="2004" y="2221"/>
                  </a:lnTo>
                  <a:lnTo>
                    <a:pt x="2004" y="2139"/>
                  </a:lnTo>
                  <a:lnTo>
                    <a:pt x="1990" y="2056"/>
                  </a:lnTo>
                  <a:lnTo>
                    <a:pt x="1972" y="1962"/>
                  </a:lnTo>
                  <a:lnTo>
                    <a:pt x="1921" y="1703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68" name="Freeform 176"/>
            <p:cNvSpPr>
              <a:spLocks/>
            </p:cNvSpPr>
            <p:nvPr/>
          </p:nvSpPr>
          <p:spPr bwMode="auto">
            <a:xfrm>
              <a:off x="5585023" y="2003574"/>
              <a:ext cx="2562225" cy="2408237"/>
            </a:xfrm>
            <a:custGeom>
              <a:avLst/>
              <a:gdLst/>
              <a:ahLst/>
              <a:cxnLst>
                <a:cxn ang="0">
                  <a:pos x="6977" y="1356"/>
                </a:cxn>
                <a:cxn ang="0">
                  <a:pos x="6681" y="1066"/>
                </a:cxn>
                <a:cxn ang="0">
                  <a:pos x="6359" y="813"/>
                </a:cxn>
                <a:cxn ang="0">
                  <a:pos x="6025" y="593"/>
                </a:cxn>
                <a:cxn ang="0">
                  <a:pos x="5672" y="410"/>
                </a:cxn>
                <a:cxn ang="0">
                  <a:pos x="5306" y="259"/>
                </a:cxn>
                <a:cxn ang="0">
                  <a:pos x="4935" y="145"/>
                </a:cxn>
                <a:cxn ang="0">
                  <a:pos x="4557" y="63"/>
                </a:cxn>
                <a:cxn ang="0">
                  <a:pos x="3920" y="0"/>
                </a:cxn>
                <a:cxn ang="0">
                  <a:pos x="3416" y="18"/>
                </a:cxn>
                <a:cxn ang="0">
                  <a:pos x="3045" y="69"/>
                </a:cxn>
                <a:cxn ang="0">
                  <a:pos x="2679" y="157"/>
                </a:cxn>
                <a:cxn ang="0">
                  <a:pos x="2326" y="277"/>
                </a:cxn>
                <a:cxn ang="0">
                  <a:pos x="1991" y="434"/>
                </a:cxn>
                <a:cxn ang="0">
                  <a:pos x="1677" y="624"/>
                </a:cxn>
                <a:cxn ang="0">
                  <a:pos x="1381" y="844"/>
                </a:cxn>
                <a:cxn ang="0">
                  <a:pos x="1115" y="1097"/>
                </a:cxn>
                <a:cxn ang="0">
                  <a:pos x="869" y="1387"/>
                </a:cxn>
                <a:cxn ang="0">
                  <a:pos x="662" y="1709"/>
                </a:cxn>
                <a:cxn ang="0">
                  <a:pos x="485" y="2062"/>
                </a:cxn>
                <a:cxn ang="0">
                  <a:pos x="309" y="2560"/>
                </a:cxn>
                <a:cxn ang="0">
                  <a:pos x="113" y="3342"/>
                </a:cxn>
                <a:cxn ang="0">
                  <a:pos x="6" y="4182"/>
                </a:cxn>
                <a:cxn ang="0">
                  <a:pos x="6" y="4882"/>
                </a:cxn>
                <a:cxn ang="0">
                  <a:pos x="50" y="5291"/>
                </a:cxn>
                <a:cxn ang="0">
                  <a:pos x="139" y="5683"/>
                </a:cxn>
                <a:cxn ang="0">
                  <a:pos x="265" y="6048"/>
                </a:cxn>
                <a:cxn ang="0">
                  <a:pos x="442" y="6390"/>
                </a:cxn>
                <a:cxn ang="0">
                  <a:pos x="643" y="6667"/>
                </a:cxn>
                <a:cxn ang="0">
                  <a:pos x="858" y="6887"/>
                </a:cxn>
                <a:cxn ang="0">
                  <a:pos x="1096" y="7077"/>
                </a:cxn>
                <a:cxn ang="0">
                  <a:pos x="1355" y="7234"/>
                </a:cxn>
                <a:cxn ang="0">
                  <a:pos x="1627" y="7360"/>
                </a:cxn>
                <a:cxn ang="0">
                  <a:pos x="2225" y="7524"/>
                </a:cxn>
                <a:cxn ang="0">
                  <a:pos x="2862" y="7581"/>
                </a:cxn>
                <a:cxn ang="0">
                  <a:pos x="3524" y="7543"/>
                </a:cxn>
                <a:cxn ang="0">
                  <a:pos x="4191" y="7430"/>
                </a:cxn>
                <a:cxn ang="0">
                  <a:pos x="4840" y="7247"/>
                </a:cxn>
                <a:cxn ang="0">
                  <a:pos x="5452" y="7014"/>
                </a:cxn>
                <a:cxn ang="0">
                  <a:pos x="6019" y="6736"/>
                </a:cxn>
                <a:cxn ang="0">
                  <a:pos x="6504" y="6427"/>
                </a:cxn>
                <a:cxn ang="0">
                  <a:pos x="6964" y="6055"/>
                </a:cxn>
                <a:cxn ang="0">
                  <a:pos x="7361" y="5645"/>
                </a:cxn>
                <a:cxn ang="0">
                  <a:pos x="7670" y="5222"/>
                </a:cxn>
                <a:cxn ang="0">
                  <a:pos x="7890" y="4781"/>
                </a:cxn>
                <a:cxn ang="0">
                  <a:pos x="8023" y="4332"/>
                </a:cxn>
                <a:cxn ang="0">
                  <a:pos x="8073" y="3872"/>
                </a:cxn>
                <a:cxn ang="0">
                  <a:pos x="8048" y="3412"/>
                </a:cxn>
                <a:cxn ang="0">
                  <a:pos x="7935" y="2952"/>
                </a:cxn>
                <a:cxn ang="0">
                  <a:pos x="7752" y="2485"/>
                </a:cxn>
                <a:cxn ang="0">
                  <a:pos x="7493" y="2025"/>
                </a:cxn>
                <a:cxn ang="0">
                  <a:pos x="7160" y="1570"/>
                </a:cxn>
              </a:cxnLst>
              <a:rect l="0" t="0" r="r" b="b"/>
              <a:pathLst>
                <a:path w="8073" h="7581">
                  <a:moveTo>
                    <a:pt x="7160" y="1570"/>
                  </a:moveTo>
                  <a:lnTo>
                    <a:pt x="7071" y="1463"/>
                  </a:lnTo>
                  <a:lnTo>
                    <a:pt x="6977" y="1356"/>
                  </a:lnTo>
                  <a:lnTo>
                    <a:pt x="6876" y="1255"/>
                  </a:lnTo>
                  <a:lnTo>
                    <a:pt x="6781" y="1160"/>
                  </a:lnTo>
                  <a:lnTo>
                    <a:pt x="6681" y="1066"/>
                  </a:lnTo>
                  <a:lnTo>
                    <a:pt x="6574" y="977"/>
                  </a:lnTo>
                  <a:lnTo>
                    <a:pt x="6467" y="896"/>
                  </a:lnTo>
                  <a:lnTo>
                    <a:pt x="6359" y="813"/>
                  </a:lnTo>
                  <a:lnTo>
                    <a:pt x="6252" y="737"/>
                  </a:lnTo>
                  <a:lnTo>
                    <a:pt x="6138" y="662"/>
                  </a:lnTo>
                  <a:lnTo>
                    <a:pt x="6025" y="593"/>
                  </a:lnTo>
                  <a:lnTo>
                    <a:pt x="5905" y="530"/>
                  </a:lnTo>
                  <a:lnTo>
                    <a:pt x="5792" y="466"/>
                  </a:lnTo>
                  <a:lnTo>
                    <a:pt x="5672" y="410"/>
                  </a:lnTo>
                  <a:lnTo>
                    <a:pt x="5552" y="353"/>
                  </a:lnTo>
                  <a:lnTo>
                    <a:pt x="5433" y="303"/>
                  </a:lnTo>
                  <a:lnTo>
                    <a:pt x="5306" y="259"/>
                  </a:lnTo>
                  <a:lnTo>
                    <a:pt x="5187" y="214"/>
                  </a:lnTo>
                  <a:lnTo>
                    <a:pt x="5060" y="176"/>
                  </a:lnTo>
                  <a:lnTo>
                    <a:pt x="4935" y="145"/>
                  </a:lnTo>
                  <a:lnTo>
                    <a:pt x="4809" y="113"/>
                  </a:lnTo>
                  <a:lnTo>
                    <a:pt x="4683" y="81"/>
                  </a:lnTo>
                  <a:lnTo>
                    <a:pt x="4557" y="63"/>
                  </a:lnTo>
                  <a:lnTo>
                    <a:pt x="4431" y="37"/>
                  </a:lnTo>
                  <a:lnTo>
                    <a:pt x="4172" y="13"/>
                  </a:lnTo>
                  <a:lnTo>
                    <a:pt x="3920" y="0"/>
                  </a:lnTo>
                  <a:lnTo>
                    <a:pt x="3668" y="0"/>
                  </a:lnTo>
                  <a:lnTo>
                    <a:pt x="3542" y="6"/>
                  </a:lnTo>
                  <a:lnTo>
                    <a:pt x="3416" y="18"/>
                  </a:lnTo>
                  <a:lnTo>
                    <a:pt x="3291" y="31"/>
                  </a:lnTo>
                  <a:lnTo>
                    <a:pt x="3163" y="50"/>
                  </a:lnTo>
                  <a:lnTo>
                    <a:pt x="3045" y="69"/>
                  </a:lnTo>
                  <a:lnTo>
                    <a:pt x="2918" y="94"/>
                  </a:lnTo>
                  <a:lnTo>
                    <a:pt x="2799" y="126"/>
                  </a:lnTo>
                  <a:lnTo>
                    <a:pt x="2679" y="157"/>
                  </a:lnTo>
                  <a:lnTo>
                    <a:pt x="2559" y="196"/>
                  </a:lnTo>
                  <a:lnTo>
                    <a:pt x="2446" y="233"/>
                  </a:lnTo>
                  <a:lnTo>
                    <a:pt x="2326" y="277"/>
                  </a:lnTo>
                  <a:lnTo>
                    <a:pt x="2212" y="327"/>
                  </a:lnTo>
                  <a:lnTo>
                    <a:pt x="2105" y="378"/>
                  </a:lnTo>
                  <a:lnTo>
                    <a:pt x="1991" y="434"/>
                  </a:lnTo>
                  <a:lnTo>
                    <a:pt x="1884" y="492"/>
                  </a:lnTo>
                  <a:lnTo>
                    <a:pt x="1777" y="554"/>
                  </a:lnTo>
                  <a:lnTo>
                    <a:pt x="1677" y="624"/>
                  </a:lnTo>
                  <a:lnTo>
                    <a:pt x="1576" y="693"/>
                  </a:lnTo>
                  <a:lnTo>
                    <a:pt x="1481" y="769"/>
                  </a:lnTo>
                  <a:lnTo>
                    <a:pt x="1381" y="844"/>
                  </a:lnTo>
                  <a:lnTo>
                    <a:pt x="1292" y="927"/>
                  </a:lnTo>
                  <a:lnTo>
                    <a:pt x="1198" y="1009"/>
                  </a:lnTo>
                  <a:lnTo>
                    <a:pt x="1115" y="1097"/>
                  </a:lnTo>
                  <a:lnTo>
                    <a:pt x="1028" y="1192"/>
                  </a:lnTo>
                  <a:lnTo>
                    <a:pt x="945" y="1286"/>
                  </a:lnTo>
                  <a:lnTo>
                    <a:pt x="869" y="1387"/>
                  </a:lnTo>
                  <a:lnTo>
                    <a:pt x="795" y="1494"/>
                  </a:lnTo>
                  <a:lnTo>
                    <a:pt x="725" y="1602"/>
                  </a:lnTo>
                  <a:lnTo>
                    <a:pt x="662" y="1709"/>
                  </a:lnTo>
                  <a:lnTo>
                    <a:pt x="599" y="1823"/>
                  </a:lnTo>
                  <a:lnTo>
                    <a:pt x="536" y="1942"/>
                  </a:lnTo>
                  <a:lnTo>
                    <a:pt x="485" y="2062"/>
                  </a:lnTo>
                  <a:lnTo>
                    <a:pt x="429" y="2189"/>
                  </a:lnTo>
                  <a:lnTo>
                    <a:pt x="384" y="2321"/>
                  </a:lnTo>
                  <a:lnTo>
                    <a:pt x="309" y="2560"/>
                  </a:lnTo>
                  <a:lnTo>
                    <a:pt x="240" y="2813"/>
                  </a:lnTo>
                  <a:lnTo>
                    <a:pt x="170" y="3072"/>
                  </a:lnTo>
                  <a:lnTo>
                    <a:pt x="113" y="3342"/>
                  </a:lnTo>
                  <a:lnTo>
                    <a:pt x="69" y="3620"/>
                  </a:lnTo>
                  <a:lnTo>
                    <a:pt x="32" y="3898"/>
                  </a:lnTo>
                  <a:lnTo>
                    <a:pt x="6" y="4182"/>
                  </a:lnTo>
                  <a:lnTo>
                    <a:pt x="0" y="4459"/>
                  </a:lnTo>
                  <a:lnTo>
                    <a:pt x="0" y="4742"/>
                  </a:lnTo>
                  <a:lnTo>
                    <a:pt x="6" y="4882"/>
                  </a:lnTo>
                  <a:lnTo>
                    <a:pt x="19" y="5021"/>
                  </a:lnTo>
                  <a:lnTo>
                    <a:pt x="32" y="5153"/>
                  </a:lnTo>
                  <a:lnTo>
                    <a:pt x="50" y="5291"/>
                  </a:lnTo>
                  <a:lnTo>
                    <a:pt x="76" y="5424"/>
                  </a:lnTo>
                  <a:lnTo>
                    <a:pt x="100" y="5557"/>
                  </a:lnTo>
                  <a:lnTo>
                    <a:pt x="139" y="5683"/>
                  </a:lnTo>
                  <a:lnTo>
                    <a:pt x="176" y="5809"/>
                  </a:lnTo>
                  <a:lnTo>
                    <a:pt x="214" y="5929"/>
                  </a:lnTo>
                  <a:lnTo>
                    <a:pt x="265" y="6048"/>
                  </a:lnTo>
                  <a:lnTo>
                    <a:pt x="315" y="6168"/>
                  </a:lnTo>
                  <a:lnTo>
                    <a:pt x="379" y="6281"/>
                  </a:lnTo>
                  <a:lnTo>
                    <a:pt x="442" y="6390"/>
                  </a:lnTo>
                  <a:lnTo>
                    <a:pt x="510" y="6497"/>
                  </a:lnTo>
                  <a:lnTo>
                    <a:pt x="573" y="6584"/>
                  </a:lnTo>
                  <a:lnTo>
                    <a:pt x="643" y="6667"/>
                  </a:lnTo>
                  <a:lnTo>
                    <a:pt x="712" y="6742"/>
                  </a:lnTo>
                  <a:lnTo>
                    <a:pt x="782" y="6818"/>
                  </a:lnTo>
                  <a:lnTo>
                    <a:pt x="858" y="6887"/>
                  </a:lnTo>
                  <a:lnTo>
                    <a:pt x="932" y="6957"/>
                  </a:lnTo>
                  <a:lnTo>
                    <a:pt x="1015" y="7020"/>
                  </a:lnTo>
                  <a:lnTo>
                    <a:pt x="1096" y="7077"/>
                  </a:lnTo>
                  <a:lnTo>
                    <a:pt x="1178" y="7133"/>
                  </a:lnTo>
                  <a:lnTo>
                    <a:pt x="1267" y="7184"/>
                  </a:lnTo>
                  <a:lnTo>
                    <a:pt x="1355" y="7234"/>
                  </a:lnTo>
                  <a:lnTo>
                    <a:pt x="1444" y="7279"/>
                  </a:lnTo>
                  <a:lnTo>
                    <a:pt x="1538" y="7323"/>
                  </a:lnTo>
                  <a:lnTo>
                    <a:pt x="1627" y="7360"/>
                  </a:lnTo>
                  <a:lnTo>
                    <a:pt x="1821" y="7430"/>
                  </a:lnTo>
                  <a:lnTo>
                    <a:pt x="2023" y="7480"/>
                  </a:lnTo>
                  <a:lnTo>
                    <a:pt x="2225" y="7524"/>
                  </a:lnTo>
                  <a:lnTo>
                    <a:pt x="2433" y="7556"/>
                  </a:lnTo>
                  <a:lnTo>
                    <a:pt x="2647" y="7575"/>
                  </a:lnTo>
                  <a:lnTo>
                    <a:pt x="2862" y="7581"/>
                  </a:lnTo>
                  <a:lnTo>
                    <a:pt x="3082" y="7581"/>
                  </a:lnTo>
                  <a:lnTo>
                    <a:pt x="3302" y="7569"/>
                  </a:lnTo>
                  <a:lnTo>
                    <a:pt x="3524" y="7543"/>
                  </a:lnTo>
                  <a:lnTo>
                    <a:pt x="3744" y="7518"/>
                  </a:lnTo>
                  <a:lnTo>
                    <a:pt x="3964" y="7474"/>
                  </a:lnTo>
                  <a:lnTo>
                    <a:pt x="4191" y="7430"/>
                  </a:lnTo>
                  <a:lnTo>
                    <a:pt x="4405" y="7380"/>
                  </a:lnTo>
                  <a:lnTo>
                    <a:pt x="4626" y="7316"/>
                  </a:lnTo>
                  <a:lnTo>
                    <a:pt x="4840" y="7247"/>
                  </a:lnTo>
                  <a:lnTo>
                    <a:pt x="5048" y="7177"/>
                  </a:lnTo>
                  <a:lnTo>
                    <a:pt x="5256" y="7096"/>
                  </a:lnTo>
                  <a:lnTo>
                    <a:pt x="5452" y="7014"/>
                  </a:lnTo>
                  <a:lnTo>
                    <a:pt x="5647" y="6925"/>
                  </a:lnTo>
                  <a:lnTo>
                    <a:pt x="5836" y="6831"/>
                  </a:lnTo>
                  <a:lnTo>
                    <a:pt x="6019" y="6736"/>
                  </a:lnTo>
                  <a:lnTo>
                    <a:pt x="6189" y="6635"/>
                  </a:lnTo>
                  <a:lnTo>
                    <a:pt x="6353" y="6534"/>
                  </a:lnTo>
                  <a:lnTo>
                    <a:pt x="6504" y="6427"/>
                  </a:lnTo>
                  <a:lnTo>
                    <a:pt x="6649" y="6320"/>
                  </a:lnTo>
                  <a:lnTo>
                    <a:pt x="6813" y="6187"/>
                  </a:lnTo>
                  <a:lnTo>
                    <a:pt x="6964" y="6055"/>
                  </a:lnTo>
                  <a:lnTo>
                    <a:pt x="7110" y="5922"/>
                  </a:lnTo>
                  <a:lnTo>
                    <a:pt x="7242" y="5784"/>
                  </a:lnTo>
                  <a:lnTo>
                    <a:pt x="7361" y="5645"/>
                  </a:lnTo>
                  <a:lnTo>
                    <a:pt x="7474" y="5506"/>
                  </a:lnTo>
                  <a:lnTo>
                    <a:pt x="7576" y="5361"/>
                  </a:lnTo>
                  <a:lnTo>
                    <a:pt x="7670" y="5222"/>
                  </a:lnTo>
                  <a:lnTo>
                    <a:pt x="7752" y="5077"/>
                  </a:lnTo>
                  <a:lnTo>
                    <a:pt x="7828" y="4925"/>
                  </a:lnTo>
                  <a:lnTo>
                    <a:pt x="7890" y="4781"/>
                  </a:lnTo>
                  <a:lnTo>
                    <a:pt x="7948" y="4629"/>
                  </a:lnTo>
                  <a:lnTo>
                    <a:pt x="7992" y="4484"/>
                  </a:lnTo>
                  <a:lnTo>
                    <a:pt x="8023" y="4332"/>
                  </a:lnTo>
                  <a:lnTo>
                    <a:pt x="8048" y="4182"/>
                  </a:lnTo>
                  <a:lnTo>
                    <a:pt x="8067" y="4031"/>
                  </a:lnTo>
                  <a:lnTo>
                    <a:pt x="8073" y="3872"/>
                  </a:lnTo>
                  <a:lnTo>
                    <a:pt x="8073" y="3721"/>
                  </a:lnTo>
                  <a:lnTo>
                    <a:pt x="8067" y="3569"/>
                  </a:lnTo>
                  <a:lnTo>
                    <a:pt x="8048" y="3412"/>
                  </a:lnTo>
                  <a:lnTo>
                    <a:pt x="8016" y="3261"/>
                  </a:lnTo>
                  <a:lnTo>
                    <a:pt x="7979" y="3103"/>
                  </a:lnTo>
                  <a:lnTo>
                    <a:pt x="7935" y="2952"/>
                  </a:lnTo>
                  <a:lnTo>
                    <a:pt x="7885" y="2793"/>
                  </a:lnTo>
                  <a:lnTo>
                    <a:pt x="7821" y="2642"/>
                  </a:lnTo>
                  <a:lnTo>
                    <a:pt x="7752" y="2485"/>
                  </a:lnTo>
                  <a:lnTo>
                    <a:pt x="7670" y="2333"/>
                  </a:lnTo>
                  <a:lnTo>
                    <a:pt x="7589" y="2176"/>
                  </a:lnTo>
                  <a:lnTo>
                    <a:pt x="7493" y="2025"/>
                  </a:lnTo>
                  <a:lnTo>
                    <a:pt x="7386" y="1873"/>
                  </a:lnTo>
                  <a:lnTo>
                    <a:pt x="7280" y="1722"/>
                  </a:lnTo>
                  <a:lnTo>
                    <a:pt x="7160" y="157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69" name="Freeform 177"/>
            <p:cNvSpPr>
              <a:spLocks/>
            </p:cNvSpPr>
            <p:nvPr/>
          </p:nvSpPr>
          <p:spPr bwMode="auto">
            <a:xfrm>
              <a:off x="7912298" y="2544911"/>
              <a:ext cx="692150" cy="885825"/>
            </a:xfrm>
            <a:custGeom>
              <a:avLst/>
              <a:gdLst/>
              <a:ahLst/>
              <a:cxnLst>
                <a:cxn ang="0">
                  <a:pos x="56" y="687"/>
                </a:cxn>
                <a:cxn ang="0">
                  <a:pos x="144" y="832"/>
                </a:cxn>
                <a:cxn ang="0">
                  <a:pos x="214" y="984"/>
                </a:cxn>
                <a:cxn ang="0">
                  <a:pos x="264" y="1141"/>
                </a:cxn>
                <a:cxn ang="0">
                  <a:pos x="315" y="1381"/>
                </a:cxn>
                <a:cxn ang="0">
                  <a:pos x="346" y="1728"/>
                </a:cxn>
                <a:cxn ang="0">
                  <a:pos x="422" y="1866"/>
                </a:cxn>
                <a:cxn ang="0">
                  <a:pos x="523" y="1779"/>
                </a:cxn>
                <a:cxn ang="0">
                  <a:pos x="612" y="1665"/>
                </a:cxn>
                <a:cxn ang="0">
                  <a:pos x="718" y="1495"/>
                </a:cxn>
                <a:cxn ang="0">
                  <a:pos x="769" y="1558"/>
                </a:cxn>
                <a:cxn ang="0">
                  <a:pos x="838" y="1728"/>
                </a:cxn>
                <a:cxn ang="0">
                  <a:pos x="882" y="1923"/>
                </a:cxn>
                <a:cxn ang="0">
                  <a:pos x="920" y="2239"/>
                </a:cxn>
                <a:cxn ang="0">
                  <a:pos x="952" y="2441"/>
                </a:cxn>
                <a:cxn ang="0">
                  <a:pos x="1002" y="2611"/>
                </a:cxn>
                <a:cxn ang="0">
                  <a:pos x="1052" y="2705"/>
                </a:cxn>
                <a:cxn ang="0">
                  <a:pos x="1102" y="2749"/>
                </a:cxn>
                <a:cxn ang="0">
                  <a:pos x="1165" y="2781"/>
                </a:cxn>
                <a:cxn ang="0">
                  <a:pos x="1267" y="2756"/>
                </a:cxn>
                <a:cxn ang="0">
                  <a:pos x="1368" y="2674"/>
                </a:cxn>
                <a:cxn ang="0">
                  <a:pos x="1437" y="2567"/>
                </a:cxn>
                <a:cxn ang="0">
                  <a:pos x="1468" y="2441"/>
                </a:cxn>
                <a:cxn ang="0">
                  <a:pos x="1494" y="2245"/>
                </a:cxn>
                <a:cxn ang="0">
                  <a:pos x="1494" y="1986"/>
                </a:cxn>
                <a:cxn ang="0">
                  <a:pos x="1506" y="1879"/>
                </a:cxn>
                <a:cxn ang="0">
                  <a:pos x="1531" y="1810"/>
                </a:cxn>
                <a:cxn ang="0">
                  <a:pos x="1581" y="1772"/>
                </a:cxn>
                <a:cxn ang="0">
                  <a:pos x="1670" y="1759"/>
                </a:cxn>
                <a:cxn ang="0">
                  <a:pos x="1827" y="1785"/>
                </a:cxn>
                <a:cxn ang="0">
                  <a:pos x="1985" y="1810"/>
                </a:cxn>
                <a:cxn ang="0">
                  <a:pos x="2080" y="1798"/>
                </a:cxn>
                <a:cxn ang="0">
                  <a:pos x="2137" y="1759"/>
                </a:cxn>
                <a:cxn ang="0">
                  <a:pos x="2161" y="1715"/>
                </a:cxn>
                <a:cxn ang="0">
                  <a:pos x="2180" y="1646"/>
                </a:cxn>
                <a:cxn ang="0">
                  <a:pos x="2161" y="1539"/>
                </a:cxn>
                <a:cxn ang="0">
                  <a:pos x="2098" y="1425"/>
                </a:cxn>
                <a:cxn ang="0">
                  <a:pos x="1960" y="1242"/>
                </a:cxn>
                <a:cxn ang="0">
                  <a:pos x="1727" y="1003"/>
                </a:cxn>
                <a:cxn ang="0">
                  <a:pos x="1544" y="789"/>
                </a:cxn>
                <a:cxn ang="0">
                  <a:pos x="1418" y="593"/>
                </a:cxn>
                <a:cxn ang="0">
                  <a:pos x="1191" y="246"/>
                </a:cxn>
                <a:cxn ang="0">
                  <a:pos x="1033" y="56"/>
                </a:cxn>
                <a:cxn ang="0">
                  <a:pos x="958" y="0"/>
                </a:cxn>
              </a:cxnLst>
              <a:rect l="0" t="0" r="r" b="b"/>
              <a:pathLst>
                <a:path w="2180" h="2788">
                  <a:moveTo>
                    <a:pt x="0" y="612"/>
                  </a:moveTo>
                  <a:lnTo>
                    <a:pt x="56" y="687"/>
                  </a:lnTo>
                  <a:lnTo>
                    <a:pt x="100" y="756"/>
                  </a:lnTo>
                  <a:lnTo>
                    <a:pt x="144" y="832"/>
                  </a:lnTo>
                  <a:lnTo>
                    <a:pt x="183" y="902"/>
                  </a:lnTo>
                  <a:lnTo>
                    <a:pt x="214" y="984"/>
                  </a:lnTo>
                  <a:lnTo>
                    <a:pt x="239" y="1059"/>
                  </a:lnTo>
                  <a:lnTo>
                    <a:pt x="264" y="1141"/>
                  </a:lnTo>
                  <a:lnTo>
                    <a:pt x="283" y="1217"/>
                  </a:lnTo>
                  <a:lnTo>
                    <a:pt x="315" y="1381"/>
                  </a:lnTo>
                  <a:lnTo>
                    <a:pt x="335" y="1552"/>
                  </a:lnTo>
                  <a:lnTo>
                    <a:pt x="346" y="1728"/>
                  </a:lnTo>
                  <a:lnTo>
                    <a:pt x="359" y="1898"/>
                  </a:lnTo>
                  <a:lnTo>
                    <a:pt x="422" y="1866"/>
                  </a:lnTo>
                  <a:lnTo>
                    <a:pt x="472" y="1829"/>
                  </a:lnTo>
                  <a:lnTo>
                    <a:pt x="523" y="1779"/>
                  </a:lnTo>
                  <a:lnTo>
                    <a:pt x="567" y="1722"/>
                  </a:lnTo>
                  <a:lnTo>
                    <a:pt x="612" y="1665"/>
                  </a:lnTo>
                  <a:lnTo>
                    <a:pt x="649" y="1608"/>
                  </a:lnTo>
                  <a:lnTo>
                    <a:pt x="718" y="1495"/>
                  </a:lnTo>
                  <a:lnTo>
                    <a:pt x="743" y="1526"/>
                  </a:lnTo>
                  <a:lnTo>
                    <a:pt x="769" y="1558"/>
                  </a:lnTo>
                  <a:lnTo>
                    <a:pt x="806" y="1639"/>
                  </a:lnTo>
                  <a:lnTo>
                    <a:pt x="838" y="1728"/>
                  </a:lnTo>
                  <a:lnTo>
                    <a:pt x="863" y="1822"/>
                  </a:lnTo>
                  <a:lnTo>
                    <a:pt x="882" y="1923"/>
                  </a:lnTo>
                  <a:lnTo>
                    <a:pt x="895" y="2031"/>
                  </a:lnTo>
                  <a:lnTo>
                    <a:pt x="920" y="2239"/>
                  </a:lnTo>
                  <a:lnTo>
                    <a:pt x="932" y="2346"/>
                  </a:lnTo>
                  <a:lnTo>
                    <a:pt x="952" y="2441"/>
                  </a:lnTo>
                  <a:lnTo>
                    <a:pt x="971" y="2529"/>
                  </a:lnTo>
                  <a:lnTo>
                    <a:pt x="1002" y="2611"/>
                  </a:lnTo>
                  <a:lnTo>
                    <a:pt x="1033" y="2674"/>
                  </a:lnTo>
                  <a:lnTo>
                    <a:pt x="1052" y="2705"/>
                  </a:lnTo>
                  <a:lnTo>
                    <a:pt x="1078" y="2731"/>
                  </a:lnTo>
                  <a:lnTo>
                    <a:pt x="1102" y="2749"/>
                  </a:lnTo>
                  <a:lnTo>
                    <a:pt x="1134" y="2769"/>
                  </a:lnTo>
                  <a:lnTo>
                    <a:pt x="1165" y="2781"/>
                  </a:lnTo>
                  <a:lnTo>
                    <a:pt x="1198" y="2788"/>
                  </a:lnTo>
                  <a:lnTo>
                    <a:pt x="1267" y="2756"/>
                  </a:lnTo>
                  <a:lnTo>
                    <a:pt x="1323" y="2718"/>
                  </a:lnTo>
                  <a:lnTo>
                    <a:pt x="1368" y="2674"/>
                  </a:lnTo>
                  <a:lnTo>
                    <a:pt x="1405" y="2624"/>
                  </a:lnTo>
                  <a:lnTo>
                    <a:pt x="1437" y="2567"/>
                  </a:lnTo>
                  <a:lnTo>
                    <a:pt x="1456" y="2504"/>
                  </a:lnTo>
                  <a:lnTo>
                    <a:pt x="1468" y="2441"/>
                  </a:lnTo>
                  <a:lnTo>
                    <a:pt x="1481" y="2378"/>
                  </a:lnTo>
                  <a:lnTo>
                    <a:pt x="1494" y="2245"/>
                  </a:lnTo>
                  <a:lnTo>
                    <a:pt x="1494" y="2112"/>
                  </a:lnTo>
                  <a:lnTo>
                    <a:pt x="1494" y="1986"/>
                  </a:lnTo>
                  <a:lnTo>
                    <a:pt x="1499" y="1936"/>
                  </a:lnTo>
                  <a:lnTo>
                    <a:pt x="1506" y="1879"/>
                  </a:lnTo>
                  <a:lnTo>
                    <a:pt x="1518" y="1829"/>
                  </a:lnTo>
                  <a:lnTo>
                    <a:pt x="1531" y="1810"/>
                  </a:lnTo>
                  <a:lnTo>
                    <a:pt x="1544" y="1798"/>
                  </a:lnTo>
                  <a:lnTo>
                    <a:pt x="1581" y="1772"/>
                  </a:lnTo>
                  <a:lnTo>
                    <a:pt x="1620" y="1766"/>
                  </a:lnTo>
                  <a:lnTo>
                    <a:pt x="1670" y="1759"/>
                  </a:lnTo>
                  <a:lnTo>
                    <a:pt x="1714" y="1766"/>
                  </a:lnTo>
                  <a:lnTo>
                    <a:pt x="1827" y="1785"/>
                  </a:lnTo>
                  <a:lnTo>
                    <a:pt x="1934" y="1804"/>
                  </a:lnTo>
                  <a:lnTo>
                    <a:pt x="1985" y="1810"/>
                  </a:lnTo>
                  <a:lnTo>
                    <a:pt x="2035" y="1804"/>
                  </a:lnTo>
                  <a:lnTo>
                    <a:pt x="2080" y="1798"/>
                  </a:lnTo>
                  <a:lnTo>
                    <a:pt x="2117" y="1772"/>
                  </a:lnTo>
                  <a:lnTo>
                    <a:pt x="2137" y="1759"/>
                  </a:lnTo>
                  <a:lnTo>
                    <a:pt x="2148" y="1740"/>
                  </a:lnTo>
                  <a:lnTo>
                    <a:pt x="2161" y="1715"/>
                  </a:lnTo>
                  <a:lnTo>
                    <a:pt x="2174" y="1690"/>
                  </a:lnTo>
                  <a:lnTo>
                    <a:pt x="2180" y="1646"/>
                  </a:lnTo>
                  <a:lnTo>
                    <a:pt x="2180" y="1596"/>
                  </a:lnTo>
                  <a:lnTo>
                    <a:pt x="2161" y="1539"/>
                  </a:lnTo>
                  <a:lnTo>
                    <a:pt x="2137" y="1482"/>
                  </a:lnTo>
                  <a:lnTo>
                    <a:pt x="2098" y="1425"/>
                  </a:lnTo>
                  <a:lnTo>
                    <a:pt x="2061" y="1362"/>
                  </a:lnTo>
                  <a:lnTo>
                    <a:pt x="1960" y="1242"/>
                  </a:lnTo>
                  <a:lnTo>
                    <a:pt x="1840" y="1116"/>
                  </a:lnTo>
                  <a:lnTo>
                    <a:pt x="1727" y="1003"/>
                  </a:lnTo>
                  <a:lnTo>
                    <a:pt x="1626" y="889"/>
                  </a:lnTo>
                  <a:lnTo>
                    <a:pt x="1544" y="789"/>
                  </a:lnTo>
                  <a:lnTo>
                    <a:pt x="1481" y="700"/>
                  </a:lnTo>
                  <a:lnTo>
                    <a:pt x="1418" y="593"/>
                  </a:lnTo>
                  <a:lnTo>
                    <a:pt x="1272" y="359"/>
                  </a:lnTo>
                  <a:lnTo>
                    <a:pt x="1191" y="246"/>
                  </a:lnTo>
                  <a:lnTo>
                    <a:pt x="1115" y="144"/>
                  </a:lnTo>
                  <a:lnTo>
                    <a:pt x="1033" y="56"/>
                  </a:lnTo>
                  <a:lnTo>
                    <a:pt x="995" y="24"/>
                  </a:lnTo>
                  <a:lnTo>
                    <a:pt x="958" y="0"/>
                  </a:lnTo>
                  <a:lnTo>
                    <a:pt x="0" y="612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70" name="Freeform 178"/>
            <p:cNvSpPr>
              <a:spLocks/>
            </p:cNvSpPr>
            <p:nvPr/>
          </p:nvSpPr>
          <p:spPr bwMode="auto">
            <a:xfrm>
              <a:off x="7255073" y="2708424"/>
              <a:ext cx="1120775" cy="1614487"/>
            </a:xfrm>
            <a:custGeom>
              <a:avLst/>
              <a:gdLst/>
              <a:ahLst/>
              <a:cxnLst>
                <a:cxn ang="0">
                  <a:pos x="2507" y="3191"/>
                </a:cxn>
                <a:cxn ang="0">
                  <a:pos x="2735" y="2725"/>
                </a:cxn>
                <a:cxn ang="0">
                  <a:pos x="2955" y="2208"/>
                </a:cxn>
                <a:cxn ang="0">
                  <a:pos x="3157" y="1678"/>
                </a:cxn>
                <a:cxn ang="0">
                  <a:pos x="3321" y="1173"/>
                </a:cxn>
                <a:cxn ang="0">
                  <a:pos x="3447" y="738"/>
                </a:cxn>
                <a:cxn ang="0">
                  <a:pos x="3516" y="410"/>
                </a:cxn>
                <a:cxn ang="0">
                  <a:pos x="3529" y="259"/>
                </a:cxn>
                <a:cxn ang="0">
                  <a:pos x="3509" y="215"/>
                </a:cxn>
                <a:cxn ang="0">
                  <a:pos x="3435" y="189"/>
                </a:cxn>
                <a:cxn ang="0">
                  <a:pos x="3208" y="82"/>
                </a:cxn>
                <a:cxn ang="0">
                  <a:pos x="3050" y="19"/>
                </a:cxn>
                <a:cxn ang="0">
                  <a:pos x="2943" y="0"/>
                </a:cxn>
                <a:cxn ang="0">
                  <a:pos x="2873" y="12"/>
                </a:cxn>
                <a:cxn ang="0">
                  <a:pos x="2816" y="45"/>
                </a:cxn>
                <a:cxn ang="0">
                  <a:pos x="2773" y="107"/>
                </a:cxn>
                <a:cxn ang="0">
                  <a:pos x="2735" y="202"/>
                </a:cxn>
                <a:cxn ang="0">
                  <a:pos x="2716" y="328"/>
                </a:cxn>
                <a:cxn ang="0">
                  <a:pos x="2710" y="498"/>
                </a:cxn>
                <a:cxn ang="0">
                  <a:pos x="2722" y="712"/>
                </a:cxn>
                <a:cxn ang="0">
                  <a:pos x="2779" y="1129"/>
                </a:cxn>
                <a:cxn ang="0">
                  <a:pos x="2785" y="1305"/>
                </a:cxn>
                <a:cxn ang="0">
                  <a:pos x="2753" y="1564"/>
                </a:cxn>
                <a:cxn ang="0">
                  <a:pos x="2685" y="1886"/>
                </a:cxn>
                <a:cxn ang="0">
                  <a:pos x="2572" y="2245"/>
                </a:cxn>
                <a:cxn ang="0">
                  <a:pos x="2407" y="2637"/>
                </a:cxn>
                <a:cxn ang="0">
                  <a:pos x="2199" y="3040"/>
                </a:cxn>
                <a:cxn ang="0">
                  <a:pos x="1941" y="3437"/>
                </a:cxn>
                <a:cxn ang="0">
                  <a:pos x="1790" y="3633"/>
                </a:cxn>
                <a:cxn ang="0">
                  <a:pos x="1625" y="3816"/>
                </a:cxn>
                <a:cxn ang="0">
                  <a:pos x="1304" y="4118"/>
                </a:cxn>
                <a:cxn ang="0">
                  <a:pos x="964" y="4377"/>
                </a:cxn>
                <a:cxn ang="0">
                  <a:pos x="781" y="4485"/>
                </a:cxn>
                <a:cxn ang="0">
                  <a:pos x="403" y="4656"/>
                </a:cxn>
                <a:cxn ang="0">
                  <a:pos x="226" y="4756"/>
                </a:cxn>
                <a:cxn ang="0">
                  <a:pos x="94" y="4850"/>
                </a:cxn>
                <a:cxn ang="0">
                  <a:pos x="18" y="4933"/>
                </a:cxn>
                <a:cxn ang="0">
                  <a:pos x="0" y="5002"/>
                </a:cxn>
                <a:cxn ang="0">
                  <a:pos x="18" y="5046"/>
                </a:cxn>
                <a:cxn ang="0">
                  <a:pos x="74" y="5077"/>
                </a:cxn>
                <a:cxn ang="0">
                  <a:pos x="170" y="5084"/>
                </a:cxn>
                <a:cxn ang="0">
                  <a:pos x="289" y="5071"/>
                </a:cxn>
                <a:cxn ang="0">
                  <a:pos x="435" y="5040"/>
                </a:cxn>
                <a:cxn ang="0">
                  <a:pos x="655" y="4964"/>
                </a:cxn>
                <a:cxn ang="0">
                  <a:pos x="882" y="4863"/>
                </a:cxn>
                <a:cxn ang="0">
                  <a:pos x="1096" y="4743"/>
                </a:cxn>
                <a:cxn ang="0">
                  <a:pos x="1285" y="4623"/>
                </a:cxn>
                <a:cxn ang="0">
                  <a:pos x="1607" y="4358"/>
                </a:cxn>
                <a:cxn ang="0">
                  <a:pos x="1903" y="4056"/>
                </a:cxn>
                <a:cxn ang="0">
                  <a:pos x="2167" y="3728"/>
                </a:cxn>
                <a:cxn ang="0">
                  <a:pos x="2394" y="3394"/>
                </a:cxn>
              </a:cxnLst>
              <a:rect l="0" t="0" r="r" b="b"/>
              <a:pathLst>
                <a:path w="3529" h="5084">
                  <a:moveTo>
                    <a:pt x="2394" y="3394"/>
                  </a:moveTo>
                  <a:lnTo>
                    <a:pt x="2507" y="3191"/>
                  </a:lnTo>
                  <a:lnTo>
                    <a:pt x="2622" y="2971"/>
                  </a:lnTo>
                  <a:lnTo>
                    <a:pt x="2735" y="2725"/>
                  </a:lnTo>
                  <a:lnTo>
                    <a:pt x="2849" y="2472"/>
                  </a:lnTo>
                  <a:lnTo>
                    <a:pt x="2955" y="2208"/>
                  </a:lnTo>
                  <a:lnTo>
                    <a:pt x="3062" y="1942"/>
                  </a:lnTo>
                  <a:lnTo>
                    <a:pt x="3157" y="1678"/>
                  </a:lnTo>
                  <a:lnTo>
                    <a:pt x="3245" y="1419"/>
                  </a:lnTo>
                  <a:lnTo>
                    <a:pt x="3321" y="1173"/>
                  </a:lnTo>
                  <a:lnTo>
                    <a:pt x="3390" y="946"/>
                  </a:lnTo>
                  <a:lnTo>
                    <a:pt x="3447" y="738"/>
                  </a:lnTo>
                  <a:lnTo>
                    <a:pt x="3491" y="555"/>
                  </a:lnTo>
                  <a:lnTo>
                    <a:pt x="3516" y="410"/>
                  </a:lnTo>
                  <a:lnTo>
                    <a:pt x="3529" y="296"/>
                  </a:lnTo>
                  <a:lnTo>
                    <a:pt x="3529" y="259"/>
                  </a:lnTo>
                  <a:lnTo>
                    <a:pt x="3523" y="227"/>
                  </a:lnTo>
                  <a:lnTo>
                    <a:pt x="3509" y="215"/>
                  </a:lnTo>
                  <a:lnTo>
                    <a:pt x="3498" y="208"/>
                  </a:lnTo>
                  <a:lnTo>
                    <a:pt x="3435" y="189"/>
                  </a:lnTo>
                  <a:lnTo>
                    <a:pt x="3359" y="152"/>
                  </a:lnTo>
                  <a:lnTo>
                    <a:pt x="3208" y="82"/>
                  </a:lnTo>
                  <a:lnTo>
                    <a:pt x="3126" y="45"/>
                  </a:lnTo>
                  <a:lnTo>
                    <a:pt x="3050" y="19"/>
                  </a:lnTo>
                  <a:lnTo>
                    <a:pt x="2975" y="0"/>
                  </a:lnTo>
                  <a:lnTo>
                    <a:pt x="2943" y="0"/>
                  </a:lnTo>
                  <a:lnTo>
                    <a:pt x="2905" y="6"/>
                  </a:lnTo>
                  <a:lnTo>
                    <a:pt x="2873" y="12"/>
                  </a:lnTo>
                  <a:lnTo>
                    <a:pt x="2849" y="25"/>
                  </a:lnTo>
                  <a:lnTo>
                    <a:pt x="2816" y="45"/>
                  </a:lnTo>
                  <a:lnTo>
                    <a:pt x="2792" y="76"/>
                  </a:lnTo>
                  <a:lnTo>
                    <a:pt x="2773" y="107"/>
                  </a:lnTo>
                  <a:lnTo>
                    <a:pt x="2753" y="152"/>
                  </a:lnTo>
                  <a:lnTo>
                    <a:pt x="2735" y="202"/>
                  </a:lnTo>
                  <a:lnTo>
                    <a:pt x="2722" y="259"/>
                  </a:lnTo>
                  <a:lnTo>
                    <a:pt x="2716" y="328"/>
                  </a:lnTo>
                  <a:lnTo>
                    <a:pt x="2710" y="410"/>
                  </a:lnTo>
                  <a:lnTo>
                    <a:pt x="2710" y="498"/>
                  </a:lnTo>
                  <a:lnTo>
                    <a:pt x="2716" y="599"/>
                  </a:lnTo>
                  <a:lnTo>
                    <a:pt x="2722" y="712"/>
                  </a:lnTo>
                  <a:lnTo>
                    <a:pt x="2735" y="839"/>
                  </a:lnTo>
                  <a:lnTo>
                    <a:pt x="2779" y="1129"/>
                  </a:lnTo>
                  <a:lnTo>
                    <a:pt x="2785" y="1205"/>
                  </a:lnTo>
                  <a:lnTo>
                    <a:pt x="2785" y="1305"/>
                  </a:lnTo>
                  <a:lnTo>
                    <a:pt x="2773" y="1425"/>
                  </a:lnTo>
                  <a:lnTo>
                    <a:pt x="2753" y="1564"/>
                  </a:lnTo>
                  <a:lnTo>
                    <a:pt x="2722" y="1722"/>
                  </a:lnTo>
                  <a:lnTo>
                    <a:pt x="2685" y="1886"/>
                  </a:lnTo>
                  <a:lnTo>
                    <a:pt x="2634" y="2062"/>
                  </a:lnTo>
                  <a:lnTo>
                    <a:pt x="2572" y="2245"/>
                  </a:lnTo>
                  <a:lnTo>
                    <a:pt x="2496" y="2441"/>
                  </a:lnTo>
                  <a:lnTo>
                    <a:pt x="2407" y="2637"/>
                  </a:lnTo>
                  <a:lnTo>
                    <a:pt x="2313" y="2838"/>
                  </a:lnTo>
                  <a:lnTo>
                    <a:pt x="2199" y="3040"/>
                  </a:lnTo>
                  <a:lnTo>
                    <a:pt x="2080" y="3242"/>
                  </a:lnTo>
                  <a:lnTo>
                    <a:pt x="1941" y="3437"/>
                  </a:lnTo>
                  <a:lnTo>
                    <a:pt x="1866" y="3539"/>
                  </a:lnTo>
                  <a:lnTo>
                    <a:pt x="1790" y="3633"/>
                  </a:lnTo>
                  <a:lnTo>
                    <a:pt x="1707" y="3721"/>
                  </a:lnTo>
                  <a:lnTo>
                    <a:pt x="1625" y="3816"/>
                  </a:lnTo>
                  <a:lnTo>
                    <a:pt x="1462" y="3980"/>
                  </a:lnTo>
                  <a:lnTo>
                    <a:pt x="1304" y="4118"/>
                  </a:lnTo>
                  <a:lnTo>
                    <a:pt x="1141" y="4251"/>
                  </a:lnTo>
                  <a:lnTo>
                    <a:pt x="964" y="4377"/>
                  </a:lnTo>
                  <a:lnTo>
                    <a:pt x="875" y="4434"/>
                  </a:lnTo>
                  <a:lnTo>
                    <a:pt x="781" y="4485"/>
                  </a:lnTo>
                  <a:lnTo>
                    <a:pt x="592" y="4573"/>
                  </a:lnTo>
                  <a:lnTo>
                    <a:pt x="403" y="4656"/>
                  </a:lnTo>
                  <a:lnTo>
                    <a:pt x="309" y="4705"/>
                  </a:lnTo>
                  <a:lnTo>
                    <a:pt x="226" y="4756"/>
                  </a:lnTo>
                  <a:lnTo>
                    <a:pt x="150" y="4806"/>
                  </a:lnTo>
                  <a:lnTo>
                    <a:pt x="94" y="4850"/>
                  </a:lnTo>
                  <a:lnTo>
                    <a:pt x="50" y="4894"/>
                  </a:lnTo>
                  <a:lnTo>
                    <a:pt x="18" y="4933"/>
                  </a:lnTo>
                  <a:lnTo>
                    <a:pt x="6" y="4970"/>
                  </a:lnTo>
                  <a:lnTo>
                    <a:pt x="0" y="5002"/>
                  </a:lnTo>
                  <a:lnTo>
                    <a:pt x="0" y="5027"/>
                  </a:lnTo>
                  <a:lnTo>
                    <a:pt x="18" y="5046"/>
                  </a:lnTo>
                  <a:lnTo>
                    <a:pt x="43" y="5064"/>
                  </a:lnTo>
                  <a:lnTo>
                    <a:pt x="74" y="5077"/>
                  </a:lnTo>
                  <a:lnTo>
                    <a:pt x="119" y="5084"/>
                  </a:lnTo>
                  <a:lnTo>
                    <a:pt x="170" y="5084"/>
                  </a:lnTo>
                  <a:lnTo>
                    <a:pt x="226" y="5077"/>
                  </a:lnTo>
                  <a:lnTo>
                    <a:pt x="289" y="5071"/>
                  </a:lnTo>
                  <a:lnTo>
                    <a:pt x="359" y="5059"/>
                  </a:lnTo>
                  <a:lnTo>
                    <a:pt x="435" y="5040"/>
                  </a:lnTo>
                  <a:lnTo>
                    <a:pt x="542" y="5008"/>
                  </a:lnTo>
                  <a:lnTo>
                    <a:pt x="655" y="4964"/>
                  </a:lnTo>
                  <a:lnTo>
                    <a:pt x="769" y="4913"/>
                  </a:lnTo>
                  <a:lnTo>
                    <a:pt x="882" y="4863"/>
                  </a:lnTo>
                  <a:lnTo>
                    <a:pt x="989" y="4806"/>
                  </a:lnTo>
                  <a:lnTo>
                    <a:pt x="1096" y="4743"/>
                  </a:lnTo>
                  <a:lnTo>
                    <a:pt x="1197" y="4687"/>
                  </a:lnTo>
                  <a:lnTo>
                    <a:pt x="1285" y="4623"/>
                  </a:lnTo>
                  <a:lnTo>
                    <a:pt x="1449" y="4497"/>
                  </a:lnTo>
                  <a:lnTo>
                    <a:pt x="1607" y="4358"/>
                  </a:lnTo>
                  <a:lnTo>
                    <a:pt x="1758" y="4213"/>
                  </a:lnTo>
                  <a:lnTo>
                    <a:pt x="1903" y="4056"/>
                  </a:lnTo>
                  <a:lnTo>
                    <a:pt x="2041" y="3898"/>
                  </a:lnTo>
                  <a:lnTo>
                    <a:pt x="2167" y="3728"/>
                  </a:lnTo>
                  <a:lnTo>
                    <a:pt x="2287" y="3564"/>
                  </a:lnTo>
                  <a:lnTo>
                    <a:pt x="2394" y="3394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71" name="Freeform 179"/>
            <p:cNvSpPr>
              <a:spLocks/>
            </p:cNvSpPr>
            <p:nvPr/>
          </p:nvSpPr>
          <p:spPr bwMode="auto">
            <a:xfrm>
              <a:off x="5346898" y="1251099"/>
              <a:ext cx="3082925" cy="1744662"/>
            </a:xfrm>
            <a:custGeom>
              <a:avLst/>
              <a:gdLst/>
              <a:ahLst/>
              <a:cxnLst>
                <a:cxn ang="0">
                  <a:pos x="7714" y="675"/>
                </a:cxn>
                <a:cxn ang="0">
                  <a:pos x="7311" y="454"/>
                </a:cxn>
                <a:cxn ang="0">
                  <a:pos x="6769" y="233"/>
                </a:cxn>
                <a:cxn ang="0">
                  <a:pos x="6246" y="94"/>
                </a:cxn>
                <a:cxn ang="0">
                  <a:pos x="5710" y="19"/>
                </a:cxn>
                <a:cxn ang="0">
                  <a:pos x="5218" y="0"/>
                </a:cxn>
                <a:cxn ang="0">
                  <a:pos x="4682" y="31"/>
                </a:cxn>
                <a:cxn ang="0">
                  <a:pos x="4154" y="120"/>
                </a:cxn>
                <a:cxn ang="0">
                  <a:pos x="3630" y="259"/>
                </a:cxn>
                <a:cxn ang="0">
                  <a:pos x="3126" y="447"/>
                </a:cxn>
                <a:cxn ang="0">
                  <a:pos x="2634" y="682"/>
                </a:cxn>
                <a:cxn ang="0">
                  <a:pos x="2200" y="946"/>
                </a:cxn>
                <a:cxn ang="0">
                  <a:pos x="1789" y="1255"/>
                </a:cxn>
                <a:cxn ang="0">
                  <a:pos x="1412" y="1596"/>
                </a:cxn>
                <a:cxn ang="0">
                  <a:pos x="1065" y="1980"/>
                </a:cxn>
                <a:cxn ang="0">
                  <a:pos x="763" y="2396"/>
                </a:cxn>
                <a:cxn ang="0">
                  <a:pos x="523" y="2801"/>
                </a:cxn>
                <a:cxn ang="0">
                  <a:pos x="277" y="3362"/>
                </a:cxn>
                <a:cxn ang="0">
                  <a:pos x="94" y="3999"/>
                </a:cxn>
                <a:cxn ang="0">
                  <a:pos x="7" y="4611"/>
                </a:cxn>
                <a:cxn ang="0">
                  <a:pos x="13" y="4964"/>
                </a:cxn>
                <a:cxn ang="0">
                  <a:pos x="57" y="5178"/>
                </a:cxn>
                <a:cxn ang="0">
                  <a:pos x="145" y="5348"/>
                </a:cxn>
                <a:cxn ang="0">
                  <a:pos x="277" y="5456"/>
                </a:cxn>
                <a:cxn ang="0">
                  <a:pos x="460" y="5494"/>
                </a:cxn>
                <a:cxn ang="0">
                  <a:pos x="693" y="5450"/>
                </a:cxn>
                <a:cxn ang="0">
                  <a:pos x="1002" y="5222"/>
                </a:cxn>
                <a:cxn ang="0">
                  <a:pos x="1437" y="4914"/>
                </a:cxn>
                <a:cxn ang="0">
                  <a:pos x="2105" y="4528"/>
                </a:cxn>
                <a:cxn ang="0">
                  <a:pos x="2855" y="4207"/>
                </a:cxn>
                <a:cxn ang="0">
                  <a:pos x="3385" y="4024"/>
                </a:cxn>
                <a:cxn ang="0">
                  <a:pos x="3983" y="3872"/>
                </a:cxn>
                <a:cxn ang="0">
                  <a:pos x="4551" y="3772"/>
                </a:cxn>
                <a:cxn ang="0">
                  <a:pos x="5074" y="3721"/>
                </a:cxn>
                <a:cxn ang="0">
                  <a:pos x="5590" y="3728"/>
                </a:cxn>
                <a:cxn ang="0">
                  <a:pos x="6095" y="3797"/>
                </a:cxn>
                <a:cxn ang="0">
                  <a:pos x="6567" y="3929"/>
                </a:cxn>
                <a:cxn ang="0">
                  <a:pos x="6901" y="4068"/>
                </a:cxn>
                <a:cxn ang="0">
                  <a:pos x="7468" y="4403"/>
                </a:cxn>
                <a:cxn ang="0">
                  <a:pos x="8212" y="4819"/>
                </a:cxn>
                <a:cxn ang="0">
                  <a:pos x="8685" y="5008"/>
                </a:cxn>
                <a:cxn ang="0">
                  <a:pos x="8949" y="5071"/>
                </a:cxn>
                <a:cxn ang="0">
                  <a:pos x="9189" y="5084"/>
                </a:cxn>
                <a:cxn ang="0">
                  <a:pos x="9391" y="5021"/>
                </a:cxn>
                <a:cxn ang="0">
                  <a:pos x="9542" y="4875"/>
                </a:cxn>
                <a:cxn ang="0">
                  <a:pos x="9650" y="4655"/>
                </a:cxn>
                <a:cxn ang="0">
                  <a:pos x="9706" y="4352"/>
                </a:cxn>
                <a:cxn ang="0">
                  <a:pos x="9706" y="3999"/>
                </a:cxn>
                <a:cxn ang="0">
                  <a:pos x="9655" y="3602"/>
                </a:cxn>
                <a:cxn ang="0">
                  <a:pos x="9542" y="3166"/>
                </a:cxn>
                <a:cxn ang="0">
                  <a:pos x="9372" y="2712"/>
                </a:cxn>
                <a:cxn ang="0">
                  <a:pos x="9145" y="2252"/>
                </a:cxn>
                <a:cxn ang="0">
                  <a:pos x="8849" y="1792"/>
                </a:cxn>
                <a:cxn ang="0">
                  <a:pos x="8489" y="1350"/>
                </a:cxn>
                <a:cxn ang="0">
                  <a:pos x="8061" y="933"/>
                </a:cxn>
              </a:cxnLst>
              <a:rect l="0" t="0" r="r" b="b"/>
              <a:pathLst>
                <a:path w="9712" h="5494">
                  <a:moveTo>
                    <a:pt x="7903" y="807"/>
                  </a:moveTo>
                  <a:lnTo>
                    <a:pt x="7808" y="739"/>
                  </a:lnTo>
                  <a:lnTo>
                    <a:pt x="7714" y="675"/>
                  </a:lnTo>
                  <a:lnTo>
                    <a:pt x="7614" y="611"/>
                  </a:lnTo>
                  <a:lnTo>
                    <a:pt x="7518" y="554"/>
                  </a:lnTo>
                  <a:lnTo>
                    <a:pt x="7311" y="454"/>
                  </a:lnTo>
                  <a:lnTo>
                    <a:pt x="7103" y="360"/>
                  </a:lnTo>
                  <a:lnTo>
                    <a:pt x="6939" y="296"/>
                  </a:lnTo>
                  <a:lnTo>
                    <a:pt x="6769" y="233"/>
                  </a:lnTo>
                  <a:lnTo>
                    <a:pt x="6592" y="183"/>
                  </a:lnTo>
                  <a:lnTo>
                    <a:pt x="6422" y="133"/>
                  </a:lnTo>
                  <a:lnTo>
                    <a:pt x="6246" y="94"/>
                  </a:lnTo>
                  <a:lnTo>
                    <a:pt x="6069" y="63"/>
                  </a:lnTo>
                  <a:lnTo>
                    <a:pt x="5886" y="37"/>
                  </a:lnTo>
                  <a:lnTo>
                    <a:pt x="5710" y="19"/>
                  </a:lnTo>
                  <a:lnTo>
                    <a:pt x="5553" y="6"/>
                  </a:lnTo>
                  <a:lnTo>
                    <a:pt x="5394" y="0"/>
                  </a:lnTo>
                  <a:lnTo>
                    <a:pt x="5218" y="0"/>
                  </a:lnTo>
                  <a:lnTo>
                    <a:pt x="5036" y="6"/>
                  </a:lnTo>
                  <a:lnTo>
                    <a:pt x="4859" y="13"/>
                  </a:lnTo>
                  <a:lnTo>
                    <a:pt x="4682" y="31"/>
                  </a:lnTo>
                  <a:lnTo>
                    <a:pt x="4506" y="57"/>
                  </a:lnTo>
                  <a:lnTo>
                    <a:pt x="4330" y="88"/>
                  </a:lnTo>
                  <a:lnTo>
                    <a:pt x="4154" y="120"/>
                  </a:lnTo>
                  <a:lnTo>
                    <a:pt x="3976" y="157"/>
                  </a:lnTo>
                  <a:lnTo>
                    <a:pt x="3800" y="209"/>
                  </a:lnTo>
                  <a:lnTo>
                    <a:pt x="3630" y="259"/>
                  </a:lnTo>
                  <a:lnTo>
                    <a:pt x="3460" y="316"/>
                  </a:lnTo>
                  <a:lnTo>
                    <a:pt x="3290" y="379"/>
                  </a:lnTo>
                  <a:lnTo>
                    <a:pt x="3126" y="447"/>
                  </a:lnTo>
                  <a:lnTo>
                    <a:pt x="2956" y="523"/>
                  </a:lnTo>
                  <a:lnTo>
                    <a:pt x="2798" y="599"/>
                  </a:lnTo>
                  <a:lnTo>
                    <a:pt x="2634" y="682"/>
                  </a:lnTo>
                  <a:lnTo>
                    <a:pt x="2490" y="770"/>
                  </a:lnTo>
                  <a:lnTo>
                    <a:pt x="2344" y="858"/>
                  </a:lnTo>
                  <a:lnTo>
                    <a:pt x="2200" y="946"/>
                  </a:lnTo>
                  <a:lnTo>
                    <a:pt x="2061" y="1047"/>
                  </a:lnTo>
                  <a:lnTo>
                    <a:pt x="1922" y="1147"/>
                  </a:lnTo>
                  <a:lnTo>
                    <a:pt x="1789" y="1255"/>
                  </a:lnTo>
                  <a:lnTo>
                    <a:pt x="1664" y="1363"/>
                  </a:lnTo>
                  <a:lnTo>
                    <a:pt x="1538" y="1476"/>
                  </a:lnTo>
                  <a:lnTo>
                    <a:pt x="1412" y="1596"/>
                  </a:lnTo>
                  <a:lnTo>
                    <a:pt x="1292" y="1722"/>
                  </a:lnTo>
                  <a:lnTo>
                    <a:pt x="1179" y="1848"/>
                  </a:lnTo>
                  <a:lnTo>
                    <a:pt x="1065" y="1980"/>
                  </a:lnTo>
                  <a:lnTo>
                    <a:pt x="957" y="2113"/>
                  </a:lnTo>
                  <a:lnTo>
                    <a:pt x="857" y="2252"/>
                  </a:lnTo>
                  <a:lnTo>
                    <a:pt x="763" y="2396"/>
                  </a:lnTo>
                  <a:lnTo>
                    <a:pt x="674" y="2542"/>
                  </a:lnTo>
                  <a:lnTo>
                    <a:pt x="624" y="2624"/>
                  </a:lnTo>
                  <a:lnTo>
                    <a:pt x="523" y="2801"/>
                  </a:lnTo>
                  <a:lnTo>
                    <a:pt x="436" y="2983"/>
                  </a:lnTo>
                  <a:lnTo>
                    <a:pt x="353" y="3172"/>
                  </a:lnTo>
                  <a:lnTo>
                    <a:pt x="277" y="3362"/>
                  </a:lnTo>
                  <a:lnTo>
                    <a:pt x="208" y="3577"/>
                  </a:lnTo>
                  <a:lnTo>
                    <a:pt x="145" y="3785"/>
                  </a:lnTo>
                  <a:lnTo>
                    <a:pt x="94" y="3999"/>
                  </a:lnTo>
                  <a:lnTo>
                    <a:pt x="51" y="4214"/>
                  </a:lnTo>
                  <a:lnTo>
                    <a:pt x="20" y="4415"/>
                  </a:lnTo>
                  <a:lnTo>
                    <a:pt x="7" y="4611"/>
                  </a:lnTo>
                  <a:lnTo>
                    <a:pt x="0" y="4794"/>
                  </a:lnTo>
                  <a:lnTo>
                    <a:pt x="7" y="4882"/>
                  </a:lnTo>
                  <a:lnTo>
                    <a:pt x="13" y="4964"/>
                  </a:lnTo>
                  <a:lnTo>
                    <a:pt x="25" y="5040"/>
                  </a:lnTo>
                  <a:lnTo>
                    <a:pt x="38" y="5115"/>
                  </a:lnTo>
                  <a:lnTo>
                    <a:pt x="57" y="5178"/>
                  </a:lnTo>
                  <a:lnTo>
                    <a:pt x="82" y="5241"/>
                  </a:lnTo>
                  <a:lnTo>
                    <a:pt x="114" y="5298"/>
                  </a:lnTo>
                  <a:lnTo>
                    <a:pt x="145" y="5348"/>
                  </a:lnTo>
                  <a:lnTo>
                    <a:pt x="183" y="5393"/>
                  </a:lnTo>
                  <a:lnTo>
                    <a:pt x="233" y="5431"/>
                  </a:lnTo>
                  <a:lnTo>
                    <a:pt x="277" y="5456"/>
                  </a:lnTo>
                  <a:lnTo>
                    <a:pt x="334" y="5475"/>
                  </a:lnTo>
                  <a:lnTo>
                    <a:pt x="397" y="5487"/>
                  </a:lnTo>
                  <a:lnTo>
                    <a:pt x="460" y="5494"/>
                  </a:lnTo>
                  <a:lnTo>
                    <a:pt x="536" y="5487"/>
                  </a:lnTo>
                  <a:lnTo>
                    <a:pt x="612" y="5468"/>
                  </a:lnTo>
                  <a:lnTo>
                    <a:pt x="693" y="5450"/>
                  </a:lnTo>
                  <a:lnTo>
                    <a:pt x="787" y="5412"/>
                  </a:lnTo>
                  <a:lnTo>
                    <a:pt x="844" y="5361"/>
                  </a:lnTo>
                  <a:lnTo>
                    <a:pt x="1002" y="5222"/>
                  </a:lnTo>
                  <a:lnTo>
                    <a:pt x="1122" y="5134"/>
                  </a:lnTo>
                  <a:lnTo>
                    <a:pt x="1266" y="5027"/>
                  </a:lnTo>
                  <a:lnTo>
                    <a:pt x="1437" y="4914"/>
                  </a:lnTo>
                  <a:lnTo>
                    <a:pt x="1632" y="4788"/>
                  </a:lnTo>
                  <a:lnTo>
                    <a:pt x="1853" y="4661"/>
                  </a:lnTo>
                  <a:lnTo>
                    <a:pt x="2105" y="4528"/>
                  </a:lnTo>
                  <a:lnTo>
                    <a:pt x="2383" y="4397"/>
                  </a:lnTo>
                  <a:lnTo>
                    <a:pt x="2691" y="4271"/>
                  </a:lnTo>
                  <a:lnTo>
                    <a:pt x="2855" y="4207"/>
                  </a:lnTo>
                  <a:lnTo>
                    <a:pt x="3025" y="4144"/>
                  </a:lnTo>
                  <a:lnTo>
                    <a:pt x="3202" y="4088"/>
                  </a:lnTo>
                  <a:lnTo>
                    <a:pt x="3385" y="4024"/>
                  </a:lnTo>
                  <a:lnTo>
                    <a:pt x="3580" y="3974"/>
                  </a:lnTo>
                  <a:lnTo>
                    <a:pt x="3775" y="3923"/>
                  </a:lnTo>
                  <a:lnTo>
                    <a:pt x="3983" y="3872"/>
                  </a:lnTo>
                  <a:lnTo>
                    <a:pt x="4198" y="3829"/>
                  </a:lnTo>
                  <a:lnTo>
                    <a:pt x="4374" y="3797"/>
                  </a:lnTo>
                  <a:lnTo>
                    <a:pt x="4551" y="3772"/>
                  </a:lnTo>
                  <a:lnTo>
                    <a:pt x="4727" y="3747"/>
                  </a:lnTo>
                  <a:lnTo>
                    <a:pt x="4904" y="3734"/>
                  </a:lnTo>
                  <a:lnTo>
                    <a:pt x="5074" y="3721"/>
                  </a:lnTo>
                  <a:lnTo>
                    <a:pt x="5250" y="3715"/>
                  </a:lnTo>
                  <a:lnTo>
                    <a:pt x="5420" y="3721"/>
                  </a:lnTo>
                  <a:lnTo>
                    <a:pt x="5590" y="3728"/>
                  </a:lnTo>
                  <a:lnTo>
                    <a:pt x="5760" y="3747"/>
                  </a:lnTo>
                  <a:lnTo>
                    <a:pt x="5931" y="3765"/>
                  </a:lnTo>
                  <a:lnTo>
                    <a:pt x="6095" y="3797"/>
                  </a:lnTo>
                  <a:lnTo>
                    <a:pt x="6252" y="3829"/>
                  </a:lnTo>
                  <a:lnTo>
                    <a:pt x="6416" y="3872"/>
                  </a:lnTo>
                  <a:lnTo>
                    <a:pt x="6567" y="3929"/>
                  </a:lnTo>
                  <a:lnTo>
                    <a:pt x="6725" y="3986"/>
                  </a:lnTo>
                  <a:lnTo>
                    <a:pt x="6869" y="4055"/>
                  </a:lnTo>
                  <a:lnTo>
                    <a:pt x="6901" y="4068"/>
                  </a:lnTo>
                  <a:lnTo>
                    <a:pt x="7021" y="4131"/>
                  </a:lnTo>
                  <a:lnTo>
                    <a:pt x="7154" y="4214"/>
                  </a:lnTo>
                  <a:lnTo>
                    <a:pt x="7468" y="4403"/>
                  </a:lnTo>
                  <a:lnTo>
                    <a:pt x="7827" y="4611"/>
                  </a:lnTo>
                  <a:lnTo>
                    <a:pt x="8023" y="4718"/>
                  </a:lnTo>
                  <a:lnTo>
                    <a:pt x="8212" y="4819"/>
                  </a:lnTo>
                  <a:lnTo>
                    <a:pt x="8407" y="4907"/>
                  </a:lnTo>
                  <a:lnTo>
                    <a:pt x="8596" y="4977"/>
                  </a:lnTo>
                  <a:lnTo>
                    <a:pt x="8685" y="5008"/>
                  </a:lnTo>
                  <a:lnTo>
                    <a:pt x="8779" y="5040"/>
                  </a:lnTo>
                  <a:lnTo>
                    <a:pt x="8868" y="5059"/>
                  </a:lnTo>
                  <a:lnTo>
                    <a:pt x="8949" y="5071"/>
                  </a:lnTo>
                  <a:lnTo>
                    <a:pt x="9032" y="5084"/>
                  </a:lnTo>
                  <a:lnTo>
                    <a:pt x="9113" y="5084"/>
                  </a:lnTo>
                  <a:lnTo>
                    <a:pt x="9189" y="5084"/>
                  </a:lnTo>
                  <a:lnTo>
                    <a:pt x="9258" y="5071"/>
                  </a:lnTo>
                  <a:lnTo>
                    <a:pt x="9328" y="5052"/>
                  </a:lnTo>
                  <a:lnTo>
                    <a:pt x="9391" y="5021"/>
                  </a:lnTo>
                  <a:lnTo>
                    <a:pt x="9448" y="4983"/>
                  </a:lnTo>
                  <a:lnTo>
                    <a:pt x="9498" y="4938"/>
                  </a:lnTo>
                  <a:lnTo>
                    <a:pt x="9542" y="4875"/>
                  </a:lnTo>
                  <a:lnTo>
                    <a:pt x="9586" y="4812"/>
                  </a:lnTo>
                  <a:lnTo>
                    <a:pt x="9618" y="4737"/>
                  </a:lnTo>
                  <a:lnTo>
                    <a:pt x="9650" y="4655"/>
                  </a:lnTo>
                  <a:lnTo>
                    <a:pt x="9674" y="4561"/>
                  </a:lnTo>
                  <a:lnTo>
                    <a:pt x="9694" y="4460"/>
                  </a:lnTo>
                  <a:lnTo>
                    <a:pt x="9706" y="4352"/>
                  </a:lnTo>
                  <a:lnTo>
                    <a:pt x="9712" y="4245"/>
                  </a:lnTo>
                  <a:lnTo>
                    <a:pt x="9712" y="4125"/>
                  </a:lnTo>
                  <a:lnTo>
                    <a:pt x="9706" y="3999"/>
                  </a:lnTo>
                  <a:lnTo>
                    <a:pt x="9694" y="3872"/>
                  </a:lnTo>
                  <a:lnTo>
                    <a:pt x="9681" y="3741"/>
                  </a:lnTo>
                  <a:lnTo>
                    <a:pt x="9655" y="3602"/>
                  </a:lnTo>
                  <a:lnTo>
                    <a:pt x="9624" y="3456"/>
                  </a:lnTo>
                  <a:lnTo>
                    <a:pt x="9586" y="3312"/>
                  </a:lnTo>
                  <a:lnTo>
                    <a:pt x="9542" y="3166"/>
                  </a:lnTo>
                  <a:lnTo>
                    <a:pt x="9491" y="3015"/>
                  </a:lnTo>
                  <a:lnTo>
                    <a:pt x="9435" y="2864"/>
                  </a:lnTo>
                  <a:lnTo>
                    <a:pt x="9372" y="2712"/>
                  </a:lnTo>
                  <a:lnTo>
                    <a:pt x="9302" y="2561"/>
                  </a:lnTo>
                  <a:lnTo>
                    <a:pt x="9227" y="2403"/>
                  </a:lnTo>
                  <a:lnTo>
                    <a:pt x="9145" y="2252"/>
                  </a:lnTo>
                  <a:lnTo>
                    <a:pt x="9051" y="2094"/>
                  </a:lnTo>
                  <a:lnTo>
                    <a:pt x="8956" y="1943"/>
                  </a:lnTo>
                  <a:lnTo>
                    <a:pt x="8849" y="1792"/>
                  </a:lnTo>
                  <a:lnTo>
                    <a:pt x="8735" y="1640"/>
                  </a:lnTo>
                  <a:lnTo>
                    <a:pt x="8616" y="1494"/>
                  </a:lnTo>
                  <a:lnTo>
                    <a:pt x="8489" y="1350"/>
                  </a:lnTo>
                  <a:lnTo>
                    <a:pt x="8350" y="1204"/>
                  </a:lnTo>
                  <a:lnTo>
                    <a:pt x="8212" y="1072"/>
                  </a:lnTo>
                  <a:lnTo>
                    <a:pt x="8061" y="933"/>
                  </a:lnTo>
                  <a:lnTo>
                    <a:pt x="7903" y="807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72" name="Freeform 180"/>
            <p:cNvSpPr>
              <a:spLocks/>
            </p:cNvSpPr>
            <p:nvPr/>
          </p:nvSpPr>
          <p:spPr bwMode="auto">
            <a:xfrm>
              <a:off x="6816923" y="4208611"/>
              <a:ext cx="561975" cy="271462"/>
            </a:xfrm>
            <a:custGeom>
              <a:avLst/>
              <a:gdLst/>
              <a:ahLst/>
              <a:cxnLst>
                <a:cxn ang="0">
                  <a:pos x="902" y="316"/>
                </a:cxn>
                <a:cxn ang="0">
                  <a:pos x="984" y="278"/>
                </a:cxn>
                <a:cxn ang="0">
                  <a:pos x="1091" y="215"/>
                </a:cxn>
                <a:cxn ang="0">
                  <a:pos x="1223" y="146"/>
                </a:cxn>
                <a:cxn ang="0">
                  <a:pos x="1356" y="76"/>
                </a:cxn>
                <a:cxn ang="0">
                  <a:pos x="1424" y="45"/>
                </a:cxn>
                <a:cxn ang="0">
                  <a:pos x="1488" y="19"/>
                </a:cxn>
                <a:cxn ang="0">
                  <a:pos x="1551" y="6"/>
                </a:cxn>
                <a:cxn ang="0">
                  <a:pos x="1601" y="0"/>
                </a:cxn>
                <a:cxn ang="0">
                  <a:pos x="1651" y="0"/>
                </a:cxn>
                <a:cxn ang="0">
                  <a:pos x="1696" y="13"/>
                </a:cxn>
                <a:cxn ang="0">
                  <a:pos x="1714" y="26"/>
                </a:cxn>
                <a:cxn ang="0">
                  <a:pos x="1727" y="39"/>
                </a:cxn>
                <a:cxn ang="0">
                  <a:pos x="1740" y="57"/>
                </a:cxn>
                <a:cxn ang="0">
                  <a:pos x="1753" y="82"/>
                </a:cxn>
                <a:cxn ang="0">
                  <a:pos x="1771" y="152"/>
                </a:cxn>
                <a:cxn ang="0">
                  <a:pos x="1771" y="189"/>
                </a:cxn>
                <a:cxn ang="0">
                  <a:pos x="1771" y="227"/>
                </a:cxn>
                <a:cxn ang="0">
                  <a:pos x="1771" y="265"/>
                </a:cxn>
                <a:cxn ang="0">
                  <a:pos x="1759" y="296"/>
                </a:cxn>
                <a:cxn ang="0">
                  <a:pos x="1746" y="335"/>
                </a:cxn>
                <a:cxn ang="0">
                  <a:pos x="1734" y="372"/>
                </a:cxn>
                <a:cxn ang="0">
                  <a:pos x="1708" y="410"/>
                </a:cxn>
                <a:cxn ang="0">
                  <a:pos x="1683" y="448"/>
                </a:cxn>
                <a:cxn ang="0">
                  <a:pos x="1651" y="486"/>
                </a:cxn>
                <a:cxn ang="0">
                  <a:pos x="1614" y="523"/>
                </a:cxn>
                <a:cxn ang="0">
                  <a:pos x="1570" y="555"/>
                </a:cxn>
                <a:cxn ang="0">
                  <a:pos x="1520" y="593"/>
                </a:cxn>
                <a:cxn ang="0">
                  <a:pos x="1463" y="625"/>
                </a:cxn>
                <a:cxn ang="0">
                  <a:pos x="1399" y="656"/>
                </a:cxn>
                <a:cxn ang="0">
                  <a:pos x="1337" y="682"/>
                </a:cxn>
                <a:cxn ang="0">
                  <a:pos x="1254" y="706"/>
                </a:cxn>
                <a:cxn ang="0">
                  <a:pos x="1154" y="732"/>
                </a:cxn>
                <a:cxn ang="0">
                  <a:pos x="1041" y="763"/>
                </a:cxn>
                <a:cxn ang="0">
                  <a:pos x="914" y="789"/>
                </a:cxn>
                <a:cxn ang="0">
                  <a:pos x="782" y="808"/>
                </a:cxn>
                <a:cxn ang="0">
                  <a:pos x="643" y="826"/>
                </a:cxn>
                <a:cxn ang="0">
                  <a:pos x="511" y="846"/>
                </a:cxn>
                <a:cxn ang="0">
                  <a:pos x="385" y="852"/>
                </a:cxn>
                <a:cxn ang="0">
                  <a:pos x="272" y="852"/>
                </a:cxn>
                <a:cxn ang="0">
                  <a:pos x="170" y="839"/>
                </a:cxn>
                <a:cxn ang="0">
                  <a:pos x="133" y="833"/>
                </a:cxn>
                <a:cxn ang="0">
                  <a:pos x="95" y="820"/>
                </a:cxn>
                <a:cxn ang="0">
                  <a:pos x="63" y="808"/>
                </a:cxn>
                <a:cxn ang="0">
                  <a:pos x="38" y="795"/>
                </a:cxn>
                <a:cxn ang="0">
                  <a:pos x="19" y="770"/>
                </a:cxn>
                <a:cxn ang="0">
                  <a:pos x="6" y="750"/>
                </a:cxn>
                <a:cxn ang="0">
                  <a:pos x="0" y="726"/>
                </a:cxn>
                <a:cxn ang="0">
                  <a:pos x="6" y="694"/>
                </a:cxn>
                <a:cxn ang="0">
                  <a:pos x="26" y="663"/>
                </a:cxn>
                <a:cxn ang="0">
                  <a:pos x="44" y="625"/>
                </a:cxn>
                <a:cxn ang="0">
                  <a:pos x="82" y="587"/>
                </a:cxn>
                <a:cxn ang="0">
                  <a:pos x="120" y="549"/>
                </a:cxn>
                <a:cxn ang="0">
                  <a:pos x="170" y="517"/>
                </a:cxn>
                <a:cxn ang="0">
                  <a:pos x="220" y="492"/>
                </a:cxn>
                <a:cxn ang="0">
                  <a:pos x="277" y="467"/>
                </a:cxn>
                <a:cxn ang="0">
                  <a:pos x="334" y="448"/>
                </a:cxn>
                <a:cxn ang="0">
                  <a:pos x="461" y="416"/>
                </a:cxn>
                <a:cxn ang="0">
                  <a:pos x="586" y="385"/>
                </a:cxn>
                <a:cxn ang="0">
                  <a:pos x="706" y="360"/>
                </a:cxn>
                <a:cxn ang="0">
                  <a:pos x="814" y="340"/>
                </a:cxn>
                <a:cxn ang="0">
                  <a:pos x="902" y="316"/>
                </a:cxn>
              </a:cxnLst>
              <a:rect l="0" t="0" r="r" b="b"/>
              <a:pathLst>
                <a:path w="1771" h="852">
                  <a:moveTo>
                    <a:pt x="902" y="316"/>
                  </a:moveTo>
                  <a:lnTo>
                    <a:pt x="984" y="278"/>
                  </a:lnTo>
                  <a:lnTo>
                    <a:pt x="1091" y="215"/>
                  </a:lnTo>
                  <a:lnTo>
                    <a:pt x="1223" y="146"/>
                  </a:lnTo>
                  <a:lnTo>
                    <a:pt x="1356" y="76"/>
                  </a:lnTo>
                  <a:lnTo>
                    <a:pt x="1424" y="45"/>
                  </a:lnTo>
                  <a:lnTo>
                    <a:pt x="1488" y="19"/>
                  </a:lnTo>
                  <a:lnTo>
                    <a:pt x="1551" y="6"/>
                  </a:lnTo>
                  <a:lnTo>
                    <a:pt x="1601" y="0"/>
                  </a:lnTo>
                  <a:lnTo>
                    <a:pt x="1651" y="0"/>
                  </a:lnTo>
                  <a:lnTo>
                    <a:pt x="1696" y="13"/>
                  </a:lnTo>
                  <a:lnTo>
                    <a:pt x="1714" y="26"/>
                  </a:lnTo>
                  <a:lnTo>
                    <a:pt x="1727" y="39"/>
                  </a:lnTo>
                  <a:lnTo>
                    <a:pt x="1740" y="57"/>
                  </a:lnTo>
                  <a:lnTo>
                    <a:pt x="1753" y="82"/>
                  </a:lnTo>
                  <a:lnTo>
                    <a:pt x="1771" y="152"/>
                  </a:lnTo>
                  <a:lnTo>
                    <a:pt x="1771" y="189"/>
                  </a:lnTo>
                  <a:lnTo>
                    <a:pt x="1771" y="227"/>
                  </a:lnTo>
                  <a:lnTo>
                    <a:pt x="1771" y="265"/>
                  </a:lnTo>
                  <a:lnTo>
                    <a:pt x="1759" y="296"/>
                  </a:lnTo>
                  <a:lnTo>
                    <a:pt x="1746" y="335"/>
                  </a:lnTo>
                  <a:lnTo>
                    <a:pt x="1734" y="372"/>
                  </a:lnTo>
                  <a:lnTo>
                    <a:pt x="1708" y="410"/>
                  </a:lnTo>
                  <a:lnTo>
                    <a:pt x="1683" y="448"/>
                  </a:lnTo>
                  <a:lnTo>
                    <a:pt x="1651" y="486"/>
                  </a:lnTo>
                  <a:lnTo>
                    <a:pt x="1614" y="523"/>
                  </a:lnTo>
                  <a:lnTo>
                    <a:pt x="1570" y="555"/>
                  </a:lnTo>
                  <a:lnTo>
                    <a:pt x="1520" y="593"/>
                  </a:lnTo>
                  <a:lnTo>
                    <a:pt x="1463" y="625"/>
                  </a:lnTo>
                  <a:lnTo>
                    <a:pt x="1399" y="656"/>
                  </a:lnTo>
                  <a:lnTo>
                    <a:pt x="1337" y="682"/>
                  </a:lnTo>
                  <a:lnTo>
                    <a:pt x="1254" y="706"/>
                  </a:lnTo>
                  <a:lnTo>
                    <a:pt x="1154" y="732"/>
                  </a:lnTo>
                  <a:lnTo>
                    <a:pt x="1041" y="763"/>
                  </a:lnTo>
                  <a:lnTo>
                    <a:pt x="914" y="789"/>
                  </a:lnTo>
                  <a:lnTo>
                    <a:pt x="782" y="808"/>
                  </a:lnTo>
                  <a:lnTo>
                    <a:pt x="643" y="826"/>
                  </a:lnTo>
                  <a:lnTo>
                    <a:pt x="511" y="846"/>
                  </a:lnTo>
                  <a:lnTo>
                    <a:pt x="385" y="852"/>
                  </a:lnTo>
                  <a:lnTo>
                    <a:pt x="272" y="852"/>
                  </a:lnTo>
                  <a:lnTo>
                    <a:pt x="170" y="839"/>
                  </a:lnTo>
                  <a:lnTo>
                    <a:pt x="133" y="833"/>
                  </a:lnTo>
                  <a:lnTo>
                    <a:pt x="95" y="820"/>
                  </a:lnTo>
                  <a:lnTo>
                    <a:pt x="63" y="808"/>
                  </a:lnTo>
                  <a:lnTo>
                    <a:pt x="38" y="795"/>
                  </a:lnTo>
                  <a:lnTo>
                    <a:pt x="19" y="770"/>
                  </a:lnTo>
                  <a:lnTo>
                    <a:pt x="6" y="750"/>
                  </a:lnTo>
                  <a:lnTo>
                    <a:pt x="0" y="726"/>
                  </a:lnTo>
                  <a:lnTo>
                    <a:pt x="6" y="694"/>
                  </a:lnTo>
                  <a:lnTo>
                    <a:pt x="26" y="663"/>
                  </a:lnTo>
                  <a:lnTo>
                    <a:pt x="44" y="625"/>
                  </a:lnTo>
                  <a:lnTo>
                    <a:pt x="82" y="587"/>
                  </a:lnTo>
                  <a:lnTo>
                    <a:pt x="120" y="549"/>
                  </a:lnTo>
                  <a:lnTo>
                    <a:pt x="170" y="517"/>
                  </a:lnTo>
                  <a:lnTo>
                    <a:pt x="220" y="492"/>
                  </a:lnTo>
                  <a:lnTo>
                    <a:pt x="277" y="467"/>
                  </a:lnTo>
                  <a:lnTo>
                    <a:pt x="334" y="448"/>
                  </a:lnTo>
                  <a:lnTo>
                    <a:pt x="461" y="416"/>
                  </a:lnTo>
                  <a:lnTo>
                    <a:pt x="586" y="385"/>
                  </a:lnTo>
                  <a:lnTo>
                    <a:pt x="706" y="360"/>
                  </a:lnTo>
                  <a:lnTo>
                    <a:pt x="814" y="340"/>
                  </a:lnTo>
                  <a:lnTo>
                    <a:pt x="902" y="316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73" name="Freeform 181"/>
            <p:cNvSpPr>
              <a:spLocks/>
            </p:cNvSpPr>
            <p:nvPr/>
          </p:nvSpPr>
          <p:spPr bwMode="auto">
            <a:xfrm>
              <a:off x="7451923" y="3548211"/>
              <a:ext cx="103188" cy="120650"/>
            </a:xfrm>
            <a:custGeom>
              <a:avLst/>
              <a:gdLst/>
              <a:ahLst/>
              <a:cxnLst>
                <a:cxn ang="0">
                  <a:pos x="183" y="378"/>
                </a:cxn>
                <a:cxn ang="0">
                  <a:pos x="328" y="195"/>
                </a:cxn>
                <a:cxn ang="0">
                  <a:pos x="297" y="164"/>
                </a:cxn>
                <a:cxn ang="0">
                  <a:pos x="271" y="114"/>
                </a:cxn>
                <a:cxn ang="0">
                  <a:pos x="246" y="57"/>
                </a:cxn>
                <a:cxn ang="0">
                  <a:pos x="234" y="0"/>
                </a:cxn>
                <a:cxn ang="0">
                  <a:pos x="0" y="12"/>
                </a:cxn>
                <a:cxn ang="0">
                  <a:pos x="6" y="62"/>
                </a:cxn>
                <a:cxn ang="0">
                  <a:pos x="19" y="119"/>
                </a:cxn>
                <a:cxn ang="0">
                  <a:pos x="38" y="170"/>
                </a:cxn>
                <a:cxn ang="0">
                  <a:pos x="56" y="221"/>
                </a:cxn>
                <a:cxn ang="0">
                  <a:pos x="82" y="265"/>
                </a:cxn>
                <a:cxn ang="0">
                  <a:pos x="114" y="309"/>
                </a:cxn>
                <a:cxn ang="0">
                  <a:pos x="145" y="347"/>
                </a:cxn>
                <a:cxn ang="0">
                  <a:pos x="183" y="378"/>
                </a:cxn>
              </a:cxnLst>
              <a:rect l="0" t="0" r="r" b="b"/>
              <a:pathLst>
                <a:path w="328" h="378">
                  <a:moveTo>
                    <a:pt x="183" y="378"/>
                  </a:moveTo>
                  <a:lnTo>
                    <a:pt x="328" y="195"/>
                  </a:lnTo>
                  <a:lnTo>
                    <a:pt x="297" y="164"/>
                  </a:lnTo>
                  <a:lnTo>
                    <a:pt x="271" y="114"/>
                  </a:lnTo>
                  <a:lnTo>
                    <a:pt x="246" y="57"/>
                  </a:lnTo>
                  <a:lnTo>
                    <a:pt x="234" y="0"/>
                  </a:lnTo>
                  <a:lnTo>
                    <a:pt x="0" y="12"/>
                  </a:lnTo>
                  <a:lnTo>
                    <a:pt x="6" y="62"/>
                  </a:lnTo>
                  <a:lnTo>
                    <a:pt x="19" y="119"/>
                  </a:lnTo>
                  <a:lnTo>
                    <a:pt x="38" y="170"/>
                  </a:lnTo>
                  <a:lnTo>
                    <a:pt x="56" y="221"/>
                  </a:lnTo>
                  <a:lnTo>
                    <a:pt x="82" y="265"/>
                  </a:lnTo>
                  <a:lnTo>
                    <a:pt x="114" y="309"/>
                  </a:lnTo>
                  <a:lnTo>
                    <a:pt x="145" y="347"/>
                  </a:lnTo>
                  <a:lnTo>
                    <a:pt x="183" y="378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74" name="Freeform 182"/>
            <p:cNvSpPr>
              <a:spLocks/>
            </p:cNvSpPr>
            <p:nvPr/>
          </p:nvSpPr>
          <p:spPr bwMode="auto">
            <a:xfrm>
              <a:off x="7599561" y="3465661"/>
              <a:ext cx="109538" cy="115887"/>
            </a:xfrm>
            <a:custGeom>
              <a:avLst/>
              <a:gdLst/>
              <a:ahLst/>
              <a:cxnLst>
                <a:cxn ang="0">
                  <a:pos x="183" y="366"/>
                </a:cxn>
                <a:cxn ang="0">
                  <a:pos x="346" y="196"/>
                </a:cxn>
                <a:cxn ang="0">
                  <a:pos x="308" y="158"/>
                </a:cxn>
                <a:cxn ang="0">
                  <a:pos x="277" y="107"/>
                </a:cxn>
                <a:cxn ang="0">
                  <a:pos x="245" y="57"/>
                </a:cxn>
                <a:cxn ang="0">
                  <a:pos x="227" y="0"/>
                </a:cxn>
                <a:cxn ang="0">
                  <a:pos x="0" y="75"/>
                </a:cxn>
                <a:cxn ang="0">
                  <a:pos x="37" y="158"/>
                </a:cxn>
                <a:cxn ang="0">
                  <a:pos x="75" y="234"/>
                </a:cxn>
                <a:cxn ang="0">
                  <a:pos x="125" y="310"/>
                </a:cxn>
                <a:cxn ang="0">
                  <a:pos x="183" y="366"/>
                </a:cxn>
              </a:cxnLst>
              <a:rect l="0" t="0" r="r" b="b"/>
              <a:pathLst>
                <a:path w="346" h="366">
                  <a:moveTo>
                    <a:pt x="183" y="366"/>
                  </a:moveTo>
                  <a:lnTo>
                    <a:pt x="346" y="196"/>
                  </a:lnTo>
                  <a:lnTo>
                    <a:pt x="308" y="158"/>
                  </a:lnTo>
                  <a:lnTo>
                    <a:pt x="277" y="107"/>
                  </a:lnTo>
                  <a:lnTo>
                    <a:pt x="245" y="57"/>
                  </a:lnTo>
                  <a:lnTo>
                    <a:pt x="227" y="0"/>
                  </a:lnTo>
                  <a:lnTo>
                    <a:pt x="0" y="75"/>
                  </a:lnTo>
                  <a:lnTo>
                    <a:pt x="37" y="158"/>
                  </a:lnTo>
                  <a:lnTo>
                    <a:pt x="75" y="234"/>
                  </a:lnTo>
                  <a:lnTo>
                    <a:pt x="125" y="310"/>
                  </a:lnTo>
                  <a:lnTo>
                    <a:pt x="183" y="366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75" name="Freeform 183"/>
            <p:cNvSpPr>
              <a:spLocks/>
            </p:cNvSpPr>
            <p:nvPr/>
          </p:nvSpPr>
          <p:spPr bwMode="auto">
            <a:xfrm>
              <a:off x="7769423" y="3370411"/>
              <a:ext cx="111125" cy="122237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138" y="385"/>
                </a:cxn>
                <a:cxn ang="0">
                  <a:pos x="346" y="284"/>
                </a:cxn>
                <a:cxn ang="0">
                  <a:pos x="207" y="0"/>
                </a:cxn>
                <a:cxn ang="0">
                  <a:pos x="0" y="107"/>
                </a:cxn>
              </a:cxnLst>
              <a:rect l="0" t="0" r="r" b="b"/>
              <a:pathLst>
                <a:path w="346" h="385">
                  <a:moveTo>
                    <a:pt x="0" y="107"/>
                  </a:moveTo>
                  <a:lnTo>
                    <a:pt x="138" y="385"/>
                  </a:lnTo>
                  <a:lnTo>
                    <a:pt x="346" y="284"/>
                  </a:lnTo>
                  <a:lnTo>
                    <a:pt x="207" y="0"/>
                  </a:lnTo>
                  <a:lnTo>
                    <a:pt x="0" y="107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76" name="Freeform 184"/>
            <p:cNvSpPr>
              <a:spLocks/>
            </p:cNvSpPr>
            <p:nvPr/>
          </p:nvSpPr>
          <p:spPr bwMode="auto">
            <a:xfrm>
              <a:off x="5700911" y="3918099"/>
              <a:ext cx="77788" cy="84137"/>
            </a:xfrm>
            <a:custGeom>
              <a:avLst/>
              <a:gdLst/>
              <a:ahLst/>
              <a:cxnLst>
                <a:cxn ang="0">
                  <a:pos x="0" y="214"/>
                </a:cxn>
                <a:cxn ang="0">
                  <a:pos x="226" y="264"/>
                </a:cxn>
                <a:cxn ang="0">
                  <a:pos x="246" y="0"/>
                </a:cxn>
                <a:cxn ang="0">
                  <a:pos x="13" y="18"/>
                </a:cxn>
                <a:cxn ang="0">
                  <a:pos x="0" y="214"/>
                </a:cxn>
              </a:cxnLst>
              <a:rect l="0" t="0" r="r" b="b"/>
              <a:pathLst>
                <a:path w="246" h="264">
                  <a:moveTo>
                    <a:pt x="0" y="214"/>
                  </a:moveTo>
                  <a:lnTo>
                    <a:pt x="226" y="264"/>
                  </a:lnTo>
                  <a:lnTo>
                    <a:pt x="246" y="0"/>
                  </a:lnTo>
                  <a:lnTo>
                    <a:pt x="13" y="18"/>
                  </a:lnTo>
                  <a:lnTo>
                    <a:pt x="0" y="214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77" name="Freeform 185"/>
            <p:cNvSpPr>
              <a:spLocks/>
            </p:cNvSpPr>
            <p:nvPr/>
          </p:nvSpPr>
          <p:spPr bwMode="auto">
            <a:xfrm>
              <a:off x="5856486" y="3886349"/>
              <a:ext cx="90488" cy="84137"/>
            </a:xfrm>
            <a:custGeom>
              <a:avLst/>
              <a:gdLst/>
              <a:ahLst/>
              <a:cxnLst>
                <a:cxn ang="0">
                  <a:pos x="68" y="265"/>
                </a:cxn>
                <a:cxn ang="0">
                  <a:pos x="283" y="164"/>
                </a:cxn>
                <a:cxn ang="0">
                  <a:pos x="233" y="0"/>
                </a:cxn>
                <a:cxn ang="0">
                  <a:pos x="0" y="38"/>
                </a:cxn>
                <a:cxn ang="0">
                  <a:pos x="68" y="265"/>
                </a:cxn>
              </a:cxnLst>
              <a:rect l="0" t="0" r="r" b="b"/>
              <a:pathLst>
                <a:path w="283" h="265">
                  <a:moveTo>
                    <a:pt x="68" y="265"/>
                  </a:moveTo>
                  <a:lnTo>
                    <a:pt x="283" y="164"/>
                  </a:lnTo>
                  <a:lnTo>
                    <a:pt x="233" y="0"/>
                  </a:lnTo>
                  <a:lnTo>
                    <a:pt x="0" y="38"/>
                  </a:lnTo>
                  <a:lnTo>
                    <a:pt x="68" y="265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78" name="Freeform 186"/>
            <p:cNvSpPr>
              <a:spLocks/>
            </p:cNvSpPr>
            <p:nvPr/>
          </p:nvSpPr>
          <p:spPr bwMode="auto">
            <a:xfrm>
              <a:off x="6015236" y="3822849"/>
              <a:ext cx="87313" cy="100012"/>
            </a:xfrm>
            <a:custGeom>
              <a:avLst/>
              <a:gdLst/>
              <a:ahLst/>
              <a:cxnLst>
                <a:cxn ang="0">
                  <a:pos x="157" y="316"/>
                </a:cxn>
                <a:cxn ang="0">
                  <a:pos x="278" y="120"/>
                </a:cxn>
                <a:cxn ang="0">
                  <a:pos x="259" y="101"/>
                </a:cxn>
                <a:cxn ang="0">
                  <a:pos x="246" y="75"/>
                </a:cxn>
                <a:cxn ang="0">
                  <a:pos x="233" y="50"/>
                </a:cxn>
                <a:cxn ang="0">
                  <a:pos x="233" y="26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6" y="89"/>
                </a:cxn>
                <a:cxn ang="0">
                  <a:pos x="19" y="133"/>
                </a:cxn>
                <a:cxn ang="0">
                  <a:pos x="32" y="177"/>
                </a:cxn>
                <a:cxn ang="0">
                  <a:pos x="57" y="221"/>
                </a:cxn>
                <a:cxn ang="0">
                  <a:pos x="89" y="259"/>
                </a:cxn>
                <a:cxn ang="0">
                  <a:pos x="120" y="290"/>
                </a:cxn>
                <a:cxn ang="0">
                  <a:pos x="157" y="316"/>
                </a:cxn>
              </a:cxnLst>
              <a:rect l="0" t="0" r="r" b="b"/>
              <a:pathLst>
                <a:path w="278" h="316">
                  <a:moveTo>
                    <a:pt x="157" y="316"/>
                  </a:moveTo>
                  <a:lnTo>
                    <a:pt x="278" y="120"/>
                  </a:lnTo>
                  <a:lnTo>
                    <a:pt x="259" y="101"/>
                  </a:lnTo>
                  <a:lnTo>
                    <a:pt x="246" y="75"/>
                  </a:lnTo>
                  <a:lnTo>
                    <a:pt x="233" y="50"/>
                  </a:lnTo>
                  <a:lnTo>
                    <a:pt x="233" y="26"/>
                  </a:lnTo>
                  <a:lnTo>
                    <a:pt x="0" y="0"/>
                  </a:lnTo>
                  <a:lnTo>
                    <a:pt x="0" y="44"/>
                  </a:lnTo>
                  <a:lnTo>
                    <a:pt x="6" y="89"/>
                  </a:lnTo>
                  <a:lnTo>
                    <a:pt x="19" y="133"/>
                  </a:lnTo>
                  <a:lnTo>
                    <a:pt x="32" y="177"/>
                  </a:lnTo>
                  <a:lnTo>
                    <a:pt x="57" y="221"/>
                  </a:lnTo>
                  <a:lnTo>
                    <a:pt x="89" y="259"/>
                  </a:lnTo>
                  <a:lnTo>
                    <a:pt x="120" y="290"/>
                  </a:lnTo>
                  <a:lnTo>
                    <a:pt x="157" y="316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79" name="Freeform 187"/>
            <p:cNvSpPr>
              <a:spLocks/>
            </p:cNvSpPr>
            <p:nvPr/>
          </p:nvSpPr>
          <p:spPr bwMode="auto">
            <a:xfrm>
              <a:off x="6651823" y="3656161"/>
              <a:ext cx="617538" cy="461962"/>
            </a:xfrm>
            <a:custGeom>
              <a:avLst/>
              <a:gdLst/>
              <a:ahLst/>
              <a:cxnLst>
                <a:cxn ang="0">
                  <a:pos x="1904" y="63"/>
                </a:cxn>
                <a:cxn ang="0">
                  <a:pos x="1853" y="75"/>
                </a:cxn>
                <a:cxn ang="0">
                  <a:pos x="1797" y="81"/>
                </a:cxn>
                <a:cxn ang="0">
                  <a:pos x="1746" y="81"/>
                </a:cxn>
                <a:cxn ang="0">
                  <a:pos x="1689" y="81"/>
                </a:cxn>
                <a:cxn ang="0">
                  <a:pos x="1570" y="63"/>
                </a:cxn>
                <a:cxn ang="0">
                  <a:pos x="1456" y="37"/>
                </a:cxn>
                <a:cxn ang="0">
                  <a:pos x="1330" y="0"/>
                </a:cxn>
                <a:cxn ang="0">
                  <a:pos x="1330" y="126"/>
                </a:cxn>
                <a:cxn ang="0">
                  <a:pos x="1468" y="188"/>
                </a:cxn>
                <a:cxn ang="0">
                  <a:pos x="1468" y="201"/>
                </a:cxn>
                <a:cxn ang="0">
                  <a:pos x="1468" y="239"/>
                </a:cxn>
                <a:cxn ang="0">
                  <a:pos x="1456" y="296"/>
                </a:cxn>
                <a:cxn ang="0">
                  <a:pos x="1437" y="371"/>
                </a:cxn>
                <a:cxn ang="0">
                  <a:pos x="1405" y="466"/>
                </a:cxn>
                <a:cxn ang="0">
                  <a:pos x="1368" y="561"/>
                </a:cxn>
                <a:cxn ang="0">
                  <a:pos x="1311" y="669"/>
                </a:cxn>
                <a:cxn ang="0">
                  <a:pos x="1248" y="782"/>
                </a:cxn>
                <a:cxn ang="0">
                  <a:pos x="1159" y="889"/>
                </a:cxn>
                <a:cxn ang="0">
                  <a:pos x="1115" y="946"/>
                </a:cxn>
                <a:cxn ang="0">
                  <a:pos x="1059" y="996"/>
                </a:cxn>
                <a:cxn ang="0">
                  <a:pos x="1002" y="1046"/>
                </a:cxn>
                <a:cxn ang="0">
                  <a:pos x="939" y="1097"/>
                </a:cxn>
                <a:cxn ang="0">
                  <a:pos x="871" y="1141"/>
                </a:cxn>
                <a:cxn ang="0">
                  <a:pos x="800" y="1186"/>
                </a:cxn>
                <a:cxn ang="0">
                  <a:pos x="719" y="1223"/>
                </a:cxn>
                <a:cxn ang="0">
                  <a:pos x="636" y="1261"/>
                </a:cxn>
                <a:cxn ang="0">
                  <a:pos x="549" y="1293"/>
                </a:cxn>
                <a:cxn ang="0">
                  <a:pos x="453" y="1317"/>
                </a:cxn>
                <a:cxn ang="0">
                  <a:pos x="347" y="1343"/>
                </a:cxn>
                <a:cxn ang="0">
                  <a:pos x="240" y="1356"/>
                </a:cxn>
                <a:cxn ang="0">
                  <a:pos x="126" y="1369"/>
                </a:cxn>
                <a:cxn ang="0">
                  <a:pos x="6" y="1369"/>
                </a:cxn>
                <a:cxn ang="0">
                  <a:pos x="0" y="1444"/>
                </a:cxn>
                <a:cxn ang="0">
                  <a:pos x="126" y="1456"/>
                </a:cxn>
                <a:cxn ang="0">
                  <a:pos x="252" y="1450"/>
                </a:cxn>
                <a:cxn ang="0">
                  <a:pos x="385" y="1437"/>
                </a:cxn>
                <a:cxn ang="0">
                  <a:pos x="517" y="1412"/>
                </a:cxn>
                <a:cxn ang="0">
                  <a:pos x="649" y="1369"/>
                </a:cxn>
                <a:cxn ang="0">
                  <a:pos x="782" y="1317"/>
                </a:cxn>
                <a:cxn ang="0">
                  <a:pos x="913" y="1248"/>
                </a:cxn>
                <a:cxn ang="0">
                  <a:pos x="1041" y="1173"/>
                </a:cxn>
                <a:cxn ang="0">
                  <a:pos x="1159" y="1090"/>
                </a:cxn>
                <a:cxn ang="0">
                  <a:pos x="1274" y="990"/>
                </a:cxn>
                <a:cxn ang="0">
                  <a:pos x="1381" y="889"/>
                </a:cxn>
                <a:cxn ang="0">
                  <a:pos x="1475" y="769"/>
                </a:cxn>
                <a:cxn ang="0">
                  <a:pos x="1557" y="649"/>
                </a:cxn>
                <a:cxn ang="0">
                  <a:pos x="1595" y="586"/>
                </a:cxn>
                <a:cxn ang="0">
                  <a:pos x="1633" y="517"/>
                </a:cxn>
                <a:cxn ang="0">
                  <a:pos x="1664" y="447"/>
                </a:cxn>
                <a:cxn ang="0">
                  <a:pos x="1689" y="377"/>
                </a:cxn>
                <a:cxn ang="0">
                  <a:pos x="1714" y="309"/>
                </a:cxn>
                <a:cxn ang="0">
                  <a:pos x="1734" y="233"/>
                </a:cxn>
                <a:cxn ang="0">
                  <a:pos x="1766" y="233"/>
                </a:cxn>
                <a:cxn ang="0">
                  <a:pos x="1790" y="227"/>
                </a:cxn>
                <a:cxn ang="0">
                  <a:pos x="1815" y="214"/>
                </a:cxn>
                <a:cxn ang="0">
                  <a:pos x="1841" y="201"/>
                </a:cxn>
                <a:cxn ang="0">
                  <a:pos x="1891" y="163"/>
                </a:cxn>
                <a:cxn ang="0">
                  <a:pos x="1916" y="151"/>
                </a:cxn>
                <a:cxn ang="0">
                  <a:pos x="1947" y="138"/>
                </a:cxn>
                <a:cxn ang="0">
                  <a:pos x="1904" y="63"/>
                </a:cxn>
              </a:cxnLst>
              <a:rect l="0" t="0" r="r" b="b"/>
              <a:pathLst>
                <a:path w="1947" h="1456">
                  <a:moveTo>
                    <a:pt x="1904" y="63"/>
                  </a:moveTo>
                  <a:lnTo>
                    <a:pt x="1853" y="75"/>
                  </a:lnTo>
                  <a:lnTo>
                    <a:pt x="1797" y="81"/>
                  </a:lnTo>
                  <a:lnTo>
                    <a:pt x="1746" y="81"/>
                  </a:lnTo>
                  <a:lnTo>
                    <a:pt x="1689" y="81"/>
                  </a:lnTo>
                  <a:lnTo>
                    <a:pt x="1570" y="63"/>
                  </a:lnTo>
                  <a:lnTo>
                    <a:pt x="1456" y="37"/>
                  </a:lnTo>
                  <a:lnTo>
                    <a:pt x="1330" y="0"/>
                  </a:lnTo>
                  <a:lnTo>
                    <a:pt x="1330" y="126"/>
                  </a:lnTo>
                  <a:lnTo>
                    <a:pt x="1468" y="188"/>
                  </a:lnTo>
                  <a:lnTo>
                    <a:pt x="1468" y="201"/>
                  </a:lnTo>
                  <a:lnTo>
                    <a:pt x="1468" y="239"/>
                  </a:lnTo>
                  <a:lnTo>
                    <a:pt x="1456" y="296"/>
                  </a:lnTo>
                  <a:lnTo>
                    <a:pt x="1437" y="371"/>
                  </a:lnTo>
                  <a:lnTo>
                    <a:pt x="1405" y="466"/>
                  </a:lnTo>
                  <a:lnTo>
                    <a:pt x="1368" y="561"/>
                  </a:lnTo>
                  <a:lnTo>
                    <a:pt x="1311" y="669"/>
                  </a:lnTo>
                  <a:lnTo>
                    <a:pt x="1248" y="782"/>
                  </a:lnTo>
                  <a:lnTo>
                    <a:pt x="1159" y="889"/>
                  </a:lnTo>
                  <a:lnTo>
                    <a:pt x="1115" y="946"/>
                  </a:lnTo>
                  <a:lnTo>
                    <a:pt x="1059" y="996"/>
                  </a:lnTo>
                  <a:lnTo>
                    <a:pt x="1002" y="1046"/>
                  </a:lnTo>
                  <a:lnTo>
                    <a:pt x="939" y="1097"/>
                  </a:lnTo>
                  <a:lnTo>
                    <a:pt x="871" y="1141"/>
                  </a:lnTo>
                  <a:lnTo>
                    <a:pt x="800" y="1186"/>
                  </a:lnTo>
                  <a:lnTo>
                    <a:pt x="719" y="1223"/>
                  </a:lnTo>
                  <a:lnTo>
                    <a:pt x="636" y="1261"/>
                  </a:lnTo>
                  <a:lnTo>
                    <a:pt x="549" y="1293"/>
                  </a:lnTo>
                  <a:lnTo>
                    <a:pt x="453" y="1317"/>
                  </a:lnTo>
                  <a:lnTo>
                    <a:pt x="347" y="1343"/>
                  </a:lnTo>
                  <a:lnTo>
                    <a:pt x="240" y="1356"/>
                  </a:lnTo>
                  <a:lnTo>
                    <a:pt x="126" y="1369"/>
                  </a:lnTo>
                  <a:lnTo>
                    <a:pt x="6" y="1369"/>
                  </a:lnTo>
                  <a:lnTo>
                    <a:pt x="0" y="1444"/>
                  </a:lnTo>
                  <a:lnTo>
                    <a:pt x="126" y="1456"/>
                  </a:lnTo>
                  <a:lnTo>
                    <a:pt x="252" y="1450"/>
                  </a:lnTo>
                  <a:lnTo>
                    <a:pt x="385" y="1437"/>
                  </a:lnTo>
                  <a:lnTo>
                    <a:pt x="517" y="1412"/>
                  </a:lnTo>
                  <a:lnTo>
                    <a:pt x="649" y="1369"/>
                  </a:lnTo>
                  <a:lnTo>
                    <a:pt x="782" y="1317"/>
                  </a:lnTo>
                  <a:lnTo>
                    <a:pt x="913" y="1248"/>
                  </a:lnTo>
                  <a:lnTo>
                    <a:pt x="1041" y="1173"/>
                  </a:lnTo>
                  <a:lnTo>
                    <a:pt x="1159" y="1090"/>
                  </a:lnTo>
                  <a:lnTo>
                    <a:pt x="1274" y="990"/>
                  </a:lnTo>
                  <a:lnTo>
                    <a:pt x="1381" y="889"/>
                  </a:lnTo>
                  <a:lnTo>
                    <a:pt x="1475" y="769"/>
                  </a:lnTo>
                  <a:lnTo>
                    <a:pt x="1557" y="649"/>
                  </a:lnTo>
                  <a:lnTo>
                    <a:pt x="1595" y="586"/>
                  </a:lnTo>
                  <a:lnTo>
                    <a:pt x="1633" y="517"/>
                  </a:lnTo>
                  <a:lnTo>
                    <a:pt x="1664" y="447"/>
                  </a:lnTo>
                  <a:lnTo>
                    <a:pt x="1689" y="377"/>
                  </a:lnTo>
                  <a:lnTo>
                    <a:pt x="1714" y="309"/>
                  </a:lnTo>
                  <a:lnTo>
                    <a:pt x="1734" y="233"/>
                  </a:lnTo>
                  <a:lnTo>
                    <a:pt x="1766" y="233"/>
                  </a:lnTo>
                  <a:lnTo>
                    <a:pt x="1790" y="227"/>
                  </a:lnTo>
                  <a:lnTo>
                    <a:pt x="1815" y="214"/>
                  </a:lnTo>
                  <a:lnTo>
                    <a:pt x="1841" y="201"/>
                  </a:lnTo>
                  <a:lnTo>
                    <a:pt x="1891" y="163"/>
                  </a:lnTo>
                  <a:lnTo>
                    <a:pt x="1916" y="151"/>
                  </a:lnTo>
                  <a:lnTo>
                    <a:pt x="1947" y="138"/>
                  </a:lnTo>
                  <a:lnTo>
                    <a:pt x="1904" y="63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80" name="Freeform 188"/>
            <p:cNvSpPr>
              <a:spLocks/>
            </p:cNvSpPr>
            <p:nvPr/>
          </p:nvSpPr>
          <p:spPr bwMode="auto">
            <a:xfrm>
              <a:off x="5332611" y="3030686"/>
              <a:ext cx="604838" cy="714375"/>
            </a:xfrm>
            <a:custGeom>
              <a:avLst/>
              <a:gdLst/>
              <a:ahLst/>
              <a:cxnLst>
                <a:cxn ang="0">
                  <a:pos x="201" y="820"/>
                </a:cxn>
                <a:cxn ang="0">
                  <a:pos x="321" y="1066"/>
                </a:cxn>
                <a:cxn ang="0">
                  <a:pos x="384" y="1193"/>
                </a:cxn>
                <a:cxn ang="0">
                  <a:pos x="447" y="1313"/>
                </a:cxn>
                <a:cxn ang="0">
                  <a:pos x="523" y="1432"/>
                </a:cxn>
                <a:cxn ang="0">
                  <a:pos x="598" y="1546"/>
                </a:cxn>
                <a:cxn ang="0">
                  <a:pos x="681" y="1653"/>
                </a:cxn>
                <a:cxn ang="0">
                  <a:pos x="763" y="1760"/>
                </a:cxn>
                <a:cxn ang="0">
                  <a:pos x="831" y="1836"/>
                </a:cxn>
                <a:cxn ang="0">
                  <a:pos x="901" y="1899"/>
                </a:cxn>
                <a:cxn ang="0">
                  <a:pos x="970" y="1962"/>
                </a:cxn>
                <a:cxn ang="0">
                  <a:pos x="1040" y="2019"/>
                </a:cxn>
                <a:cxn ang="0">
                  <a:pos x="1116" y="2069"/>
                </a:cxn>
                <a:cxn ang="0">
                  <a:pos x="1185" y="2113"/>
                </a:cxn>
                <a:cxn ang="0">
                  <a:pos x="1254" y="2152"/>
                </a:cxn>
                <a:cxn ang="0">
                  <a:pos x="1330" y="2183"/>
                </a:cxn>
                <a:cxn ang="0">
                  <a:pos x="1399" y="2208"/>
                </a:cxn>
                <a:cxn ang="0">
                  <a:pos x="1475" y="2227"/>
                </a:cxn>
                <a:cxn ang="0">
                  <a:pos x="1544" y="2239"/>
                </a:cxn>
                <a:cxn ang="0">
                  <a:pos x="1620" y="2246"/>
                </a:cxn>
                <a:cxn ang="0">
                  <a:pos x="1689" y="2246"/>
                </a:cxn>
                <a:cxn ang="0">
                  <a:pos x="1759" y="2239"/>
                </a:cxn>
                <a:cxn ang="0">
                  <a:pos x="1833" y="2233"/>
                </a:cxn>
                <a:cxn ang="0">
                  <a:pos x="1903" y="2215"/>
                </a:cxn>
                <a:cxn ang="0">
                  <a:pos x="1437" y="1666"/>
                </a:cxn>
                <a:cxn ang="0">
                  <a:pos x="970" y="1117"/>
                </a:cxn>
                <a:cxn ang="0">
                  <a:pos x="744" y="846"/>
                </a:cxn>
                <a:cxn ang="0">
                  <a:pos x="517" y="568"/>
                </a:cxn>
                <a:cxn ang="0">
                  <a:pos x="296" y="284"/>
                </a:cxn>
                <a:cxn ang="0">
                  <a:pos x="88" y="0"/>
                </a:cxn>
                <a:cxn ang="0">
                  <a:pos x="51" y="20"/>
                </a:cxn>
                <a:cxn ang="0">
                  <a:pos x="25" y="51"/>
                </a:cxn>
                <a:cxn ang="0">
                  <a:pos x="6" y="95"/>
                </a:cxn>
                <a:cxn ang="0">
                  <a:pos x="0" y="140"/>
                </a:cxn>
                <a:cxn ang="0">
                  <a:pos x="0" y="190"/>
                </a:cxn>
                <a:cxn ang="0">
                  <a:pos x="6" y="247"/>
                </a:cxn>
                <a:cxn ang="0">
                  <a:pos x="12" y="303"/>
                </a:cxn>
                <a:cxn ang="0">
                  <a:pos x="25" y="366"/>
                </a:cxn>
                <a:cxn ang="0">
                  <a:pos x="69" y="493"/>
                </a:cxn>
                <a:cxn ang="0">
                  <a:pos x="114" y="613"/>
                </a:cxn>
                <a:cxn ang="0">
                  <a:pos x="201" y="820"/>
                </a:cxn>
              </a:cxnLst>
              <a:rect l="0" t="0" r="r" b="b"/>
              <a:pathLst>
                <a:path w="1903" h="2246">
                  <a:moveTo>
                    <a:pt x="201" y="820"/>
                  </a:moveTo>
                  <a:lnTo>
                    <a:pt x="321" y="1066"/>
                  </a:lnTo>
                  <a:lnTo>
                    <a:pt x="384" y="1193"/>
                  </a:lnTo>
                  <a:lnTo>
                    <a:pt x="447" y="1313"/>
                  </a:lnTo>
                  <a:lnTo>
                    <a:pt x="523" y="1432"/>
                  </a:lnTo>
                  <a:lnTo>
                    <a:pt x="598" y="1546"/>
                  </a:lnTo>
                  <a:lnTo>
                    <a:pt x="681" y="1653"/>
                  </a:lnTo>
                  <a:lnTo>
                    <a:pt x="763" y="1760"/>
                  </a:lnTo>
                  <a:lnTo>
                    <a:pt x="831" y="1836"/>
                  </a:lnTo>
                  <a:lnTo>
                    <a:pt x="901" y="1899"/>
                  </a:lnTo>
                  <a:lnTo>
                    <a:pt x="970" y="1962"/>
                  </a:lnTo>
                  <a:lnTo>
                    <a:pt x="1040" y="2019"/>
                  </a:lnTo>
                  <a:lnTo>
                    <a:pt x="1116" y="2069"/>
                  </a:lnTo>
                  <a:lnTo>
                    <a:pt x="1185" y="2113"/>
                  </a:lnTo>
                  <a:lnTo>
                    <a:pt x="1254" y="2152"/>
                  </a:lnTo>
                  <a:lnTo>
                    <a:pt x="1330" y="2183"/>
                  </a:lnTo>
                  <a:lnTo>
                    <a:pt x="1399" y="2208"/>
                  </a:lnTo>
                  <a:lnTo>
                    <a:pt x="1475" y="2227"/>
                  </a:lnTo>
                  <a:lnTo>
                    <a:pt x="1544" y="2239"/>
                  </a:lnTo>
                  <a:lnTo>
                    <a:pt x="1620" y="2246"/>
                  </a:lnTo>
                  <a:lnTo>
                    <a:pt x="1689" y="2246"/>
                  </a:lnTo>
                  <a:lnTo>
                    <a:pt x="1759" y="2239"/>
                  </a:lnTo>
                  <a:lnTo>
                    <a:pt x="1833" y="2233"/>
                  </a:lnTo>
                  <a:lnTo>
                    <a:pt x="1903" y="2215"/>
                  </a:lnTo>
                  <a:lnTo>
                    <a:pt x="1437" y="1666"/>
                  </a:lnTo>
                  <a:lnTo>
                    <a:pt x="970" y="1117"/>
                  </a:lnTo>
                  <a:lnTo>
                    <a:pt x="744" y="846"/>
                  </a:lnTo>
                  <a:lnTo>
                    <a:pt x="517" y="568"/>
                  </a:lnTo>
                  <a:lnTo>
                    <a:pt x="296" y="284"/>
                  </a:lnTo>
                  <a:lnTo>
                    <a:pt x="88" y="0"/>
                  </a:lnTo>
                  <a:lnTo>
                    <a:pt x="51" y="20"/>
                  </a:lnTo>
                  <a:lnTo>
                    <a:pt x="25" y="51"/>
                  </a:lnTo>
                  <a:lnTo>
                    <a:pt x="6" y="95"/>
                  </a:lnTo>
                  <a:lnTo>
                    <a:pt x="0" y="140"/>
                  </a:lnTo>
                  <a:lnTo>
                    <a:pt x="0" y="190"/>
                  </a:lnTo>
                  <a:lnTo>
                    <a:pt x="6" y="247"/>
                  </a:lnTo>
                  <a:lnTo>
                    <a:pt x="12" y="303"/>
                  </a:lnTo>
                  <a:lnTo>
                    <a:pt x="25" y="366"/>
                  </a:lnTo>
                  <a:lnTo>
                    <a:pt x="69" y="493"/>
                  </a:lnTo>
                  <a:lnTo>
                    <a:pt x="114" y="613"/>
                  </a:lnTo>
                  <a:lnTo>
                    <a:pt x="201" y="82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81" name="Freeform 189"/>
            <p:cNvSpPr>
              <a:spLocks/>
            </p:cNvSpPr>
            <p:nvPr/>
          </p:nvSpPr>
          <p:spPr bwMode="auto">
            <a:xfrm>
              <a:off x="5361186" y="3029099"/>
              <a:ext cx="700088" cy="70485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6"/>
                </a:cxn>
                <a:cxn ang="0">
                  <a:pos x="208" y="290"/>
                </a:cxn>
                <a:cxn ang="0">
                  <a:pos x="429" y="574"/>
                </a:cxn>
                <a:cxn ang="0">
                  <a:pos x="656" y="852"/>
                </a:cxn>
                <a:cxn ang="0">
                  <a:pos x="882" y="1123"/>
                </a:cxn>
                <a:cxn ang="0">
                  <a:pos x="1349" y="1672"/>
                </a:cxn>
                <a:cxn ang="0">
                  <a:pos x="1815" y="2221"/>
                </a:cxn>
                <a:cxn ang="0">
                  <a:pos x="1915" y="2189"/>
                </a:cxn>
                <a:cxn ang="0">
                  <a:pos x="2011" y="2145"/>
                </a:cxn>
                <a:cxn ang="0">
                  <a:pos x="2111" y="2088"/>
                </a:cxn>
                <a:cxn ang="0">
                  <a:pos x="2206" y="2019"/>
                </a:cxn>
                <a:cxn ang="0">
                  <a:pos x="1998" y="1811"/>
                </a:cxn>
                <a:cxn ang="0">
                  <a:pos x="1790" y="1596"/>
                </a:cxn>
                <a:cxn ang="0">
                  <a:pos x="1595" y="1382"/>
                </a:cxn>
                <a:cxn ang="0">
                  <a:pos x="1399" y="1160"/>
                </a:cxn>
                <a:cxn ang="0">
                  <a:pos x="1211" y="933"/>
                </a:cxn>
                <a:cxn ang="0">
                  <a:pos x="1033" y="700"/>
                </a:cxn>
                <a:cxn ang="0">
                  <a:pos x="952" y="580"/>
                </a:cxn>
                <a:cxn ang="0">
                  <a:pos x="870" y="460"/>
                </a:cxn>
                <a:cxn ang="0">
                  <a:pos x="795" y="335"/>
                </a:cxn>
                <a:cxn ang="0">
                  <a:pos x="725" y="202"/>
                </a:cxn>
                <a:cxn ang="0">
                  <a:pos x="687" y="202"/>
                </a:cxn>
                <a:cxn ang="0">
                  <a:pos x="649" y="196"/>
                </a:cxn>
                <a:cxn ang="0">
                  <a:pos x="555" y="170"/>
                </a:cxn>
                <a:cxn ang="0">
                  <a:pos x="442" y="133"/>
                </a:cxn>
                <a:cxn ang="0">
                  <a:pos x="328" y="95"/>
                </a:cxn>
                <a:cxn ang="0">
                  <a:pos x="120" y="19"/>
                </a:cxn>
                <a:cxn ang="0">
                  <a:pos x="44" y="0"/>
                </a:cxn>
                <a:cxn ang="0">
                  <a:pos x="19" y="0"/>
                </a:cxn>
                <a:cxn ang="0">
                  <a:pos x="7" y="0"/>
                </a:cxn>
              </a:cxnLst>
              <a:rect l="0" t="0" r="r" b="b"/>
              <a:pathLst>
                <a:path w="2206" h="2221">
                  <a:moveTo>
                    <a:pt x="7" y="0"/>
                  </a:moveTo>
                  <a:lnTo>
                    <a:pt x="0" y="6"/>
                  </a:lnTo>
                  <a:lnTo>
                    <a:pt x="208" y="290"/>
                  </a:lnTo>
                  <a:lnTo>
                    <a:pt x="429" y="574"/>
                  </a:lnTo>
                  <a:lnTo>
                    <a:pt x="656" y="852"/>
                  </a:lnTo>
                  <a:lnTo>
                    <a:pt x="882" y="1123"/>
                  </a:lnTo>
                  <a:lnTo>
                    <a:pt x="1349" y="1672"/>
                  </a:lnTo>
                  <a:lnTo>
                    <a:pt x="1815" y="2221"/>
                  </a:lnTo>
                  <a:lnTo>
                    <a:pt x="1915" y="2189"/>
                  </a:lnTo>
                  <a:lnTo>
                    <a:pt x="2011" y="2145"/>
                  </a:lnTo>
                  <a:lnTo>
                    <a:pt x="2111" y="2088"/>
                  </a:lnTo>
                  <a:lnTo>
                    <a:pt x="2206" y="2019"/>
                  </a:lnTo>
                  <a:lnTo>
                    <a:pt x="1998" y="1811"/>
                  </a:lnTo>
                  <a:lnTo>
                    <a:pt x="1790" y="1596"/>
                  </a:lnTo>
                  <a:lnTo>
                    <a:pt x="1595" y="1382"/>
                  </a:lnTo>
                  <a:lnTo>
                    <a:pt x="1399" y="1160"/>
                  </a:lnTo>
                  <a:lnTo>
                    <a:pt x="1211" y="933"/>
                  </a:lnTo>
                  <a:lnTo>
                    <a:pt x="1033" y="700"/>
                  </a:lnTo>
                  <a:lnTo>
                    <a:pt x="952" y="580"/>
                  </a:lnTo>
                  <a:lnTo>
                    <a:pt x="870" y="460"/>
                  </a:lnTo>
                  <a:lnTo>
                    <a:pt x="795" y="335"/>
                  </a:lnTo>
                  <a:lnTo>
                    <a:pt x="725" y="202"/>
                  </a:lnTo>
                  <a:lnTo>
                    <a:pt x="687" y="202"/>
                  </a:lnTo>
                  <a:lnTo>
                    <a:pt x="649" y="196"/>
                  </a:lnTo>
                  <a:lnTo>
                    <a:pt x="555" y="170"/>
                  </a:lnTo>
                  <a:lnTo>
                    <a:pt x="442" y="133"/>
                  </a:lnTo>
                  <a:lnTo>
                    <a:pt x="328" y="95"/>
                  </a:lnTo>
                  <a:lnTo>
                    <a:pt x="120" y="19"/>
                  </a:lnTo>
                  <a:lnTo>
                    <a:pt x="44" y="0"/>
                  </a:lnTo>
                  <a:lnTo>
                    <a:pt x="19" y="0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82" name="Freeform 190"/>
            <p:cNvSpPr>
              <a:spLocks/>
            </p:cNvSpPr>
            <p:nvPr/>
          </p:nvSpPr>
          <p:spPr bwMode="auto">
            <a:xfrm>
              <a:off x="5591373" y="2721124"/>
              <a:ext cx="1787525" cy="949325"/>
            </a:xfrm>
            <a:custGeom>
              <a:avLst/>
              <a:gdLst/>
              <a:ahLst/>
              <a:cxnLst>
                <a:cxn ang="0">
                  <a:pos x="649" y="990"/>
                </a:cxn>
                <a:cxn ang="0">
                  <a:pos x="334" y="1110"/>
                </a:cxn>
                <a:cxn ang="0">
                  <a:pos x="120" y="1160"/>
                </a:cxn>
                <a:cxn ang="0">
                  <a:pos x="0" y="1173"/>
                </a:cxn>
                <a:cxn ang="0">
                  <a:pos x="145" y="1431"/>
                </a:cxn>
                <a:cxn ang="0">
                  <a:pos x="308" y="1671"/>
                </a:cxn>
                <a:cxn ang="0">
                  <a:pos x="674" y="2131"/>
                </a:cxn>
                <a:cxn ang="0">
                  <a:pos x="1065" y="2567"/>
                </a:cxn>
                <a:cxn ang="0">
                  <a:pos x="1481" y="2990"/>
                </a:cxn>
                <a:cxn ang="0">
                  <a:pos x="1651" y="2832"/>
                </a:cxn>
                <a:cxn ang="0">
                  <a:pos x="1796" y="2662"/>
                </a:cxn>
                <a:cxn ang="0">
                  <a:pos x="1916" y="2478"/>
                </a:cxn>
                <a:cxn ang="0">
                  <a:pos x="2079" y="2183"/>
                </a:cxn>
                <a:cxn ang="0">
                  <a:pos x="2294" y="1784"/>
                </a:cxn>
                <a:cxn ang="0">
                  <a:pos x="2471" y="1501"/>
                </a:cxn>
                <a:cxn ang="0">
                  <a:pos x="2616" y="1318"/>
                </a:cxn>
                <a:cxn ang="0">
                  <a:pos x="2780" y="1180"/>
                </a:cxn>
                <a:cxn ang="0">
                  <a:pos x="2950" y="1097"/>
                </a:cxn>
                <a:cxn ang="0">
                  <a:pos x="3126" y="1060"/>
                </a:cxn>
                <a:cxn ang="0">
                  <a:pos x="3314" y="1072"/>
                </a:cxn>
                <a:cxn ang="0">
                  <a:pos x="3510" y="1117"/>
                </a:cxn>
                <a:cxn ang="0">
                  <a:pos x="3719" y="1191"/>
                </a:cxn>
                <a:cxn ang="0">
                  <a:pos x="4052" y="1350"/>
                </a:cxn>
                <a:cxn ang="0">
                  <a:pos x="4444" y="1564"/>
                </a:cxn>
                <a:cxn ang="0">
                  <a:pos x="4828" y="1779"/>
                </a:cxn>
                <a:cxn ang="0">
                  <a:pos x="5023" y="1860"/>
                </a:cxn>
                <a:cxn ang="0">
                  <a:pos x="5224" y="1930"/>
                </a:cxn>
                <a:cxn ang="0">
                  <a:pos x="5426" y="1967"/>
                </a:cxn>
                <a:cxn ang="0">
                  <a:pos x="5634" y="1974"/>
                </a:cxn>
                <a:cxn ang="0">
                  <a:pos x="4714" y="997"/>
                </a:cxn>
                <a:cxn ang="0">
                  <a:pos x="4033" y="252"/>
                </a:cxn>
                <a:cxn ang="0">
                  <a:pos x="3442" y="114"/>
                </a:cxn>
                <a:cxn ang="0">
                  <a:pos x="2325" y="422"/>
                </a:cxn>
                <a:cxn ang="0">
                  <a:pos x="1582" y="643"/>
                </a:cxn>
                <a:cxn ang="0">
                  <a:pos x="1033" y="832"/>
                </a:cxn>
              </a:cxnLst>
              <a:rect l="0" t="0" r="r" b="b"/>
              <a:pathLst>
                <a:path w="5634" h="2990">
                  <a:moveTo>
                    <a:pt x="850" y="901"/>
                  </a:moveTo>
                  <a:lnTo>
                    <a:pt x="649" y="990"/>
                  </a:lnTo>
                  <a:lnTo>
                    <a:pt x="441" y="1072"/>
                  </a:lnTo>
                  <a:lnTo>
                    <a:pt x="334" y="1110"/>
                  </a:lnTo>
                  <a:lnTo>
                    <a:pt x="227" y="1135"/>
                  </a:lnTo>
                  <a:lnTo>
                    <a:pt x="120" y="1160"/>
                  </a:lnTo>
                  <a:lnTo>
                    <a:pt x="7" y="1173"/>
                  </a:lnTo>
                  <a:lnTo>
                    <a:pt x="0" y="1173"/>
                  </a:lnTo>
                  <a:lnTo>
                    <a:pt x="70" y="1306"/>
                  </a:lnTo>
                  <a:lnTo>
                    <a:pt x="145" y="1431"/>
                  </a:lnTo>
                  <a:lnTo>
                    <a:pt x="227" y="1551"/>
                  </a:lnTo>
                  <a:lnTo>
                    <a:pt x="308" y="1671"/>
                  </a:lnTo>
                  <a:lnTo>
                    <a:pt x="486" y="1904"/>
                  </a:lnTo>
                  <a:lnTo>
                    <a:pt x="674" y="2131"/>
                  </a:lnTo>
                  <a:lnTo>
                    <a:pt x="870" y="2353"/>
                  </a:lnTo>
                  <a:lnTo>
                    <a:pt x="1065" y="2567"/>
                  </a:lnTo>
                  <a:lnTo>
                    <a:pt x="1273" y="2782"/>
                  </a:lnTo>
                  <a:lnTo>
                    <a:pt x="1481" y="2990"/>
                  </a:lnTo>
                  <a:lnTo>
                    <a:pt x="1569" y="2914"/>
                  </a:lnTo>
                  <a:lnTo>
                    <a:pt x="1651" y="2832"/>
                  </a:lnTo>
                  <a:lnTo>
                    <a:pt x="1727" y="2750"/>
                  </a:lnTo>
                  <a:lnTo>
                    <a:pt x="1796" y="2662"/>
                  </a:lnTo>
                  <a:lnTo>
                    <a:pt x="1859" y="2567"/>
                  </a:lnTo>
                  <a:lnTo>
                    <a:pt x="1916" y="2478"/>
                  </a:lnTo>
                  <a:lnTo>
                    <a:pt x="1972" y="2377"/>
                  </a:lnTo>
                  <a:lnTo>
                    <a:pt x="2079" y="2183"/>
                  </a:lnTo>
                  <a:lnTo>
                    <a:pt x="2187" y="1987"/>
                  </a:lnTo>
                  <a:lnTo>
                    <a:pt x="2294" y="1784"/>
                  </a:lnTo>
                  <a:lnTo>
                    <a:pt x="2407" y="1595"/>
                  </a:lnTo>
                  <a:lnTo>
                    <a:pt x="2471" y="1501"/>
                  </a:lnTo>
                  <a:lnTo>
                    <a:pt x="2534" y="1413"/>
                  </a:lnTo>
                  <a:lnTo>
                    <a:pt x="2616" y="1318"/>
                  </a:lnTo>
                  <a:lnTo>
                    <a:pt x="2697" y="1243"/>
                  </a:lnTo>
                  <a:lnTo>
                    <a:pt x="2780" y="1180"/>
                  </a:lnTo>
                  <a:lnTo>
                    <a:pt x="2861" y="1135"/>
                  </a:lnTo>
                  <a:lnTo>
                    <a:pt x="2950" y="1097"/>
                  </a:lnTo>
                  <a:lnTo>
                    <a:pt x="3037" y="1072"/>
                  </a:lnTo>
                  <a:lnTo>
                    <a:pt x="3126" y="1060"/>
                  </a:lnTo>
                  <a:lnTo>
                    <a:pt x="3220" y="1060"/>
                  </a:lnTo>
                  <a:lnTo>
                    <a:pt x="3314" y="1072"/>
                  </a:lnTo>
                  <a:lnTo>
                    <a:pt x="3410" y="1084"/>
                  </a:lnTo>
                  <a:lnTo>
                    <a:pt x="3510" y="1117"/>
                  </a:lnTo>
                  <a:lnTo>
                    <a:pt x="3612" y="1148"/>
                  </a:lnTo>
                  <a:lnTo>
                    <a:pt x="3719" y="1191"/>
                  </a:lnTo>
                  <a:lnTo>
                    <a:pt x="3826" y="1236"/>
                  </a:lnTo>
                  <a:lnTo>
                    <a:pt x="4052" y="1350"/>
                  </a:lnTo>
                  <a:lnTo>
                    <a:pt x="4248" y="1450"/>
                  </a:lnTo>
                  <a:lnTo>
                    <a:pt x="4444" y="1564"/>
                  </a:lnTo>
                  <a:lnTo>
                    <a:pt x="4632" y="1671"/>
                  </a:lnTo>
                  <a:lnTo>
                    <a:pt x="4828" y="1779"/>
                  </a:lnTo>
                  <a:lnTo>
                    <a:pt x="4922" y="1823"/>
                  </a:lnTo>
                  <a:lnTo>
                    <a:pt x="5023" y="1860"/>
                  </a:lnTo>
                  <a:lnTo>
                    <a:pt x="5124" y="1899"/>
                  </a:lnTo>
                  <a:lnTo>
                    <a:pt x="5224" y="1930"/>
                  </a:lnTo>
                  <a:lnTo>
                    <a:pt x="5326" y="1956"/>
                  </a:lnTo>
                  <a:lnTo>
                    <a:pt x="5426" y="1967"/>
                  </a:lnTo>
                  <a:lnTo>
                    <a:pt x="5527" y="1980"/>
                  </a:lnTo>
                  <a:lnTo>
                    <a:pt x="5634" y="1974"/>
                  </a:lnTo>
                  <a:lnTo>
                    <a:pt x="5181" y="1481"/>
                  </a:lnTo>
                  <a:lnTo>
                    <a:pt x="4714" y="997"/>
                  </a:lnTo>
                  <a:lnTo>
                    <a:pt x="4253" y="504"/>
                  </a:lnTo>
                  <a:lnTo>
                    <a:pt x="4033" y="252"/>
                  </a:lnTo>
                  <a:lnTo>
                    <a:pt x="3806" y="0"/>
                  </a:lnTo>
                  <a:lnTo>
                    <a:pt x="3442" y="114"/>
                  </a:lnTo>
                  <a:lnTo>
                    <a:pt x="3069" y="221"/>
                  </a:lnTo>
                  <a:lnTo>
                    <a:pt x="2325" y="422"/>
                  </a:lnTo>
                  <a:lnTo>
                    <a:pt x="1954" y="529"/>
                  </a:lnTo>
                  <a:lnTo>
                    <a:pt x="1582" y="643"/>
                  </a:lnTo>
                  <a:lnTo>
                    <a:pt x="1216" y="763"/>
                  </a:lnTo>
                  <a:lnTo>
                    <a:pt x="1033" y="832"/>
                  </a:lnTo>
                  <a:lnTo>
                    <a:pt x="850" y="901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83" name="Freeform 191"/>
            <p:cNvSpPr>
              <a:spLocks/>
            </p:cNvSpPr>
            <p:nvPr/>
          </p:nvSpPr>
          <p:spPr bwMode="auto">
            <a:xfrm>
              <a:off x="6799461" y="2643336"/>
              <a:ext cx="863600" cy="70485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30" y="70"/>
                </a:cxn>
                <a:cxn ang="0">
                  <a:pos x="353" y="133"/>
                </a:cxn>
                <a:cxn ang="0">
                  <a:pos x="0" y="246"/>
                </a:cxn>
                <a:cxn ang="0">
                  <a:pos x="227" y="498"/>
                </a:cxn>
                <a:cxn ang="0">
                  <a:pos x="447" y="750"/>
                </a:cxn>
                <a:cxn ang="0">
                  <a:pos x="908" y="1243"/>
                </a:cxn>
                <a:cxn ang="0">
                  <a:pos x="1375" y="1727"/>
                </a:cxn>
                <a:cxn ang="0">
                  <a:pos x="1828" y="2220"/>
                </a:cxn>
                <a:cxn ang="0">
                  <a:pos x="1866" y="2220"/>
                </a:cxn>
                <a:cxn ang="0">
                  <a:pos x="1986" y="2207"/>
                </a:cxn>
                <a:cxn ang="0">
                  <a:pos x="2100" y="2182"/>
                </a:cxn>
                <a:cxn ang="0">
                  <a:pos x="2213" y="2150"/>
                </a:cxn>
                <a:cxn ang="0">
                  <a:pos x="2320" y="2106"/>
                </a:cxn>
                <a:cxn ang="0">
                  <a:pos x="2427" y="2062"/>
                </a:cxn>
                <a:cxn ang="0">
                  <a:pos x="2528" y="2006"/>
                </a:cxn>
                <a:cxn ang="0">
                  <a:pos x="2629" y="1949"/>
                </a:cxn>
                <a:cxn ang="0">
                  <a:pos x="2723" y="1879"/>
                </a:cxn>
                <a:cxn ang="0">
                  <a:pos x="2194" y="1426"/>
                </a:cxn>
                <a:cxn ang="0">
                  <a:pos x="1930" y="1192"/>
                </a:cxn>
                <a:cxn ang="0">
                  <a:pos x="1677" y="964"/>
                </a:cxn>
                <a:cxn ang="0">
                  <a:pos x="1418" y="731"/>
                </a:cxn>
                <a:cxn ang="0">
                  <a:pos x="1172" y="498"/>
                </a:cxn>
                <a:cxn ang="0">
                  <a:pos x="933" y="253"/>
                </a:cxn>
                <a:cxn ang="0">
                  <a:pos x="706" y="0"/>
                </a:cxn>
                <a:cxn ang="0">
                  <a:pos x="700" y="0"/>
                </a:cxn>
              </a:cxnLst>
              <a:rect l="0" t="0" r="r" b="b"/>
              <a:pathLst>
                <a:path w="2723" h="2220">
                  <a:moveTo>
                    <a:pt x="700" y="0"/>
                  </a:moveTo>
                  <a:lnTo>
                    <a:pt x="530" y="70"/>
                  </a:lnTo>
                  <a:lnTo>
                    <a:pt x="353" y="133"/>
                  </a:lnTo>
                  <a:lnTo>
                    <a:pt x="0" y="246"/>
                  </a:lnTo>
                  <a:lnTo>
                    <a:pt x="227" y="498"/>
                  </a:lnTo>
                  <a:lnTo>
                    <a:pt x="447" y="750"/>
                  </a:lnTo>
                  <a:lnTo>
                    <a:pt x="908" y="1243"/>
                  </a:lnTo>
                  <a:lnTo>
                    <a:pt x="1375" y="1727"/>
                  </a:lnTo>
                  <a:lnTo>
                    <a:pt x="1828" y="2220"/>
                  </a:lnTo>
                  <a:lnTo>
                    <a:pt x="1866" y="2220"/>
                  </a:lnTo>
                  <a:lnTo>
                    <a:pt x="1986" y="2207"/>
                  </a:lnTo>
                  <a:lnTo>
                    <a:pt x="2100" y="2182"/>
                  </a:lnTo>
                  <a:lnTo>
                    <a:pt x="2213" y="2150"/>
                  </a:lnTo>
                  <a:lnTo>
                    <a:pt x="2320" y="2106"/>
                  </a:lnTo>
                  <a:lnTo>
                    <a:pt x="2427" y="2062"/>
                  </a:lnTo>
                  <a:lnTo>
                    <a:pt x="2528" y="2006"/>
                  </a:lnTo>
                  <a:lnTo>
                    <a:pt x="2629" y="1949"/>
                  </a:lnTo>
                  <a:lnTo>
                    <a:pt x="2723" y="1879"/>
                  </a:lnTo>
                  <a:lnTo>
                    <a:pt x="2194" y="1426"/>
                  </a:lnTo>
                  <a:lnTo>
                    <a:pt x="1930" y="1192"/>
                  </a:lnTo>
                  <a:lnTo>
                    <a:pt x="1677" y="964"/>
                  </a:lnTo>
                  <a:lnTo>
                    <a:pt x="1418" y="731"/>
                  </a:lnTo>
                  <a:lnTo>
                    <a:pt x="1172" y="498"/>
                  </a:lnTo>
                  <a:lnTo>
                    <a:pt x="933" y="253"/>
                  </a:lnTo>
                  <a:lnTo>
                    <a:pt x="706" y="0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84" name="Freeform 192"/>
            <p:cNvSpPr>
              <a:spLocks/>
            </p:cNvSpPr>
            <p:nvPr/>
          </p:nvSpPr>
          <p:spPr bwMode="auto">
            <a:xfrm>
              <a:off x="7023298" y="2581424"/>
              <a:ext cx="741363" cy="658812"/>
            </a:xfrm>
            <a:custGeom>
              <a:avLst/>
              <a:gdLst/>
              <a:ahLst/>
              <a:cxnLst>
                <a:cxn ang="0">
                  <a:pos x="0" y="196"/>
                </a:cxn>
                <a:cxn ang="0">
                  <a:pos x="227" y="449"/>
                </a:cxn>
                <a:cxn ang="0">
                  <a:pos x="466" y="694"/>
                </a:cxn>
                <a:cxn ang="0">
                  <a:pos x="712" y="927"/>
                </a:cxn>
                <a:cxn ang="0">
                  <a:pos x="971" y="1160"/>
                </a:cxn>
                <a:cxn ang="0">
                  <a:pos x="1224" y="1388"/>
                </a:cxn>
                <a:cxn ang="0">
                  <a:pos x="1488" y="1622"/>
                </a:cxn>
                <a:cxn ang="0">
                  <a:pos x="2017" y="2075"/>
                </a:cxn>
                <a:cxn ang="0">
                  <a:pos x="2099" y="2012"/>
                </a:cxn>
                <a:cxn ang="0">
                  <a:pos x="2181" y="1949"/>
                </a:cxn>
                <a:cxn ang="0">
                  <a:pos x="2333" y="1804"/>
                </a:cxn>
                <a:cxn ang="0">
                  <a:pos x="1853" y="1375"/>
                </a:cxn>
                <a:cxn ang="0">
                  <a:pos x="1614" y="1155"/>
                </a:cxn>
                <a:cxn ang="0">
                  <a:pos x="1374" y="940"/>
                </a:cxn>
                <a:cxn ang="0">
                  <a:pos x="1135" y="713"/>
                </a:cxn>
                <a:cxn ang="0">
                  <a:pos x="908" y="486"/>
                </a:cxn>
                <a:cxn ang="0">
                  <a:pos x="688" y="246"/>
                </a:cxn>
                <a:cxn ang="0">
                  <a:pos x="581" y="126"/>
                </a:cxn>
                <a:cxn ang="0">
                  <a:pos x="473" y="0"/>
                </a:cxn>
                <a:cxn ang="0">
                  <a:pos x="233" y="102"/>
                </a:cxn>
                <a:cxn ang="0">
                  <a:pos x="0" y="196"/>
                </a:cxn>
              </a:cxnLst>
              <a:rect l="0" t="0" r="r" b="b"/>
              <a:pathLst>
                <a:path w="2333" h="2075">
                  <a:moveTo>
                    <a:pt x="0" y="196"/>
                  </a:moveTo>
                  <a:lnTo>
                    <a:pt x="227" y="449"/>
                  </a:lnTo>
                  <a:lnTo>
                    <a:pt x="466" y="694"/>
                  </a:lnTo>
                  <a:lnTo>
                    <a:pt x="712" y="927"/>
                  </a:lnTo>
                  <a:lnTo>
                    <a:pt x="971" y="1160"/>
                  </a:lnTo>
                  <a:lnTo>
                    <a:pt x="1224" y="1388"/>
                  </a:lnTo>
                  <a:lnTo>
                    <a:pt x="1488" y="1622"/>
                  </a:lnTo>
                  <a:lnTo>
                    <a:pt x="2017" y="2075"/>
                  </a:lnTo>
                  <a:lnTo>
                    <a:pt x="2099" y="2012"/>
                  </a:lnTo>
                  <a:lnTo>
                    <a:pt x="2181" y="1949"/>
                  </a:lnTo>
                  <a:lnTo>
                    <a:pt x="2333" y="1804"/>
                  </a:lnTo>
                  <a:lnTo>
                    <a:pt x="1853" y="1375"/>
                  </a:lnTo>
                  <a:lnTo>
                    <a:pt x="1614" y="1155"/>
                  </a:lnTo>
                  <a:lnTo>
                    <a:pt x="1374" y="940"/>
                  </a:lnTo>
                  <a:lnTo>
                    <a:pt x="1135" y="713"/>
                  </a:lnTo>
                  <a:lnTo>
                    <a:pt x="908" y="486"/>
                  </a:lnTo>
                  <a:lnTo>
                    <a:pt x="688" y="246"/>
                  </a:lnTo>
                  <a:lnTo>
                    <a:pt x="581" y="126"/>
                  </a:lnTo>
                  <a:lnTo>
                    <a:pt x="473" y="0"/>
                  </a:lnTo>
                  <a:lnTo>
                    <a:pt x="233" y="102"/>
                  </a:lnTo>
                  <a:lnTo>
                    <a:pt x="0" y="196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85" name="Freeform 193"/>
            <p:cNvSpPr>
              <a:spLocks/>
            </p:cNvSpPr>
            <p:nvPr/>
          </p:nvSpPr>
          <p:spPr bwMode="auto">
            <a:xfrm>
              <a:off x="7174111" y="2508399"/>
              <a:ext cx="687388" cy="644525"/>
            </a:xfrm>
            <a:custGeom>
              <a:avLst/>
              <a:gdLst/>
              <a:ahLst/>
              <a:cxnLst>
                <a:cxn ang="0">
                  <a:pos x="0" y="227"/>
                </a:cxn>
                <a:cxn ang="0">
                  <a:pos x="108" y="353"/>
                </a:cxn>
                <a:cxn ang="0">
                  <a:pos x="215" y="473"/>
                </a:cxn>
                <a:cxn ang="0">
                  <a:pos x="435" y="713"/>
                </a:cxn>
                <a:cxn ang="0">
                  <a:pos x="662" y="940"/>
                </a:cxn>
                <a:cxn ang="0">
                  <a:pos x="901" y="1167"/>
                </a:cxn>
                <a:cxn ang="0">
                  <a:pos x="1141" y="1382"/>
                </a:cxn>
                <a:cxn ang="0">
                  <a:pos x="1380" y="1602"/>
                </a:cxn>
                <a:cxn ang="0">
                  <a:pos x="1860" y="2031"/>
                </a:cxn>
                <a:cxn ang="0">
                  <a:pos x="1979" y="1912"/>
                </a:cxn>
                <a:cxn ang="0">
                  <a:pos x="2093" y="1786"/>
                </a:cxn>
                <a:cxn ang="0">
                  <a:pos x="2169" y="1678"/>
                </a:cxn>
                <a:cxn ang="0">
                  <a:pos x="1753" y="1269"/>
                </a:cxn>
                <a:cxn ang="0">
                  <a:pos x="1324" y="858"/>
                </a:cxn>
                <a:cxn ang="0">
                  <a:pos x="1110" y="650"/>
                </a:cxn>
                <a:cxn ang="0">
                  <a:pos x="901" y="442"/>
                </a:cxn>
                <a:cxn ang="0">
                  <a:pos x="694" y="221"/>
                </a:cxn>
                <a:cxn ang="0">
                  <a:pos x="492" y="0"/>
                </a:cxn>
                <a:cxn ang="0">
                  <a:pos x="246" y="114"/>
                </a:cxn>
                <a:cxn ang="0">
                  <a:pos x="0" y="227"/>
                </a:cxn>
              </a:cxnLst>
              <a:rect l="0" t="0" r="r" b="b"/>
              <a:pathLst>
                <a:path w="2169" h="2031">
                  <a:moveTo>
                    <a:pt x="0" y="227"/>
                  </a:moveTo>
                  <a:lnTo>
                    <a:pt x="108" y="353"/>
                  </a:lnTo>
                  <a:lnTo>
                    <a:pt x="215" y="473"/>
                  </a:lnTo>
                  <a:lnTo>
                    <a:pt x="435" y="713"/>
                  </a:lnTo>
                  <a:lnTo>
                    <a:pt x="662" y="940"/>
                  </a:lnTo>
                  <a:lnTo>
                    <a:pt x="901" y="1167"/>
                  </a:lnTo>
                  <a:lnTo>
                    <a:pt x="1141" y="1382"/>
                  </a:lnTo>
                  <a:lnTo>
                    <a:pt x="1380" y="1602"/>
                  </a:lnTo>
                  <a:lnTo>
                    <a:pt x="1860" y="2031"/>
                  </a:lnTo>
                  <a:lnTo>
                    <a:pt x="1979" y="1912"/>
                  </a:lnTo>
                  <a:lnTo>
                    <a:pt x="2093" y="1786"/>
                  </a:lnTo>
                  <a:lnTo>
                    <a:pt x="2169" y="1678"/>
                  </a:lnTo>
                  <a:lnTo>
                    <a:pt x="1753" y="1269"/>
                  </a:lnTo>
                  <a:lnTo>
                    <a:pt x="1324" y="858"/>
                  </a:lnTo>
                  <a:lnTo>
                    <a:pt x="1110" y="650"/>
                  </a:lnTo>
                  <a:lnTo>
                    <a:pt x="901" y="442"/>
                  </a:lnTo>
                  <a:lnTo>
                    <a:pt x="694" y="221"/>
                  </a:lnTo>
                  <a:lnTo>
                    <a:pt x="492" y="0"/>
                  </a:lnTo>
                  <a:lnTo>
                    <a:pt x="246" y="114"/>
                  </a:lnTo>
                  <a:lnTo>
                    <a:pt x="0" y="227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86" name="Freeform 194"/>
            <p:cNvSpPr>
              <a:spLocks/>
            </p:cNvSpPr>
            <p:nvPr/>
          </p:nvSpPr>
          <p:spPr bwMode="auto">
            <a:xfrm>
              <a:off x="7329686" y="2125811"/>
              <a:ext cx="723900" cy="915987"/>
            </a:xfrm>
            <a:custGeom>
              <a:avLst/>
              <a:gdLst/>
              <a:ahLst/>
              <a:cxnLst>
                <a:cxn ang="0">
                  <a:pos x="2206" y="0"/>
                </a:cxn>
                <a:cxn ang="0">
                  <a:pos x="2124" y="19"/>
                </a:cxn>
                <a:cxn ang="0">
                  <a:pos x="2030" y="50"/>
                </a:cxn>
                <a:cxn ang="0">
                  <a:pos x="1941" y="82"/>
                </a:cxn>
                <a:cxn ang="0">
                  <a:pos x="1847" y="133"/>
                </a:cxn>
                <a:cxn ang="0">
                  <a:pos x="1751" y="183"/>
                </a:cxn>
                <a:cxn ang="0">
                  <a:pos x="1657" y="240"/>
                </a:cxn>
                <a:cxn ang="0">
                  <a:pos x="1462" y="366"/>
                </a:cxn>
                <a:cxn ang="0">
                  <a:pos x="1078" y="632"/>
                </a:cxn>
                <a:cxn ang="0">
                  <a:pos x="895" y="751"/>
                </a:cxn>
                <a:cxn ang="0">
                  <a:pos x="806" y="808"/>
                </a:cxn>
                <a:cxn ang="0">
                  <a:pos x="725" y="852"/>
                </a:cxn>
                <a:cxn ang="0">
                  <a:pos x="365" y="1029"/>
                </a:cxn>
                <a:cxn ang="0">
                  <a:pos x="0" y="1205"/>
                </a:cxn>
                <a:cxn ang="0">
                  <a:pos x="202" y="1426"/>
                </a:cxn>
                <a:cxn ang="0">
                  <a:pos x="409" y="1647"/>
                </a:cxn>
                <a:cxn ang="0">
                  <a:pos x="618" y="1855"/>
                </a:cxn>
                <a:cxn ang="0">
                  <a:pos x="832" y="2063"/>
                </a:cxn>
                <a:cxn ang="0">
                  <a:pos x="1261" y="2474"/>
                </a:cxn>
                <a:cxn ang="0">
                  <a:pos x="1677" y="2883"/>
                </a:cxn>
                <a:cxn ang="0">
                  <a:pos x="1764" y="2757"/>
                </a:cxn>
                <a:cxn ang="0">
                  <a:pos x="1840" y="2612"/>
                </a:cxn>
                <a:cxn ang="0">
                  <a:pos x="1916" y="2454"/>
                </a:cxn>
                <a:cxn ang="0">
                  <a:pos x="1985" y="2284"/>
                </a:cxn>
                <a:cxn ang="0">
                  <a:pos x="2048" y="2101"/>
                </a:cxn>
                <a:cxn ang="0">
                  <a:pos x="2104" y="1912"/>
                </a:cxn>
                <a:cxn ang="0">
                  <a:pos x="2149" y="1716"/>
                </a:cxn>
                <a:cxn ang="0">
                  <a:pos x="2193" y="1520"/>
                </a:cxn>
                <a:cxn ang="0">
                  <a:pos x="2231" y="1319"/>
                </a:cxn>
                <a:cxn ang="0">
                  <a:pos x="2256" y="1116"/>
                </a:cxn>
                <a:cxn ang="0">
                  <a:pos x="2268" y="915"/>
                </a:cxn>
                <a:cxn ang="0">
                  <a:pos x="2282" y="719"/>
                </a:cxn>
                <a:cxn ang="0">
                  <a:pos x="2274" y="525"/>
                </a:cxn>
                <a:cxn ang="0">
                  <a:pos x="2263" y="340"/>
                </a:cxn>
                <a:cxn ang="0">
                  <a:pos x="2243" y="165"/>
                </a:cxn>
                <a:cxn ang="0">
                  <a:pos x="2206" y="0"/>
                </a:cxn>
              </a:cxnLst>
              <a:rect l="0" t="0" r="r" b="b"/>
              <a:pathLst>
                <a:path w="2282" h="2883">
                  <a:moveTo>
                    <a:pt x="2206" y="0"/>
                  </a:moveTo>
                  <a:lnTo>
                    <a:pt x="2124" y="19"/>
                  </a:lnTo>
                  <a:lnTo>
                    <a:pt x="2030" y="50"/>
                  </a:lnTo>
                  <a:lnTo>
                    <a:pt x="1941" y="82"/>
                  </a:lnTo>
                  <a:lnTo>
                    <a:pt x="1847" y="133"/>
                  </a:lnTo>
                  <a:lnTo>
                    <a:pt x="1751" y="183"/>
                  </a:lnTo>
                  <a:lnTo>
                    <a:pt x="1657" y="240"/>
                  </a:lnTo>
                  <a:lnTo>
                    <a:pt x="1462" y="366"/>
                  </a:lnTo>
                  <a:lnTo>
                    <a:pt x="1078" y="632"/>
                  </a:lnTo>
                  <a:lnTo>
                    <a:pt x="895" y="751"/>
                  </a:lnTo>
                  <a:lnTo>
                    <a:pt x="806" y="808"/>
                  </a:lnTo>
                  <a:lnTo>
                    <a:pt x="725" y="852"/>
                  </a:lnTo>
                  <a:lnTo>
                    <a:pt x="365" y="1029"/>
                  </a:lnTo>
                  <a:lnTo>
                    <a:pt x="0" y="1205"/>
                  </a:lnTo>
                  <a:lnTo>
                    <a:pt x="202" y="1426"/>
                  </a:lnTo>
                  <a:lnTo>
                    <a:pt x="409" y="1647"/>
                  </a:lnTo>
                  <a:lnTo>
                    <a:pt x="618" y="1855"/>
                  </a:lnTo>
                  <a:lnTo>
                    <a:pt x="832" y="2063"/>
                  </a:lnTo>
                  <a:lnTo>
                    <a:pt x="1261" y="2474"/>
                  </a:lnTo>
                  <a:lnTo>
                    <a:pt x="1677" y="2883"/>
                  </a:lnTo>
                  <a:lnTo>
                    <a:pt x="1764" y="2757"/>
                  </a:lnTo>
                  <a:lnTo>
                    <a:pt x="1840" y="2612"/>
                  </a:lnTo>
                  <a:lnTo>
                    <a:pt x="1916" y="2454"/>
                  </a:lnTo>
                  <a:lnTo>
                    <a:pt x="1985" y="2284"/>
                  </a:lnTo>
                  <a:lnTo>
                    <a:pt x="2048" y="2101"/>
                  </a:lnTo>
                  <a:lnTo>
                    <a:pt x="2104" y="1912"/>
                  </a:lnTo>
                  <a:lnTo>
                    <a:pt x="2149" y="1716"/>
                  </a:lnTo>
                  <a:lnTo>
                    <a:pt x="2193" y="1520"/>
                  </a:lnTo>
                  <a:lnTo>
                    <a:pt x="2231" y="1319"/>
                  </a:lnTo>
                  <a:lnTo>
                    <a:pt x="2256" y="1116"/>
                  </a:lnTo>
                  <a:lnTo>
                    <a:pt x="2268" y="915"/>
                  </a:lnTo>
                  <a:lnTo>
                    <a:pt x="2282" y="719"/>
                  </a:lnTo>
                  <a:lnTo>
                    <a:pt x="2274" y="525"/>
                  </a:lnTo>
                  <a:lnTo>
                    <a:pt x="2263" y="340"/>
                  </a:lnTo>
                  <a:lnTo>
                    <a:pt x="2243" y="165"/>
                  </a:lnTo>
                  <a:lnTo>
                    <a:pt x="2206" y="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87" name="Freeform 195"/>
            <p:cNvSpPr>
              <a:spLocks/>
            </p:cNvSpPr>
            <p:nvPr/>
          </p:nvSpPr>
          <p:spPr bwMode="auto">
            <a:xfrm>
              <a:off x="5286573" y="1932136"/>
              <a:ext cx="2852738" cy="1179512"/>
            </a:xfrm>
            <a:custGeom>
              <a:avLst/>
              <a:gdLst/>
              <a:ahLst/>
              <a:cxnLst>
                <a:cxn ang="0">
                  <a:pos x="1695" y="3103"/>
                </a:cxn>
                <a:cxn ang="0">
                  <a:pos x="2187" y="2989"/>
                </a:cxn>
                <a:cxn ang="0">
                  <a:pos x="2666" y="2844"/>
                </a:cxn>
                <a:cxn ang="0">
                  <a:pos x="3385" y="2610"/>
                </a:cxn>
                <a:cxn ang="0">
                  <a:pos x="4519" y="2202"/>
                </a:cxn>
                <a:cxn ang="0">
                  <a:pos x="5269" y="1910"/>
                </a:cxn>
                <a:cxn ang="0">
                  <a:pos x="6012" y="1596"/>
                </a:cxn>
                <a:cxn ang="0">
                  <a:pos x="6756" y="1262"/>
                </a:cxn>
                <a:cxn ang="0">
                  <a:pos x="7493" y="895"/>
                </a:cxn>
                <a:cxn ang="0">
                  <a:pos x="7940" y="681"/>
                </a:cxn>
                <a:cxn ang="0">
                  <a:pos x="8149" y="554"/>
                </a:cxn>
                <a:cxn ang="0">
                  <a:pos x="8408" y="360"/>
                </a:cxn>
                <a:cxn ang="0">
                  <a:pos x="8666" y="170"/>
                </a:cxn>
                <a:cxn ang="0">
                  <a:pos x="8874" y="37"/>
                </a:cxn>
                <a:cxn ang="0">
                  <a:pos x="8968" y="37"/>
                </a:cxn>
                <a:cxn ang="0">
                  <a:pos x="8987" y="120"/>
                </a:cxn>
                <a:cxn ang="0">
                  <a:pos x="8975" y="208"/>
                </a:cxn>
                <a:cxn ang="0">
                  <a:pos x="8931" y="303"/>
                </a:cxn>
                <a:cxn ang="0">
                  <a:pos x="8855" y="403"/>
                </a:cxn>
                <a:cxn ang="0">
                  <a:pos x="8691" y="567"/>
                </a:cxn>
                <a:cxn ang="0">
                  <a:pos x="8389" y="794"/>
                </a:cxn>
                <a:cxn ang="0">
                  <a:pos x="8010" y="1040"/>
                </a:cxn>
                <a:cxn ang="0">
                  <a:pos x="7563" y="1286"/>
                </a:cxn>
                <a:cxn ang="0">
                  <a:pos x="7071" y="1539"/>
                </a:cxn>
                <a:cxn ang="0">
                  <a:pos x="6006" y="2037"/>
                </a:cxn>
                <a:cxn ang="0">
                  <a:pos x="4954" y="2485"/>
                </a:cxn>
                <a:cxn ang="0">
                  <a:pos x="4040" y="2844"/>
                </a:cxn>
                <a:cxn ang="0">
                  <a:pos x="3239" y="3147"/>
                </a:cxn>
                <a:cxn ang="0">
                  <a:pos x="2407" y="3443"/>
                </a:cxn>
                <a:cxn ang="0">
                  <a:pos x="1991" y="3569"/>
                </a:cxn>
                <a:cxn ang="0">
                  <a:pos x="1551" y="3670"/>
                </a:cxn>
                <a:cxn ang="0">
                  <a:pos x="1159" y="3715"/>
                </a:cxn>
                <a:cxn ang="0">
                  <a:pos x="965" y="3715"/>
                </a:cxn>
                <a:cxn ang="0">
                  <a:pos x="763" y="3696"/>
                </a:cxn>
                <a:cxn ang="0">
                  <a:pos x="390" y="3620"/>
                </a:cxn>
                <a:cxn ang="0">
                  <a:pos x="176" y="3557"/>
                </a:cxn>
                <a:cxn ang="0">
                  <a:pos x="70" y="3506"/>
                </a:cxn>
                <a:cxn ang="0">
                  <a:pos x="26" y="3443"/>
                </a:cxn>
                <a:cxn ang="0">
                  <a:pos x="0" y="3374"/>
                </a:cxn>
                <a:cxn ang="0">
                  <a:pos x="13" y="3311"/>
                </a:cxn>
                <a:cxn ang="0">
                  <a:pos x="57" y="3261"/>
                </a:cxn>
                <a:cxn ang="0">
                  <a:pos x="133" y="3223"/>
                </a:cxn>
                <a:cxn ang="0">
                  <a:pos x="283" y="3185"/>
                </a:cxn>
                <a:cxn ang="0">
                  <a:pos x="536" y="3159"/>
                </a:cxn>
                <a:cxn ang="0">
                  <a:pos x="819" y="3153"/>
                </a:cxn>
                <a:cxn ang="0">
                  <a:pos x="1311" y="3159"/>
                </a:cxn>
                <a:cxn ang="0">
                  <a:pos x="1444" y="3153"/>
                </a:cxn>
              </a:cxnLst>
              <a:rect l="0" t="0" r="r" b="b"/>
              <a:pathLst>
                <a:path w="8987" h="3715">
                  <a:moveTo>
                    <a:pt x="1444" y="3153"/>
                  </a:moveTo>
                  <a:lnTo>
                    <a:pt x="1695" y="3103"/>
                  </a:lnTo>
                  <a:lnTo>
                    <a:pt x="1941" y="3052"/>
                  </a:lnTo>
                  <a:lnTo>
                    <a:pt x="2187" y="2989"/>
                  </a:lnTo>
                  <a:lnTo>
                    <a:pt x="2427" y="2920"/>
                  </a:lnTo>
                  <a:lnTo>
                    <a:pt x="2666" y="2844"/>
                  </a:lnTo>
                  <a:lnTo>
                    <a:pt x="2912" y="2769"/>
                  </a:lnTo>
                  <a:lnTo>
                    <a:pt x="3385" y="2610"/>
                  </a:lnTo>
                  <a:lnTo>
                    <a:pt x="4141" y="2340"/>
                  </a:lnTo>
                  <a:lnTo>
                    <a:pt x="4519" y="2202"/>
                  </a:lnTo>
                  <a:lnTo>
                    <a:pt x="4897" y="2056"/>
                  </a:lnTo>
                  <a:lnTo>
                    <a:pt x="5269" y="1910"/>
                  </a:lnTo>
                  <a:lnTo>
                    <a:pt x="5640" y="1753"/>
                  </a:lnTo>
                  <a:lnTo>
                    <a:pt x="6012" y="1596"/>
                  </a:lnTo>
                  <a:lnTo>
                    <a:pt x="6378" y="1437"/>
                  </a:lnTo>
                  <a:lnTo>
                    <a:pt x="6756" y="1262"/>
                  </a:lnTo>
                  <a:lnTo>
                    <a:pt x="7128" y="1078"/>
                  </a:lnTo>
                  <a:lnTo>
                    <a:pt x="7493" y="895"/>
                  </a:lnTo>
                  <a:lnTo>
                    <a:pt x="7866" y="719"/>
                  </a:lnTo>
                  <a:lnTo>
                    <a:pt x="7940" y="681"/>
                  </a:lnTo>
                  <a:lnTo>
                    <a:pt x="8010" y="643"/>
                  </a:lnTo>
                  <a:lnTo>
                    <a:pt x="8149" y="554"/>
                  </a:lnTo>
                  <a:lnTo>
                    <a:pt x="8275" y="460"/>
                  </a:lnTo>
                  <a:lnTo>
                    <a:pt x="8408" y="360"/>
                  </a:lnTo>
                  <a:lnTo>
                    <a:pt x="8533" y="264"/>
                  </a:lnTo>
                  <a:lnTo>
                    <a:pt x="8666" y="170"/>
                  </a:lnTo>
                  <a:lnTo>
                    <a:pt x="8798" y="81"/>
                  </a:lnTo>
                  <a:lnTo>
                    <a:pt x="8874" y="37"/>
                  </a:lnTo>
                  <a:lnTo>
                    <a:pt x="8949" y="0"/>
                  </a:lnTo>
                  <a:lnTo>
                    <a:pt x="8968" y="37"/>
                  </a:lnTo>
                  <a:lnTo>
                    <a:pt x="8987" y="81"/>
                  </a:lnTo>
                  <a:lnTo>
                    <a:pt x="8987" y="120"/>
                  </a:lnTo>
                  <a:lnTo>
                    <a:pt x="8987" y="164"/>
                  </a:lnTo>
                  <a:lnTo>
                    <a:pt x="8975" y="208"/>
                  </a:lnTo>
                  <a:lnTo>
                    <a:pt x="8955" y="258"/>
                  </a:lnTo>
                  <a:lnTo>
                    <a:pt x="8931" y="303"/>
                  </a:lnTo>
                  <a:lnTo>
                    <a:pt x="8899" y="353"/>
                  </a:lnTo>
                  <a:lnTo>
                    <a:pt x="8855" y="403"/>
                  </a:lnTo>
                  <a:lnTo>
                    <a:pt x="8811" y="460"/>
                  </a:lnTo>
                  <a:lnTo>
                    <a:pt x="8691" y="567"/>
                  </a:lnTo>
                  <a:lnTo>
                    <a:pt x="8552" y="681"/>
                  </a:lnTo>
                  <a:lnTo>
                    <a:pt x="8389" y="794"/>
                  </a:lnTo>
                  <a:lnTo>
                    <a:pt x="8212" y="914"/>
                  </a:lnTo>
                  <a:lnTo>
                    <a:pt x="8010" y="1040"/>
                  </a:lnTo>
                  <a:lnTo>
                    <a:pt x="7790" y="1160"/>
                  </a:lnTo>
                  <a:lnTo>
                    <a:pt x="7563" y="1286"/>
                  </a:lnTo>
                  <a:lnTo>
                    <a:pt x="7323" y="1413"/>
                  </a:lnTo>
                  <a:lnTo>
                    <a:pt x="7071" y="1539"/>
                  </a:lnTo>
                  <a:lnTo>
                    <a:pt x="6542" y="1791"/>
                  </a:lnTo>
                  <a:lnTo>
                    <a:pt x="6006" y="2037"/>
                  </a:lnTo>
                  <a:lnTo>
                    <a:pt x="5470" y="2264"/>
                  </a:lnTo>
                  <a:lnTo>
                    <a:pt x="4954" y="2485"/>
                  </a:lnTo>
                  <a:lnTo>
                    <a:pt x="4468" y="2680"/>
                  </a:lnTo>
                  <a:lnTo>
                    <a:pt x="4040" y="2844"/>
                  </a:lnTo>
                  <a:lnTo>
                    <a:pt x="3681" y="2983"/>
                  </a:lnTo>
                  <a:lnTo>
                    <a:pt x="3239" y="3147"/>
                  </a:lnTo>
                  <a:lnTo>
                    <a:pt x="2817" y="3299"/>
                  </a:lnTo>
                  <a:lnTo>
                    <a:pt x="2407" y="3443"/>
                  </a:lnTo>
                  <a:lnTo>
                    <a:pt x="2200" y="3513"/>
                  </a:lnTo>
                  <a:lnTo>
                    <a:pt x="1991" y="3569"/>
                  </a:lnTo>
                  <a:lnTo>
                    <a:pt x="1771" y="3626"/>
                  </a:lnTo>
                  <a:lnTo>
                    <a:pt x="1551" y="3670"/>
                  </a:lnTo>
                  <a:lnTo>
                    <a:pt x="1355" y="3696"/>
                  </a:lnTo>
                  <a:lnTo>
                    <a:pt x="1159" y="3715"/>
                  </a:lnTo>
                  <a:lnTo>
                    <a:pt x="1065" y="3715"/>
                  </a:lnTo>
                  <a:lnTo>
                    <a:pt x="965" y="3715"/>
                  </a:lnTo>
                  <a:lnTo>
                    <a:pt x="863" y="3709"/>
                  </a:lnTo>
                  <a:lnTo>
                    <a:pt x="763" y="3696"/>
                  </a:lnTo>
                  <a:lnTo>
                    <a:pt x="618" y="3670"/>
                  </a:lnTo>
                  <a:lnTo>
                    <a:pt x="390" y="3620"/>
                  </a:lnTo>
                  <a:lnTo>
                    <a:pt x="277" y="3589"/>
                  </a:lnTo>
                  <a:lnTo>
                    <a:pt x="176" y="3557"/>
                  </a:lnTo>
                  <a:lnTo>
                    <a:pt x="94" y="3519"/>
                  </a:lnTo>
                  <a:lnTo>
                    <a:pt x="70" y="3506"/>
                  </a:lnTo>
                  <a:lnTo>
                    <a:pt x="50" y="3488"/>
                  </a:lnTo>
                  <a:lnTo>
                    <a:pt x="26" y="3443"/>
                  </a:lnTo>
                  <a:lnTo>
                    <a:pt x="6" y="3406"/>
                  </a:lnTo>
                  <a:lnTo>
                    <a:pt x="0" y="3374"/>
                  </a:lnTo>
                  <a:lnTo>
                    <a:pt x="0" y="3342"/>
                  </a:lnTo>
                  <a:lnTo>
                    <a:pt x="13" y="3311"/>
                  </a:lnTo>
                  <a:lnTo>
                    <a:pt x="31" y="3286"/>
                  </a:lnTo>
                  <a:lnTo>
                    <a:pt x="57" y="3261"/>
                  </a:lnTo>
                  <a:lnTo>
                    <a:pt x="88" y="3242"/>
                  </a:lnTo>
                  <a:lnTo>
                    <a:pt x="133" y="3223"/>
                  </a:lnTo>
                  <a:lnTo>
                    <a:pt x="176" y="3210"/>
                  </a:lnTo>
                  <a:lnTo>
                    <a:pt x="283" y="3185"/>
                  </a:lnTo>
                  <a:lnTo>
                    <a:pt x="403" y="3166"/>
                  </a:lnTo>
                  <a:lnTo>
                    <a:pt x="536" y="3159"/>
                  </a:lnTo>
                  <a:lnTo>
                    <a:pt x="675" y="3153"/>
                  </a:lnTo>
                  <a:lnTo>
                    <a:pt x="819" y="3153"/>
                  </a:lnTo>
                  <a:lnTo>
                    <a:pt x="1090" y="3153"/>
                  </a:lnTo>
                  <a:lnTo>
                    <a:pt x="1311" y="3159"/>
                  </a:lnTo>
                  <a:lnTo>
                    <a:pt x="1392" y="3153"/>
                  </a:lnTo>
                  <a:lnTo>
                    <a:pt x="1444" y="3153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88" name="Freeform 196"/>
            <p:cNvSpPr>
              <a:spLocks/>
            </p:cNvSpPr>
            <p:nvPr/>
          </p:nvSpPr>
          <p:spPr bwMode="auto">
            <a:xfrm>
              <a:off x="5654873" y="2101999"/>
              <a:ext cx="193675" cy="498475"/>
            </a:xfrm>
            <a:custGeom>
              <a:avLst/>
              <a:gdLst/>
              <a:ahLst/>
              <a:cxnLst>
                <a:cxn ang="0">
                  <a:pos x="348" y="763"/>
                </a:cxn>
                <a:cxn ang="0">
                  <a:pos x="341" y="718"/>
                </a:cxn>
                <a:cxn ang="0">
                  <a:pos x="335" y="668"/>
                </a:cxn>
                <a:cxn ang="0">
                  <a:pos x="341" y="529"/>
                </a:cxn>
                <a:cxn ang="0">
                  <a:pos x="348" y="378"/>
                </a:cxn>
                <a:cxn ang="0">
                  <a:pos x="353" y="227"/>
                </a:cxn>
                <a:cxn ang="0">
                  <a:pos x="353" y="164"/>
                </a:cxn>
                <a:cxn ang="0">
                  <a:pos x="348" y="101"/>
                </a:cxn>
                <a:cxn ang="0">
                  <a:pos x="335" y="57"/>
                </a:cxn>
                <a:cxn ang="0">
                  <a:pos x="316" y="18"/>
                </a:cxn>
                <a:cxn ang="0">
                  <a:pos x="303" y="7"/>
                </a:cxn>
                <a:cxn ang="0">
                  <a:pos x="290" y="0"/>
                </a:cxn>
                <a:cxn ang="0">
                  <a:pos x="272" y="0"/>
                </a:cxn>
                <a:cxn ang="0">
                  <a:pos x="253" y="0"/>
                </a:cxn>
                <a:cxn ang="0">
                  <a:pos x="233" y="12"/>
                </a:cxn>
                <a:cxn ang="0">
                  <a:pos x="215" y="25"/>
                </a:cxn>
                <a:cxn ang="0">
                  <a:pos x="159" y="69"/>
                </a:cxn>
                <a:cxn ang="0">
                  <a:pos x="114" y="120"/>
                </a:cxn>
                <a:cxn ang="0">
                  <a:pos x="76" y="177"/>
                </a:cxn>
                <a:cxn ang="0">
                  <a:pos x="45" y="240"/>
                </a:cxn>
                <a:cxn ang="0">
                  <a:pos x="26" y="302"/>
                </a:cxn>
                <a:cxn ang="0">
                  <a:pos x="13" y="372"/>
                </a:cxn>
                <a:cxn ang="0">
                  <a:pos x="0" y="441"/>
                </a:cxn>
                <a:cxn ang="0">
                  <a:pos x="0" y="517"/>
                </a:cxn>
                <a:cxn ang="0">
                  <a:pos x="0" y="592"/>
                </a:cxn>
                <a:cxn ang="0">
                  <a:pos x="13" y="662"/>
                </a:cxn>
                <a:cxn ang="0">
                  <a:pos x="20" y="738"/>
                </a:cxn>
                <a:cxn ang="0">
                  <a:pos x="51" y="883"/>
                </a:cxn>
                <a:cxn ang="0">
                  <a:pos x="95" y="1015"/>
                </a:cxn>
                <a:cxn ang="0">
                  <a:pos x="139" y="1135"/>
                </a:cxn>
                <a:cxn ang="0">
                  <a:pos x="171" y="1198"/>
                </a:cxn>
                <a:cxn ang="0">
                  <a:pos x="222" y="1287"/>
                </a:cxn>
                <a:cxn ang="0">
                  <a:pos x="278" y="1381"/>
                </a:cxn>
                <a:cxn ang="0">
                  <a:pos x="341" y="1470"/>
                </a:cxn>
                <a:cxn ang="0">
                  <a:pos x="379" y="1507"/>
                </a:cxn>
                <a:cxn ang="0">
                  <a:pos x="411" y="1538"/>
                </a:cxn>
                <a:cxn ang="0">
                  <a:pos x="448" y="1557"/>
                </a:cxn>
                <a:cxn ang="0">
                  <a:pos x="479" y="1570"/>
                </a:cxn>
                <a:cxn ang="0">
                  <a:pos x="518" y="1570"/>
                </a:cxn>
                <a:cxn ang="0">
                  <a:pos x="549" y="1551"/>
                </a:cxn>
                <a:cxn ang="0">
                  <a:pos x="575" y="1520"/>
                </a:cxn>
                <a:cxn ang="0">
                  <a:pos x="606" y="1476"/>
                </a:cxn>
                <a:cxn ang="0">
                  <a:pos x="612" y="1444"/>
                </a:cxn>
                <a:cxn ang="0">
                  <a:pos x="612" y="1413"/>
                </a:cxn>
                <a:cxn ang="0">
                  <a:pos x="606" y="1368"/>
                </a:cxn>
                <a:cxn ang="0">
                  <a:pos x="599" y="1331"/>
                </a:cxn>
                <a:cxn ang="0">
                  <a:pos x="562" y="1230"/>
                </a:cxn>
                <a:cxn ang="0">
                  <a:pos x="518" y="1128"/>
                </a:cxn>
                <a:cxn ang="0">
                  <a:pos x="411" y="921"/>
                </a:cxn>
                <a:cxn ang="0">
                  <a:pos x="372" y="832"/>
                </a:cxn>
                <a:cxn ang="0">
                  <a:pos x="348" y="763"/>
                </a:cxn>
              </a:cxnLst>
              <a:rect l="0" t="0" r="r" b="b"/>
              <a:pathLst>
                <a:path w="612" h="1570">
                  <a:moveTo>
                    <a:pt x="348" y="763"/>
                  </a:moveTo>
                  <a:lnTo>
                    <a:pt x="341" y="718"/>
                  </a:lnTo>
                  <a:lnTo>
                    <a:pt x="335" y="668"/>
                  </a:lnTo>
                  <a:lnTo>
                    <a:pt x="341" y="529"/>
                  </a:lnTo>
                  <a:lnTo>
                    <a:pt x="348" y="378"/>
                  </a:lnTo>
                  <a:lnTo>
                    <a:pt x="353" y="227"/>
                  </a:lnTo>
                  <a:lnTo>
                    <a:pt x="353" y="164"/>
                  </a:lnTo>
                  <a:lnTo>
                    <a:pt x="348" y="101"/>
                  </a:lnTo>
                  <a:lnTo>
                    <a:pt x="335" y="57"/>
                  </a:lnTo>
                  <a:lnTo>
                    <a:pt x="316" y="18"/>
                  </a:lnTo>
                  <a:lnTo>
                    <a:pt x="303" y="7"/>
                  </a:lnTo>
                  <a:lnTo>
                    <a:pt x="290" y="0"/>
                  </a:lnTo>
                  <a:lnTo>
                    <a:pt x="272" y="0"/>
                  </a:lnTo>
                  <a:lnTo>
                    <a:pt x="253" y="0"/>
                  </a:lnTo>
                  <a:lnTo>
                    <a:pt x="233" y="12"/>
                  </a:lnTo>
                  <a:lnTo>
                    <a:pt x="215" y="25"/>
                  </a:lnTo>
                  <a:lnTo>
                    <a:pt x="159" y="69"/>
                  </a:lnTo>
                  <a:lnTo>
                    <a:pt x="114" y="120"/>
                  </a:lnTo>
                  <a:lnTo>
                    <a:pt x="76" y="177"/>
                  </a:lnTo>
                  <a:lnTo>
                    <a:pt x="45" y="240"/>
                  </a:lnTo>
                  <a:lnTo>
                    <a:pt x="26" y="302"/>
                  </a:lnTo>
                  <a:lnTo>
                    <a:pt x="13" y="372"/>
                  </a:lnTo>
                  <a:lnTo>
                    <a:pt x="0" y="441"/>
                  </a:lnTo>
                  <a:lnTo>
                    <a:pt x="0" y="517"/>
                  </a:lnTo>
                  <a:lnTo>
                    <a:pt x="0" y="592"/>
                  </a:lnTo>
                  <a:lnTo>
                    <a:pt x="13" y="662"/>
                  </a:lnTo>
                  <a:lnTo>
                    <a:pt x="20" y="738"/>
                  </a:lnTo>
                  <a:lnTo>
                    <a:pt x="51" y="883"/>
                  </a:lnTo>
                  <a:lnTo>
                    <a:pt x="95" y="1015"/>
                  </a:lnTo>
                  <a:lnTo>
                    <a:pt x="139" y="1135"/>
                  </a:lnTo>
                  <a:lnTo>
                    <a:pt x="171" y="1198"/>
                  </a:lnTo>
                  <a:lnTo>
                    <a:pt x="222" y="1287"/>
                  </a:lnTo>
                  <a:lnTo>
                    <a:pt x="278" y="1381"/>
                  </a:lnTo>
                  <a:lnTo>
                    <a:pt x="341" y="1470"/>
                  </a:lnTo>
                  <a:lnTo>
                    <a:pt x="379" y="1507"/>
                  </a:lnTo>
                  <a:lnTo>
                    <a:pt x="411" y="1538"/>
                  </a:lnTo>
                  <a:lnTo>
                    <a:pt x="448" y="1557"/>
                  </a:lnTo>
                  <a:lnTo>
                    <a:pt x="479" y="1570"/>
                  </a:lnTo>
                  <a:lnTo>
                    <a:pt x="518" y="1570"/>
                  </a:lnTo>
                  <a:lnTo>
                    <a:pt x="549" y="1551"/>
                  </a:lnTo>
                  <a:lnTo>
                    <a:pt x="575" y="1520"/>
                  </a:lnTo>
                  <a:lnTo>
                    <a:pt x="606" y="1476"/>
                  </a:lnTo>
                  <a:lnTo>
                    <a:pt x="612" y="1444"/>
                  </a:lnTo>
                  <a:lnTo>
                    <a:pt x="612" y="1413"/>
                  </a:lnTo>
                  <a:lnTo>
                    <a:pt x="606" y="1368"/>
                  </a:lnTo>
                  <a:lnTo>
                    <a:pt x="599" y="1331"/>
                  </a:lnTo>
                  <a:lnTo>
                    <a:pt x="562" y="1230"/>
                  </a:lnTo>
                  <a:lnTo>
                    <a:pt x="518" y="1128"/>
                  </a:lnTo>
                  <a:lnTo>
                    <a:pt x="411" y="921"/>
                  </a:lnTo>
                  <a:lnTo>
                    <a:pt x="372" y="832"/>
                  </a:lnTo>
                  <a:lnTo>
                    <a:pt x="348" y="763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89" name="Freeform 197"/>
            <p:cNvSpPr>
              <a:spLocks/>
            </p:cNvSpPr>
            <p:nvPr/>
          </p:nvSpPr>
          <p:spPr bwMode="auto">
            <a:xfrm>
              <a:off x="6185098" y="1863874"/>
              <a:ext cx="174625" cy="542925"/>
            </a:xfrm>
            <a:custGeom>
              <a:avLst/>
              <a:gdLst/>
              <a:ahLst/>
              <a:cxnLst>
                <a:cxn ang="0">
                  <a:pos x="429" y="1672"/>
                </a:cxn>
                <a:cxn ang="0">
                  <a:pos x="448" y="1665"/>
                </a:cxn>
                <a:cxn ang="0">
                  <a:pos x="466" y="1647"/>
                </a:cxn>
                <a:cxn ang="0">
                  <a:pos x="498" y="1608"/>
                </a:cxn>
                <a:cxn ang="0">
                  <a:pos x="516" y="1558"/>
                </a:cxn>
                <a:cxn ang="0">
                  <a:pos x="535" y="1495"/>
                </a:cxn>
                <a:cxn ang="0">
                  <a:pos x="542" y="1425"/>
                </a:cxn>
                <a:cxn ang="0">
                  <a:pos x="548" y="1356"/>
                </a:cxn>
                <a:cxn ang="0">
                  <a:pos x="548" y="1280"/>
                </a:cxn>
                <a:cxn ang="0">
                  <a:pos x="542" y="1199"/>
                </a:cxn>
                <a:cxn ang="0">
                  <a:pos x="529" y="1041"/>
                </a:cxn>
                <a:cxn ang="0">
                  <a:pos x="504" y="889"/>
                </a:cxn>
                <a:cxn ang="0">
                  <a:pos x="485" y="758"/>
                </a:cxn>
                <a:cxn ang="0">
                  <a:pos x="472" y="669"/>
                </a:cxn>
                <a:cxn ang="0">
                  <a:pos x="472" y="562"/>
                </a:cxn>
                <a:cxn ang="0">
                  <a:pos x="472" y="429"/>
                </a:cxn>
                <a:cxn ang="0">
                  <a:pos x="466" y="284"/>
                </a:cxn>
                <a:cxn ang="0">
                  <a:pos x="460" y="215"/>
                </a:cxn>
                <a:cxn ang="0">
                  <a:pos x="453" y="152"/>
                </a:cxn>
                <a:cxn ang="0">
                  <a:pos x="440" y="101"/>
                </a:cxn>
                <a:cxn ang="0">
                  <a:pos x="422" y="50"/>
                </a:cxn>
                <a:cxn ang="0">
                  <a:pos x="396" y="19"/>
                </a:cxn>
                <a:cxn ang="0">
                  <a:pos x="384" y="13"/>
                </a:cxn>
                <a:cxn ang="0">
                  <a:pos x="365" y="6"/>
                </a:cxn>
                <a:cxn ang="0">
                  <a:pos x="346" y="0"/>
                </a:cxn>
                <a:cxn ang="0">
                  <a:pos x="327" y="6"/>
                </a:cxn>
                <a:cxn ang="0">
                  <a:pos x="302" y="13"/>
                </a:cxn>
                <a:cxn ang="0">
                  <a:pos x="278" y="25"/>
                </a:cxn>
                <a:cxn ang="0">
                  <a:pos x="220" y="69"/>
                </a:cxn>
                <a:cxn ang="0">
                  <a:pos x="150" y="145"/>
                </a:cxn>
                <a:cxn ang="0">
                  <a:pos x="126" y="176"/>
                </a:cxn>
                <a:cxn ang="0">
                  <a:pos x="107" y="208"/>
                </a:cxn>
                <a:cxn ang="0">
                  <a:pos x="76" y="278"/>
                </a:cxn>
                <a:cxn ang="0">
                  <a:pos x="50" y="353"/>
                </a:cxn>
                <a:cxn ang="0">
                  <a:pos x="32" y="435"/>
                </a:cxn>
                <a:cxn ang="0">
                  <a:pos x="25" y="523"/>
                </a:cxn>
                <a:cxn ang="0">
                  <a:pos x="19" y="606"/>
                </a:cxn>
                <a:cxn ang="0">
                  <a:pos x="6" y="763"/>
                </a:cxn>
                <a:cxn ang="0">
                  <a:pos x="0" y="876"/>
                </a:cxn>
                <a:cxn ang="0">
                  <a:pos x="0" y="1035"/>
                </a:cxn>
                <a:cxn ang="0">
                  <a:pos x="13" y="1211"/>
                </a:cxn>
                <a:cxn ang="0">
                  <a:pos x="25" y="1306"/>
                </a:cxn>
                <a:cxn ang="0">
                  <a:pos x="44" y="1394"/>
                </a:cxn>
                <a:cxn ang="0">
                  <a:pos x="63" y="1477"/>
                </a:cxn>
                <a:cxn ang="0">
                  <a:pos x="88" y="1545"/>
                </a:cxn>
                <a:cxn ang="0">
                  <a:pos x="126" y="1615"/>
                </a:cxn>
                <a:cxn ang="0">
                  <a:pos x="145" y="1639"/>
                </a:cxn>
                <a:cxn ang="0">
                  <a:pos x="170" y="1665"/>
                </a:cxn>
                <a:cxn ang="0">
                  <a:pos x="195" y="1684"/>
                </a:cxn>
                <a:cxn ang="0">
                  <a:pos x="220" y="1697"/>
                </a:cxn>
                <a:cxn ang="0">
                  <a:pos x="246" y="1709"/>
                </a:cxn>
                <a:cxn ang="0">
                  <a:pos x="278" y="1709"/>
                </a:cxn>
                <a:cxn ang="0">
                  <a:pos x="315" y="1709"/>
                </a:cxn>
                <a:cxn ang="0">
                  <a:pos x="346" y="1704"/>
                </a:cxn>
                <a:cxn ang="0">
                  <a:pos x="391" y="1691"/>
                </a:cxn>
                <a:cxn ang="0">
                  <a:pos x="429" y="1672"/>
                </a:cxn>
              </a:cxnLst>
              <a:rect l="0" t="0" r="r" b="b"/>
              <a:pathLst>
                <a:path w="548" h="1709">
                  <a:moveTo>
                    <a:pt x="429" y="1672"/>
                  </a:moveTo>
                  <a:lnTo>
                    <a:pt x="448" y="1665"/>
                  </a:lnTo>
                  <a:lnTo>
                    <a:pt x="466" y="1647"/>
                  </a:lnTo>
                  <a:lnTo>
                    <a:pt x="498" y="1608"/>
                  </a:lnTo>
                  <a:lnTo>
                    <a:pt x="516" y="1558"/>
                  </a:lnTo>
                  <a:lnTo>
                    <a:pt x="535" y="1495"/>
                  </a:lnTo>
                  <a:lnTo>
                    <a:pt x="542" y="1425"/>
                  </a:lnTo>
                  <a:lnTo>
                    <a:pt x="548" y="1356"/>
                  </a:lnTo>
                  <a:lnTo>
                    <a:pt x="548" y="1280"/>
                  </a:lnTo>
                  <a:lnTo>
                    <a:pt x="542" y="1199"/>
                  </a:lnTo>
                  <a:lnTo>
                    <a:pt x="529" y="1041"/>
                  </a:lnTo>
                  <a:lnTo>
                    <a:pt x="504" y="889"/>
                  </a:lnTo>
                  <a:lnTo>
                    <a:pt x="485" y="758"/>
                  </a:lnTo>
                  <a:lnTo>
                    <a:pt x="472" y="669"/>
                  </a:lnTo>
                  <a:lnTo>
                    <a:pt x="472" y="562"/>
                  </a:lnTo>
                  <a:lnTo>
                    <a:pt x="472" y="429"/>
                  </a:lnTo>
                  <a:lnTo>
                    <a:pt x="466" y="284"/>
                  </a:lnTo>
                  <a:lnTo>
                    <a:pt x="460" y="215"/>
                  </a:lnTo>
                  <a:lnTo>
                    <a:pt x="453" y="152"/>
                  </a:lnTo>
                  <a:lnTo>
                    <a:pt x="440" y="101"/>
                  </a:lnTo>
                  <a:lnTo>
                    <a:pt x="422" y="50"/>
                  </a:lnTo>
                  <a:lnTo>
                    <a:pt x="396" y="19"/>
                  </a:lnTo>
                  <a:lnTo>
                    <a:pt x="384" y="13"/>
                  </a:lnTo>
                  <a:lnTo>
                    <a:pt x="365" y="6"/>
                  </a:lnTo>
                  <a:lnTo>
                    <a:pt x="346" y="0"/>
                  </a:lnTo>
                  <a:lnTo>
                    <a:pt x="327" y="6"/>
                  </a:lnTo>
                  <a:lnTo>
                    <a:pt x="302" y="13"/>
                  </a:lnTo>
                  <a:lnTo>
                    <a:pt x="278" y="25"/>
                  </a:lnTo>
                  <a:lnTo>
                    <a:pt x="220" y="69"/>
                  </a:lnTo>
                  <a:lnTo>
                    <a:pt x="150" y="145"/>
                  </a:lnTo>
                  <a:lnTo>
                    <a:pt x="126" y="176"/>
                  </a:lnTo>
                  <a:lnTo>
                    <a:pt x="107" y="208"/>
                  </a:lnTo>
                  <a:lnTo>
                    <a:pt x="76" y="278"/>
                  </a:lnTo>
                  <a:lnTo>
                    <a:pt x="50" y="353"/>
                  </a:lnTo>
                  <a:lnTo>
                    <a:pt x="32" y="435"/>
                  </a:lnTo>
                  <a:lnTo>
                    <a:pt x="25" y="523"/>
                  </a:lnTo>
                  <a:lnTo>
                    <a:pt x="19" y="606"/>
                  </a:lnTo>
                  <a:lnTo>
                    <a:pt x="6" y="763"/>
                  </a:lnTo>
                  <a:lnTo>
                    <a:pt x="0" y="876"/>
                  </a:lnTo>
                  <a:lnTo>
                    <a:pt x="0" y="1035"/>
                  </a:lnTo>
                  <a:lnTo>
                    <a:pt x="13" y="1211"/>
                  </a:lnTo>
                  <a:lnTo>
                    <a:pt x="25" y="1306"/>
                  </a:lnTo>
                  <a:lnTo>
                    <a:pt x="44" y="1394"/>
                  </a:lnTo>
                  <a:lnTo>
                    <a:pt x="63" y="1477"/>
                  </a:lnTo>
                  <a:lnTo>
                    <a:pt x="88" y="1545"/>
                  </a:lnTo>
                  <a:lnTo>
                    <a:pt x="126" y="1615"/>
                  </a:lnTo>
                  <a:lnTo>
                    <a:pt x="145" y="1639"/>
                  </a:lnTo>
                  <a:lnTo>
                    <a:pt x="170" y="1665"/>
                  </a:lnTo>
                  <a:lnTo>
                    <a:pt x="195" y="1684"/>
                  </a:lnTo>
                  <a:lnTo>
                    <a:pt x="220" y="1697"/>
                  </a:lnTo>
                  <a:lnTo>
                    <a:pt x="246" y="1709"/>
                  </a:lnTo>
                  <a:lnTo>
                    <a:pt x="278" y="1709"/>
                  </a:lnTo>
                  <a:lnTo>
                    <a:pt x="315" y="1709"/>
                  </a:lnTo>
                  <a:lnTo>
                    <a:pt x="346" y="1704"/>
                  </a:lnTo>
                  <a:lnTo>
                    <a:pt x="391" y="1691"/>
                  </a:lnTo>
                  <a:lnTo>
                    <a:pt x="429" y="1672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90" name="Freeform 198"/>
            <p:cNvSpPr>
              <a:spLocks/>
            </p:cNvSpPr>
            <p:nvPr/>
          </p:nvSpPr>
          <p:spPr bwMode="auto">
            <a:xfrm>
              <a:off x="6686748" y="1762274"/>
              <a:ext cx="166688" cy="498475"/>
            </a:xfrm>
            <a:custGeom>
              <a:avLst/>
              <a:gdLst/>
              <a:ahLst/>
              <a:cxnLst>
                <a:cxn ang="0">
                  <a:pos x="284" y="1563"/>
                </a:cxn>
                <a:cxn ang="0">
                  <a:pos x="340" y="1551"/>
                </a:cxn>
                <a:cxn ang="0">
                  <a:pos x="385" y="1520"/>
                </a:cxn>
                <a:cxn ang="0">
                  <a:pos x="429" y="1482"/>
                </a:cxn>
                <a:cxn ang="0">
                  <a:pos x="460" y="1431"/>
                </a:cxn>
                <a:cxn ang="0">
                  <a:pos x="479" y="1374"/>
                </a:cxn>
                <a:cxn ang="0">
                  <a:pos x="499" y="1312"/>
                </a:cxn>
                <a:cxn ang="0">
                  <a:pos x="512" y="1249"/>
                </a:cxn>
                <a:cxn ang="0">
                  <a:pos x="523" y="1179"/>
                </a:cxn>
                <a:cxn ang="0">
                  <a:pos x="523" y="1034"/>
                </a:cxn>
                <a:cxn ang="0">
                  <a:pos x="517" y="896"/>
                </a:cxn>
                <a:cxn ang="0">
                  <a:pos x="505" y="769"/>
                </a:cxn>
                <a:cxn ang="0">
                  <a:pos x="492" y="668"/>
                </a:cxn>
                <a:cxn ang="0">
                  <a:pos x="473" y="447"/>
                </a:cxn>
                <a:cxn ang="0">
                  <a:pos x="454" y="314"/>
                </a:cxn>
                <a:cxn ang="0">
                  <a:pos x="429" y="183"/>
                </a:cxn>
                <a:cxn ang="0">
                  <a:pos x="410" y="126"/>
                </a:cxn>
                <a:cxn ang="0">
                  <a:pos x="392" y="76"/>
                </a:cxn>
                <a:cxn ang="0">
                  <a:pos x="366" y="37"/>
                </a:cxn>
                <a:cxn ang="0">
                  <a:pos x="335" y="13"/>
                </a:cxn>
                <a:cxn ang="0">
                  <a:pos x="322" y="6"/>
                </a:cxn>
                <a:cxn ang="0">
                  <a:pos x="303" y="0"/>
                </a:cxn>
                <a:cxn ang="0">
                  <a:pos x="284" y="0"/>
                </a:cxn>
                <a:cxn ang="0">
                  <a:pos x="266" y="0"/>
                </a:cxn>
                <a:cxn ang="0">
                  <a:pos x="240" y="13"/>
                </a:cxn>
                <a:cxn ang="0">
                  <a:pos x="215" y="24"/>
                </a:cxn>
                <a:cxn ang="0">
                  <a:pos x="165" y="69"/>
                </a:cxn>
                <a:cxn ang="0">
                  <a:pos x="139" y="94"/>
                </a:cxn>
                <a:cxn ang="0">
                  <a:pos x="114" y="126"/>
                </a:cxn>
                <a:cxn ang="0">
                  <a:pos x="76" y="189"/>
                </a:cxn>
                <a:cxn ang="0">
                  <a:pos x="52" y="258"/>
                </a:cxn>
                <a:cxn ang="0">
                  <a:pos x="39" y="334"/>
                </a:cxn>
                <a:cxn ang="0">
                  <a:pos x="32" y="410"/>
                </a:cxn>
                <a:cxn ang="0">
                  <a:pos x="26" y="485"/>
                </a:cxn>
                <a:cxn ang="0">
                  <a:pos x="20" y="630"/>
                </a:cxn>
                <a:cxn ang="0">
                  <a:pos x="7" y="863"/>
                </a:cxn>
                <a:cxn ang="0">
                  <a:pos x="0" y="1027"/>
                </a:cxn>
                <a:cxn ang="0">
                  <a:pos x="0" y="1110"/>
                </a:cxn>
                <a:cxn ang="0">
                  <a:pos x="7" y="1192"/>
                </a:cxn>
                <a:cxn ang="0">
                  <a:pos x="20" y="1273"/>
                </a:cxn>
                <a:cxn ang="0">
                  <a:pos x="32" y="1349"/>
                </a:cxn>
                <a:cxn ang="0">
                  <a:pos x="52" y="1419"/>
                </a:cxn>
                <a:cxn ang="0">
                  <a:pos x="83" y="1476"/>
                </a:cxn>
                <a:cxn ang="0">
                  <a:pos x="120" y="1520"/>
                </a:cxn>
                <a:cxn ang="0">
                  <a:pos x="139" y="1539"/>
                </a:cxn>
                <a:cxn ang="0">
                  <a:pos x="165" y="1551"/>
                </a:cxn>
                <a:cxn ang="0">
                  <a:pos x="190" y="1563"/>
                </a:cxn>
                <a:cxn ang="0">
                  <a:pos x="215" y="1570"/>
                </a:cxn>
                <a:cxn ang="0">
                  <a:pos x="246" y="1570"/>
                </a:cxn>
                <a:cxn ang="0">
                  <a:pos x="284" y="1563"/>
                </a:cxn>
              </a:cxnLst>
              <a:rect l="0" t="0" r="r" b="b"/>
              <a:pathLst>
                <a:path w="523" h="1570">
                  <a:moveTo>
                    <a:pt x="284" y="1563"/>
                  </a:moveTo>
                  <a:lnTo>
                    <a:pt x="340" y="1551"/>
                  </a:lnTo>
                  <a:lnTo>
                    <a:pt x="385" y="1520"/>
                  </a:lnTo>
                  <a:lnTo>
                    <a:pt x="429" y="1482"/>
                  </a:lnTo>
                  <a:lnTo>
                    <a:pt x="460" y="1431"/>
                  </a:lnTo>
                  <a:lnTo>
                    <a:pt x="479" y="1374"/>
                  </a:lnTo>
                  <a:lnTo>
                    <a:pt x="499" y="1312"/>
                  </a:lnTo>
                  <a:lnTo>
                    <a:pt x="512" y="1249"/>
                  </a:lnTo>
                  <a:lnTo>
                    <a:pt x="523" y="1179"/>
                  </a:lnTo>
                  <a:lnTo>
                    <a:pt x="523" y="1034"/>
                  </a:lnTo>
                  <a:lnTo>
                    <a:pt x="517" y="896"/>
                  </a:lnTo>
                  <a:lnTo>
                    <a:pt x="505" y="769"/>
                  </a:lnTo>
                  <a:lnTo>
                    <a:pt x="492" y="668"/>
                  </a:lnTo>
                  <a:lnTo>
                    <a:pt x="473" y="447"/>
                  </a:lnTo>
                  <a:lnTo>
                    <a:pt x="454" y="314"/>
                  </a:lnTo>
                  <a:lnTo>
                    <a:pt x="429" y="183"/>
                  </a:lnTo>
                  <a:lnTo>
                    <a:pt x="410" y="126"/>
                  </a:lnTo>
                  <a:lnTo>
                    <a:pt x="392" y="76"/>
                  </a:lnTo>
                  <a:lnTo>
                    <a:pt x="366" y="37"/>
                  </a:lnTo>
                  <a:lnTo>
                    <a:pt x="335" y="13"/>
                  </a:lnTo>
                  <a:lnTo>
                    <a:pt x="322" y="6"/>
                  </a:lnTo>
                  <a:lnTo>
                    <a:pt x="303" y="0"/>
                  </a:lnTo>
                  <a:lnTo>
                    <a:pt x="284" y="0"/>
                  </a:lnTo>
                  <a:lnTo>
                    <a:pt x="266" y="0"/>
                  </a:lnTo>
                  <a:lnTo>
                    <a:pt x="240" y="13"/>
                  </a:lnTo>
                  <a:lnTo>
                    <a:pt x="215" y="24"/>
                  </a:lnTo>
                  <a:lnTo>
                    <a:pt x="165" y="69"/>
                  </a:lnTo>
                  <a:lnTo>
                    <a:pt x="139" y="94"/>
                  </a:lnTo>
                  <a:lnTo>
                    <a:pt x="114" y="126"/>
                  </a:lnTo>
                  <a:lnTo>
                    <a:pt x="76" y="189"/>
                  </a:lnTo>
                  <a:lnTo>
                    <a:pt x="52" y="258"/>
                  </a:lnTo>
                  <a:lnTo>
                    <a:pt x="39" y="334"/>
                  </a:lnTo>
                  <a:lnTo>
                    <a:pt x="32" y="410"/>
                  </a:lnTo>
                  <a:lnTo>
                    <a:pt x="26" y="485"/>
                  </a:lnTo>
                  <a:lnTo>
                    <a:pt x="20" y="630"/>
                  </a:lnTo>
                  <a:lnTo>
                    <a:pt x="7" y="863"/>
                  </a:lnTo>
                  <a:lnTo>
                    <a:pt x="0" y="1027"/>
                  </a:lnTo>
                  <a:lnTo>
                    <a:pt x="0" y="1110"/>
                  </a:lnTo>
                  <a:lnTo>
                    <a:pt x="7" y="1192"/>
                  </a:lnTo>
                  <a:lnTo>
                    <a:pt x="20" y="1273"/>
                  </a:lnTo>
                  <a:lnTo>
                    <a:pt x="32" y="1349"/>
                  </a:lnTo>
                  <a:lnTo>
                    <a:pt x="52" y="1419"/>
                  </a:lnTo>
                  <a:lnTo>
                    <a:pt x="83" y="1476"/>
                  </a:lnTo>
                  <a:lnTo>
                    <a:pt x="120" y="1520"/>
                  </a:lnTo>
                  <a:lnTo>
                    <a:pt x="139" y="1539"/>
                  </a:lnTo>
                  <a:lnTo>
                    <a:pt x="165" y="1551"/>
                  </a:lnTo>
                  <a:lnTo>
                    <a:pt x="190" y="1563"/>
                  </a:lnTo>
                  <a:lnTo>
                    <a:pt x="215" y="1570"/>
                  </a:lnTo>
                  <a:lnTo>
                    <a:pt x="246" y="1570"/>
                  </a:lnTo>
                  <a:lnTo>
                    <a:pt x="284" y="1563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91" name="Freeform 199"/>
            <p:cNvSpPr>
              <a:spLocks/>
            </p:cNvSpPr>
            <p:nvPr/>
          </p:nvSpPr>
          <p:spPr bwMode="auto">
            <a:xfrm>
              <a:off x="6291461" y="4365774"/>
              <a:ext cx="885825" cy="307975"/>
            </a:xfrm>
            <a:custGeom>
              <a:avLst/>
              <a:gdLst/>
              <a:ahLst/>
              <a:cxnLst>
                <a:cxn ang="0">
                  <a:pos x="2792" y="7"/>
                </a:cxn>
                <a:cxn ang="0">
                  <a:pos x="2665" y="7"/>
                </a:cxn>
                <a:cxn ang="0">
                  <a:pos x="2508" y="7"/>
                </a:cxn>
                <a:cxn ang="0">
                  <a:pos x="2313" y="0"/>
                </a:cxn>
                <a:cxn ang="0">
                  <a:pos x="2099" y="0"/>
                </a:cxn>
                <a:cxn ang="0">
                  <a:pos x="1866" y="7"/>
                </a:cxn>
                <a:cxn ang="0">
                  <a:pos x="1613" y="19"/>
                </a:cxn>
                <a:cxn ang="0">
                  <a:pos x="1481" y="31"/>
                </a:cxn>
                <a:cxn ang="0">
                  <a:pos x="1349" y="51"/>
                </a:cxn>
                <a:cxn ang="0">
                  <a:pos x="1216" y="70"/>
                </a:cxn>
                <a:cxn ang="0">
                  <a:pos x="1084" y="101"/>
                </a:cxn>
                <a:cxn ang="0">
                  <a:pos x="983" y="120"/>
                </a:cxn>
                <a:cxn ang="0">
                  <a:pos x="851" y="139"/>
                </a:cxn>
                <a:cxn ang="0">
                  <a:pos x="693" y="164"/>
                </a:cxn>
                <a:cxn ang="0">
                  <a:pos x="535" y="190"/>
                </a:cxn>
                <a:cxn ang="0">
                  <a:pos x="378" y="227"/>
                </a:cxn>
                <a:cxn ang="0">
                  <a:pos x="308" y="253"/>
                </a:cxn>
                <a:cxn ang="0">
                  <a:pos x="240" y="278"/>
                </a:cxn>
                <a:cxn ang="0">
                  <a:pos x="182" y="310"/>
                </a:cxn>
                <a:cxn ang="0">
                  <a:pos x="126" y="341"/>
                </a:cxn>
                <a:cxn ang="0">
                  <a:pos x="88" y="379"/>
                </a:cxn>
                <a:cxn ang="0">
                  <a:pos x="57" y="417"/>
                </a:cxn>
                <a:cxn ang="0">
                  <a:pos x="25" y="486"/>
                </a:cxn>
                <a:cxn ang="0">
                  <a:pos x="6" y="543"/>
                </a:cxn>
                <a:cxn ang="0">
                  <a:pos x="0" y="600"/>
                </a:cxn>
                <a:cxn ang="0">
                  <a:pos x="6" y="650"/>
                </a:cxn>
                <a:cxn ang="0">
                  <a:pos x="19" y="694"/>
                </a:cxn>
                <a:cxn ang="0">
                  <a:pos x="38" y="731"/>
                </a:cxn>
                <a:cxn ang="0">
                  <a:pos x="69" y="770"/>
                </a:cxn>
                <a:cxn ang="0">
                  <a:pos x="106" y="807"/>
                </a:cxn>
                <a:cxn ang="0">
                  <a:pos x="151" y="833"/>
                </a:cxn>
                <a:cxn ang="0">
                  <a:pos x="201" y="858"/>
                </a:cxn>
                <a:cxn ang="0">
                  <a:pos x="258" y="883"/>
                </a:cxn>
                <a:cxn ang="0">
                  <a:pos x="321" y="903"/>
                </a:cxn>
                <a:cxn ang="0">
                  <a:pos x="454" y="934"/>
                </a:cxn>
                <a:cxn ang="0">
                  <a:pos x="605" y="953"/>
                </a:cxn>
                <a:cxn ang="0">
                  <a:pos x="762" y="965"/>
                </a:cxn>
                <a:cxn ang="0">
                  <a:pos x="920" y="971"/>
                </a:cxn>
                <a:cxn ang="0">
                  <a:pos x="1077" y="965"/>
                </a:cxn>
                <a:cxn ang="0">
                  <a:pos x="1229" y="959"/>
                </a:cxn>
                <a:cxn ang="0">
                  <a:pos x="1481" y="947"/>
                </a:cxn>
                <a:cxn ang="0">
                  <a:pos x="1639" y="927"/>
                </a:cxn>
                <a:cxn ang="0">
                  <a:pos x="1903" y="896"/>
                </a:cxn>
                <a:cxn ang="0">
                  <a:pos x="2162" y="858"/>
                </a:cxn>
                <a:cxn ang="0">
                  <a:pos x="2419" y="807"/>
                </a:cxn>
                <a:cxn ang="0">
                  <a:pos x="2678" y="751"/>
                </a:cxn>
                <a:cxn ang="0">
                  <a:pos x="2678" y="656"/>
                </a:cxn>
                <a:cxn ang="0">
                  <a:pos x="2691" y="561"/>
                </a:cxn>
                <a:cxn ang="0">
                  <a:pos x="2710" y="473"/>
                </a:cxn>
                <a:cxn ang="0">
                  <a:pos x="2729" y="386"/>
                </a:cxn>
                <a:cxn ang="0">
                  <a:pos x="2772" y="202"/>
                </a:cxn>
                <a:cxn ang="0">
                  <a:pos x="2785" y="107"/>
                </a:cxn>
                <a:cxn ang="0">
                  <a:pos x="2792" y="7"/>
                </a:cxn>
              </a:cxnLst>
              <a:rect l="0" t="0" r="r" b="b"/>
              <a:pathLst>
                <a:path w="2792" h="971">
                  <a:moveTo>
                    <a:pt x="2792" y="7"/>
                  </a:moveTo>
                  <a:lnTo>
                    <a:pt x="2665" y="7"/>
                  </a:lnTo>
                  <a:lnTo>
                    <a:pt x="2508" y="7"/>
                  </a:lnTo>
                  <a:lnTo>
                    <a:pt x="2313" y="0"/>
                  </a:lnTo>
                  <a:lnTo>
                    <a:pt x="2099" y="0"/>
                  </a:lnTo>
                  <a:lnTo>
                    <a:pt x="1866" y="7"/>
                  </a:lnTo>
                  <a:lnTo>
                    <a:pt x="1613" y="19"/>
                  </a:lnTo>
                  <a:lnTo>
                    <a:pt x="1481" y="31"/>
                  </a:lnTo>
                  <a:lnTo>
                    <a:pt x="1349" y="51"/>
                  </a:lnTo>
                  <a:lnTo>
                    <a:pt x="1216" y="70"/>
                  </a:lnTo>
                  <a:lnTo>
                    <a:pt x="1084" y="101"/>
                  </a:lnTo>
                  <a:lnTo>
                    <a:pt x="983" y="120"/>
                  </a:lnTo>
                  <a:lnTo>
                    <a:pt x="851" y="139"/>
                  </a:lnTo>
                  <a:lnTo>
                    <a:pt x="693" y="164"/>
                  </a:lnTo>
                  <a:lnTo>
                    <a:pt x="535" y="190"/>
                  </a:lnTo>
                  <a:lnTo>
                    <a:pt x="378" y="227"/>
                  </a:lnTo>
                  <a:lnTo>
                    <a:pt x="308" y="253"/>
                  </a:lnTo>
                  <a:lnTo>
                    <a:pt x="240" y="278"/>
                  </a:lnTo>
                  <a:lnTo>
                    <a:pt x="182" y="310"/>
                  </a:lnTo>
                  <a:lnTo>
                    <a:pt x="126" y="341"/>
                  </a:lnTo>
                  <a:lnTo>
                    <a:pt x="88" y="379"/>
                  </a:lnTo>
                  <a:lnTo>
                    <a:pt x="57" y="417"/>
                  </a:lnTo>
                  <a:lnTo>
                    <a:pt x="25" y="486"/>
                  </a:lnTo>
                  <a:lnTo>
                    <a:pt x="6" y="543"/>
                  </a:lnTo>
                  <a:lnTo>
                    <a:pt x="0" y="600"/>
                  </a:lnTo>
                  <a:lnTo>
                    <a:pt x="6" y="650"/>
                  </a:lnTo>
                  <a:lnTo>
                    <a:pt x="19" y="694"/>
                  </a:lnTo>
                  <a:lnTo>
                    <a:pt x="38" y="731"/>
                  </a:lnTo>
                  <a:lnTo>
                    <a:pt x="69" y="770"/>
                  </a:lnTo>
                  <a:lnTo>
                    <a:pt x="106" y="807"/>
                  </a:lnTo>
                  <a:lnTo>
                    <a:pt x="151" y="833"/>
                  </a:lnTo>
                  <a:lnTo>
                    <a:pt x="201" y="858"/>
                  </a:lnTo>
                  <a:lnTo>
                    <a:pt x="258" y="883"/>
                  </a:lnTo>
                  <a:lnTo>
                    <a:pt x="321" y="903"/>
                  </a:lnTo>
                  <a:lnTo>
                    <a:pt x="454" y="934"/>
                  </a:lnTo>
                  <a:lnTo>
                    <a:pt x="605" y="953"/>
                  </a:lnTo>
                  <a:lnTo>
                    <a:pt x="762" y="965"/>
                  </a:lnTo>
                  <a:lnTo>
                    <a:pt x="920" y="971"/>
                  </a:lnTo>
                  <a:lnTo>
                    <a:pt x="1077" y="965"/>
                  </a:lnTo>
                  <a:lnTo>
                    <a:pt x="1229" y="959"/>
                  </a:lnTo>
                  <a:lnTo>
                    <a:pt x="1481" y="947"/>
                  </a:lnTo>
                  <a:lnTo>
                    <a:pt x="1639" y="927"/>
                  </a:lnTo>
                  <a:lnTo>
                    <a:pt x="1903" y="896"/>
                  </a:lnTo>
                  <a:lnTo>
                    <a:pt x="2162" y="858"/>
                  </a:lnTo>
                  <a:lnTo>
                    <a:pt x="2419" y="807"/>
                  </a:lnTo>
                  <a:lnTo>
                    <a:pt x="2678" y="751"/>
                  </a:lnTo>
                  <a:lnTo>
                    <a:pt x="2678" y="656"/>
                  </a:lnTo>
                  <a:lnTo>
                    <a:pt x="2691" y="561"/>
                  </a:lnTo>
                  <a:lnTo>
                    <a:pt x="2710" y="473"/>
                  </a:lnTo>
                  <a:lnTo>
                    <a:pt x="2729" y="386"/>
                  </a:lnTo>
                  <a:lnTo>
                    <a:pt x="2772" y="202"/>
                  </a:lnTo>
                  <a:lnTo>
                    <a:pt x="2785" y="107"/>
                  </a:lnTo>
                  <a:lnTo>
                    <a:pt x="2792" y="7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92" name="Freeform 200"/>
            <p:cNvSpPr>
              <a:spLocks/>
            </p:cNvSpPr>
            <p:nvPr/>
          </p:nvSpPr>
          <p:spPr bwMode="auto">
            <a:xfrm>
              <a:off x="7105848" y="4314974"/>
              <a:ext cx="365125" cy="342900"/>
            </a:xfrm>
            <a:custGeom>
              <a:avLst/>
              <a:gdLst/>
              <a:ahLst/>
              <a:cxnLst>
                <a:cxn ang="0">
                  <a:pos x="6" y="1065"/>
                </a:cxn>
                <a:cxn ang="0">
                  <a:pos x="6" y="914"/>
                </a:cxn>
                <a:cxn ang="0">
                  <a:pos x="6" y="195"/>
                </a:cxn>
                <a:cxn ang="0">
                  <a:pos x="13" y="50"/>
                </a:cxn>
                <a:cxn ang="0">
                  <a:pos x="57" y="50"/>
                </a:cxn>
                <a:cxn ang="0">
                  <a:pos x="157" y="113"/>
                </a:cxn>
                <a:cxn ang="0">
                  <a:pos x="264" y="170"/>
                </a:cxn>
                <a:cxn ang="0">
                  <a:pos x="322" y="151"/>
                </a:cxn>
                <a:cxn ang="0">
                  <a:pos x="377" y="81"/>
                </a:cxn>
                <a:cxn ang="0">
                  <a:pos x="460" y="31"/>
                </a:cxn>
                <a:cxn ang="0">
                  <a:pos x="542" y="0"/>
                </a:cxn>
                <a:cxn ang="0">
                  <a:pos x="630" y="12"/>
                </a:cxn>
                <a:cxn ang="0">
                  <a:pos x="649" y="37"/>
                </a:cxn>
                <a:cxn ang="0">
                  <a:pos x="655" y="57"/>
                </a:cxn>
                <a:cxn ang="0">
                  <a:pos x="630" y="113"/>
                </a:cxn>
                <a:cxn ang="0">
                  <a:pos x="567" y="170"/>
                </a:cxn>
                <a:cxn ang="0">
                  <a:pos x="675" y="170"/>
                </a:cxn>
                <a:cxn ang="0">
                  <a:pos x="889" y="139"/>
                </a:cxn>
                <a:cxn ang="0">
                  <a:pos x="1039" y="139"/>
                </a:cxn>
                <a:cxn ang="0">
                  <a:pos x="1109" y="157"/>
                </a:cxn>
                <a:cxn ang="0">
                  <a:pos x="1146" y="195"/>
                </a:cxn>
                <a:cxn ang="0">
                  <a:pos x="1135" y="252"/>
                </a:cxn>
                <a:cxn ang="0">
                  <a:pos x="1090" y="290"/>
                </a:cxn>
                <a:cxn ang="0">
                  <a:pos x="976" y="334"/>
                </a:cxn>
                <a:cxn ang="0">
                  <a:pos x="782" y="371"/>
                </a:cxn>
                <a:cxn ang="0">
                  <a:pos x="555" y="397"/>
                </a:cxn>
                <a:cxn ang="0">
                  <a:pos x="869" y="340"/>
                </a:cxn>
                <a:cxn ang="0">
                  <a:pos x="1046" y="321"/>
                </a:cxn>
                <a:cxn ang="0">
                  <a:pos x="1115" y="328"/>
                </a:cxn>
                <a:cxn ang="0">
                  <a:pos x="1146" y="347"/>
                </a:cxn>
                <a:cxn ang="0">
                  <a:pos x="1146" y="404"/>
                </a:cxn>
                <a:cxn ang="0">
                  <a:pos x="1096" y="447"/>
                </a:cxn>
                <a:cxn ang="0">
                  <a:pos x="1015" y="480"/>
                </a:cxn>
                <a:cxn ang="0">
                  <a:pos x="806" y="517"/>
                </a:cxn>
                <a:cxn ang="0">
                  <a:pos x="573" y="536"/>
                </a:cxn>
                <a:cxn ang="0">
                  <a:pos x="699" y="530"/>
                </a:cxn>
                <a:cxn ang="0">
                  <a:pos x="882" y="498"/>
                </a:cxn>
                <a:cxn ang="0">
                  <a:pos x="1008" y="498"/>
                </a:cxn>
                <a:cxn ang="0">
                  <a:pos x="1059" y="543"/>
                </a:cxn>
                <a:cxn ang="0">
                  <a:pos x="1027" y="593"/>
                </a:cxn>
                <a:cxn ang="0">
                  <a:pos x="976" y="624"/>
                </a:cxn>
                <a:cxn ang="0">
                  <a:pos x="869" y="650"/>
                </a:cxn>
                <a:cxn ang="0">
                  <a:pos x="712" y="661"/>
                </a:cxn>
                <a:cxn ang="0">
                  <a:pos x="662" y="661"/>
                </a:cxn>
                <a:cxn ang="0">
                  <a:pos x="769" y="668"/>
                </a:cxn>
                <a:cxn ang="0">
                  <a:pos x="851" y="700"/>
                </a:cxn>
                <a:cxn ang="0">
                  <a:pos x="869" y="725"/>
                </a:cxn>
                <a:cxn ang="0">
                  <a:pos x="863" y="763"/>
                </a:cxn>
                <a:cxn ang="0">
                  <a:pos x="838" y="788"/>
                </a:cxn>
                <a:cxn ang="0">
                  <a:pos x="750" y="807"/>
                </a:cxn>
                <a:cxn ang="0">
                  <a:pos x="586" y="807"/>
                </a:cxn>
                <a:cxn ang="0">
                  <a:pos x="466" y="807"/>
                </a:cxn>
                <a:cxn ang="0">
                  <a:pos x="359" y="838"/>
                </a:cxn>
                <a:cxn ang="0">
                  <a:pos x="246" y="908"/>
                </a:cxn>
                <a:cxn ang="0">
                  <a:pos x="69" y="1040"/>
                </a:cxn>
              </a:cxnLst>
              <a:rect l="0" t="0" r="r" b="b"/>
              <a:pathLst>
                <a:path w="1153" h="1078">
                  <a:moveTo>
                    <a:pt x="0" y="1078"/>
                  </a:moveTo>
                  <a:lnTo>
                    <a:pt x="6" y="1065"/>
                  </a:lnTo>
                  <a:lnTo>
                    <a:pt x="6" y="1034"/>
                  </a:lnTo>
                  <a:lnTo>
                    <a:pt x="6" y="914"/>
                  </a:lnTo>
                  <a:lnTo>
                    <a:pt x="6" y="554"/>
                  </a:lnTo>
                  <a:lnTo>
                    <a:pt x="6" y="195"/>
                  </a:lnTo>
                  <a:lnTo>
                    <a:pt x="13" y="81"/>
                  </a:lnTo>
                  <a:lnTo>
                    <a:pt x="13" y="50"/>
                  </a:lnTo>
                  <a:lnTo>
                    <a:pt x="19" y="37"/>
                  </a:lnTo>
                  <a:lnTo>
                    <a:pt x="57" y="50"/>
                  </a:lnTo>
                  <a:lnTo>
                    <a:pt x="94" y="69"/>
                  </a:lnTo>
                  <a:lnTo>
                    <a:pt x="157" y="113"/>
                  </a:lnTo>
                  <a:lnTo>
                    <a:pt x="227" y="151"/>
                  </a:lnTo>
                  <a:lnTo>
                    <a:pt x="264" y="170"/>
                  </a:lnTo>
                  <a:lnTo>
                    <a:pt x="303" y="182"/>
                  </a:lnTo>
                  <a:lnTo>
                    <a:pt x="322" y="151"/>
                  </a:lnTo>
                  <a:lnTo>
                    <a:pt x="346" y="119"/>
                  </a:lnTo>
                  <a:lnTo>
                    <a:pt x="377" y="81"/>
                  </a:lnTo>
                  <a:lnTo>
                    <a:pt x="416" y="57"/>
                  </a:lnTo>
                  <a:lnTo>
                    <a:pt x="460" y="31"/>
                  </a:lnTo>
                  <a:lnTo>
                    <a:pt x="498" y="12"/>
                  </a:lnTo>
                  <a:lnTo>
                    <a:pt x="542" y="0"/>
                  </a:lnTo>
                  <a:lnTo>
                    <a:pt x="580" y="0"/>
                  </a:lnTo>
                  <a:lnTo>
                    <a:pt x="630" y="12"/>
                  </a:lnTo>
                  <a:lnTo>
                    <a:pt x="643" y="25"/>
                  </a:lnTo>
                  <a:lnTo>
                    <a:pt x="649" y="37"/>
                  </a:lnTo>
                  <a:lnTo>
                    <a:pt x="655" y="44"/>
                  </a:lnTo>
                  <a:lnTo>
                    <a:pt x="655" y="57"/>
                  </a:lnTo>
                  <a:lnTo>
                    <a:pt x="649" y="88"/>
                  </a:lnTo>
                  <a:lnTo>
                    <a:pt x="630" y="113"/>
                  </a:lnTo>
                  <a:lnTo>
                    <a:pt x="605" y="145"/>
                  </a:lnTo>
                  <a:lnTo>
                    <a:pt x="567" y="170"/>
                  </a:lnTo>
                  <a:lnTo>
                    <a:pt x="536" y="195"/>
                  </a:lnTo>
                  <a:lnTo>
                    <a:pt x="675" y="170"/>
                  </a:lnTo>
                  <a:lnTo>
                    <a:pt x="775" y="151"/>
                  </a:lnTo>
                  <a:lnTo>
                    <a:pt x="889" y="139"/>
                  </a:lnTo>
                  <a:lnTo>
                    <a:pt x="989" y="139"/>
                  </a:lnTo>
                  <a:lnTo>
                    <a:pt x="1039" y="139"/>
                  </a:lnTo>
                  <a:lnTo>
                    <a:pt x="1078" y="145"/>
                  </a:lnTo>
                  <a:lnTo>
                    <a:pt x="1109" y="157"/>
                  </a:lnTo>
                  <a:lnTo>
                    <a:pt x="1135" y="176"/>
                  </a:lnTo>
                  <a:lnTo>
                    <a:pt x="1146" y="195"/>
                  </a:lnTo>
                  <a:lnTo>
                    <a:pt x="1146" y="227"/>
                  </a:lnTo>
                  <a:lnTo>
                    <a:pt x="1135" y="252"/>
                  </a:lnTo>
                  <a:lnTo>
                    <a:pt x="1115" y="271"/>
                  </a:lnTo>
                  <a:lnTo>
                    <a:pt x="1090" y="290"/>
                  </a:lnTo>
                  <a:lnTo>
                    <a:pt x="1059" y="308"/>
                  </a:lnTo>
                  <a:lnTo>
                    <a:pt x="976" y="334"/>
                  </a:lnTo>
                  <a:lnTo>
                    <a:pt x="882" y="353"/>
                  </a:lnTo>
                  <a:lnTo>
                    <a:pt x="782" y="371"/>
                  </a:lnTo>
                  <a:lnTo>
                    <a:pt x="686" y="384"/>
                  </a:lnTo>
                  <a:lnTo>
                    <a:pt x="555" y="397"/>
                  </a:lnTo>
                  <a:lnTo>
                    <a:pt x="675" y="378"/>
                  </a:lnTo>
                  <a:lnTo>
                    <a:pt x="869" y="340"/>
                  </a:lnTo>
                  <a:lnTo>
                    <a:pt x="965" y="328"/>
                  </a:lnTo>
                  <a:lnTo>
                    <a:pt x="1046" y="321"/>
                  </a:lnTo>
                  <a:lnTo>
                    <a:pt x="1083" y="328"/>
                  </a:lnTo>
                  <a:lnTo>
                    <a:pt x="1115" y="328"/>
                  </a:lnTo>
                  <a:lnTo>
                    <a:pt x="1135" y="340"/>
                  </a:lnTo>
                  <a:lnTo>
                    <a:pt x="1146" y="347"/>
                  </a:lnTo>
                  <a:lnTo>
                    <a:pt x="1153" y="378"/>
                  </a:lnTo>
                  <a:lnTo>
                    <a:pt x="1146" y="404"/>
                  </a:lnTo>
                  <a:lnTo>
                    <a:pt x="1128" y="428"/>
                  </a:lnTo>
                  <a:lnTo>
                    <a:pt x="1096" y="447"/>
                  </a:lnTo>
                  <a:lnTo>
                    <a:pt x="1059" y="460"/>
                  </a:lnTo>
                  <a:lnTo>
                    <a:pt x="1015" y="480"/>
                  </a:lnTo>
                  <a:lnTo>
                    <a:pt x="913" y="498"/>
                  </a:lnTo>
                  <a:lnTo>
                    <a:pt x="806" y="517"/>
                  </a:lnTo>
                  <a:lnTo>
                    <a:pt x="706" y="530"/>
                  </a:lnTo>
                  <a:lnTo>
                    <a:pt x="573" y="536"/>
                  </a:lnTo>
                  <a:lnTo>
                    <a:pt x="636" y="536"/>
                  </a:lnTo>
                  <a:lnTo>
                    <a:pt x="699" y="530"/>
                  </a:lnTo>
                  <a:lnTo>
                    <a:pt x="819" y="504"/>
                  </a:lnTo>
                  <a:lnTo>
                    <a:pt x="882" y="498"/>
                  </a:lnTo>
                  <a:lnTo>
                    <a:pt x="945" y="491"/>
                  </a:lnTo>
                  <a:lnTo>
                    <a:pt x="1008" y="498"/>
                  </a:lnTo>
                  <a:lnTo>
                    <a:pt x="1065" y="511"/>
                  </a:lnTo>
                  <a:lnTo>
                    <a:pt x="1059" y="543"/>
                  </a:lnTo>
                  <a:lnTo>
                    <a:pt x="1046" y="567"/>
                  </a:lnTo>
                  <a:lnTo>
                    <a:pt x="1027" y="593"/>
                  </a:lnTo>
                  <a:lnTo>
                    <a:pt x="1008" y="611"/>
                  </a:lnTo>
                  <a:lnTo>
                    <a:pt x="976" y="624"/>
                  </a:lnTo>
                  <a:lnTo>
                    <a:pt x="945" y="637"/>
                  </a:lnTo>
                  <a:lnTo>
                    <a:pt x="869" y="650"/>
                  </a:lnTo>
                  <a:lnTo>
                    <a:pt x="788" y="656"/>
                  </a:lnTo>
                  <a:lnTo>
                    <a:pt x="712" y="661"/>
                  </a:lnTo>
                  <a:lnTo>
                    <a:pt x="580" y="661"/>
                  </a:lnTo>
                  <a:lnTo>
                    <a:pt x="662" y="661"/>
                  </a:lnTo>
                  <a:lnTo>
                    <a:pt x="712" y="661"/>
                  </a:lnTo>
                  <a:lnTo>
                    <a:pt x="769" y="668"/>
                  </a:lnTo>
                  <a:lnTo>
                    <a:pt x="813" y="681"/>
                  </a:lnTo>
                  <a:lnTo>
                    <a:pt x="851" y="700"/>
                  </a:lnTo>
                  <a:lnTo>
                    <a:pt x="863" y="713"/>
                  </a:lnTo>
                  <a:lnTo>
                    <a:pt x="869" y="725"/>
                  </a:lnTo>
                  <a:lnTo>
                    <a:pt x="869" y="744"/>
                  </a:lnTo>
                  <a:lnTo>
                    <a:pt x="863" y="763"/>
                  </a:lnTo>
                  <a:lnTo>
                    <a:pt x="851" y="775"/>
                  </a:lnTo>
                  <a:lnTo>
                    <a:pt x="838" y="788"/>
                  </a:lnTo>
                  <a:lnTo>
                    <a:pt x="800" y="801"/>
                  </a:lnTo>
                  <a:lnTo>
                    <a:pt x="750" y="807"/>
                  </a:lnTo>
                  <a:lnTo>
                    <a:pt x="699" y="807"/>
                  </a:lnTo>
                  <a:lnTo>
                    <a:pt x="586" y="807"/>
                  </a:lnTo>
                  <a:lnTo>
                    <a:pt x="510" y="801"/>
                  </a:lnTo>
                  <a:lnTo>
                    <a:pt x="466" y="807"/>
                  </a:lnTo>
                  <a:lnTo>
                    <a:pt x="429" y="813"/>
                  </a:lnTo>
                  <a:lnTo>
                    <a:pt x="359" y="838"/>
                  </a:lnTo>
                  <a:lnTo>
                    <a:pt x="303" y="870"/>
                  </a:lnTo>
                  <a:lnTo>
                    <a:pt x="246" y="908"/>
                  </a:lnTo>
                  <a:lnTo>
                    <a:pt x="133" y="996"/>
                  </a:lnTo>
                  <a:lnTo>
                    <a:pt x="69" y="1040"/>
                  </a:lnTo>
                  <a:lnTo>
                    <a:pt x="0" y="1078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93" name="Freeform 201"/>
            <p:cNvSpPr>
              <a:spLocks/>
            </p:cNvSpPr>
            <p:nvPr/>
          </p:nvSpPr>
          <p:spPr bwMode="auto">
            <a:xfrm>
              <a:off x="8228211" y="4659461"/>
              <a:ext cx="241300" cy="315912"/>
            </a:xfrm>
            <a:custGeom>
              <a:avLst/>
              <a:gdLst/>
              <a:ahLst/>
              <a:cxnLst>
                <a:cxn ang="0">
                  <a:pos x="726" y="20"/>
                </a:cxn>
                <a:cxn ang="0">
                  <a:pos x="379" y="120"/>
                </a:cxn>
                <a:cxn ang="0">
                  <a:pos x="33" y="222"/>
                </a:cxn>
                <a:cxn ang="0">
                  <a:pos x="0" y="240"/>
                </a:cxn>
                <a:cxn ang="0">
                  <a:pos x="38" y="284"/>
                </a:cxn>
                <a:cxn ang="0">
                  <a:pos x="133" y="366"/>
                </a:cxn>
                <a:cxn ang="0">
                  <a:pos x="170" y="417"/>
                </a:cxn>
                <a:cxn ang="0">
                  <a:pos x="127" y="460"/>
                </a:cxn>
                <a:cxn ang="0">
                  <a:pos x="102" y="530"/>
                </a:cxn>
                <a:cxn ang="0">
                  <a:pos x="83" y="600"/>
                </a:cxn>
                <a:cxn ang="0">
                  <a:pos x="95" y="663"/>
                </a:cxn>
                <a:cxn ang="0">
                  <a:pos x="133" y="707"/>
                </a:cxn>
                <a:cxn ang="0">
                  <a:pos x="170" y="694"/>
                </a:cxn>
                <a:cxn ang="0">
                  <a:pos x="203" y="643"/>
                </a:cxn>
                <a:cxn ang="0">
                  <a:pos x="234" y="688"/>
                </a:cxn>
                <a:cxn ang="0">
                  <a:pos x="253" y="839"/>
                </a:cxn>
                <a:cxn ang="0">
                  <a:pos x="277" y="940"/>
                </a:cxn>
                <a:cxn ang="0">
                  <a:pos x="303" y="984"/>
                </a:cxn>
                <a:cxn ang="0">
                  <a:pos x="341" y="997"/>
                </a:cxn>
                <a:cxn ang="0">
                  <a:pos x="379" y="979"/>
                </a:cxn>
                <a:cxn ang="0">
                  <a:pos x="397" y="940"/>
                </a:cxn>
                <a:cxn ang="0">
                  <a:pos x="410" y="852"/>
                </a:cxn>
                <a:cxn ang="0">
                  <a:pos x="397" y="650"/>
                </a:cxn>
                <a:cxn ang="0">
                  <a:pos x="391" y="650"/>
                </a:cxn>
                <a:cxn ang="0">
                  <a:pos x="416" y="870"/>
                </a:cxn>
                <a:cxn ang="0">
                  <a:pos x="447" y="979"/>
                </a:cxn>
                <a:cxn ang="0">
                  <a:pos x="473" y="997"/>
                </a:cxn>
                <a:cxn ang="0">
                  <a:pos x="511" y="990"/>
                </a:cxn>
                <a:cxn ang="0">
                  <a:pos x="530" y="946"/>
                </a:cxn>
                <a:cxn ang="0">
                  <a:pos x="530" y="802"/>
                </a:cxn>
                <a:cxn ang="0">
                  <a:pos x="504" y="637"/>
                </a:cxn>
                <a:cxn ang="0">
                  <a:pos x="499" y="593"/>
                </a:cxn>
                <a:cxn ang="0">
                  <a:pos x="530" y="770"/>
                </a:cxn>
                <a:cxn ang="0">
                  <a:pos x="555" y="870"/>
                </a:cxn>
                <a:cxn ang="0">
                  <a:pos x="580" y="903"/>
                </a:cxn>
                <a:cxn ang="0">
                  <a:pos x="612" y="909"/>
                </a:cxn>
                <a:cxn ang="0">
                  <a:pos x="650" y="883"/>
                </a:cxn>
                <a:cxn ang="0">
                  <a:pos x="662" y="846"/>
                </a:cxn>
                <a:cxn ang="0">
                  <a:pos x="650" y="732"/>
                </a:cxn>
                <a:cxn ang="0">
                  <a:pos x="612" y="612"/>
                </a:cxn>
                <a:cxn ang="0">
                  <a:pos x="599" y="587"/>
                </a:cxn>
                <a:cxn ang="0">
                  <a:pos x="656" y="732"/>
                </a:cxn>
                <a:cxn ang="0">
                  <a:pos x="693" y="776"/>
                </a:cxn>
                <a:cxn ang="0">
                  <a:pos x="719" y="776"/>
                </a:cxn>
                <a:cxn ang="0">
                  <a:pos x="738" y="757"/>
                </a:cxn>
                <a:cxn ang="0">
                  <a:pos x="745" y="707"/>
                </a:cxn>
                <a:cxn ang="0">
                  <a:pos x="719" y="606"/>
                </a:cxn>
                <a:cxn ang="0">
                  <a:pos x="656" y="373"/>
                </a:cxn>
                <a:cxn ang="0">
                  <a:pos x="669" y="266"/>
                </a:cxn>
                <a:cxn ang="0">
                  <a:pos x="732" y="114"/>
                </a:cxn>
                <a:cxn ang="0">
                  <a:pos x="763" y="0"/>
                </a:cxn>
              </a:cxnLst>
              <a:rect l="0" t="0" r="r" b="b"/>
              <a:pathLst>
                <a:path w="763" h="997">
                  <a:moveTo>
                    <a:pt x="763" y="0"/>
                  </a:moveTo>
                  <a:lnTo>
                    <a:pt x="726" y="20"/>
                  </a:lnTo>
                  <a:lnTo>
                    <a:pt x="637" y="44"/>
                  </a:lnTo>
                  <a:lnTo>
                    <a:pt x="379" y="120"/>
                  </a:lnTo>
                  <a:lnTo>
                    <a:pt x="114" y="196"/>
                  </a:lnTo>
                  <a:lnTo>
                    <a:pt x="33" y="222"/>
                  </a:lnTo>
                  <a:lnTo>
                    <a:pt x="7" y="234"/>
                  </a:lnTo>
                  <a:lnTo>
                    <a:pt x="0" y="240"/>
                  </a:lnTo>
                  <a:lnTo>
                    <a:pt x="20" y="266"/>
                  </a:lnTo>
                  <a:lnTo>
                    <a:pt x="38" y="284"/>
                  </a:lnTo>
                  <a:lnTo>
                    <a:pt x="83" y="328"/>
                  </a:lnTo>
                  <a:lnTo>
                    <a:pt x="133" y="366"/>
                  </a:lnTo>
                  <a:lnTo>
                    <a:pt x="152" y="392"/>
                  </a:lnTo>
                  <a:lnTo>
                    <a:pt x="170" y="417"/>
                  </a:lnTo>
                  <a:lnTo>
                    <a:pt x="146" y="436"/>
                  </a:lnTo>
                  <a:lnTo>
                    <a:pt x="127" y="460"/>
                  </a:lnTo>
                  <a:lnTo>
                    <a:pt x="114" y="493"/>
                  </a:lnTo>
                  <a:lnTo>
                    <a:pt x="102" y="530"/>
                  </a:lnTo>
                  <a:lnTo>
                    <a:pt x="89" y="562"/>
                  </a:lnTo>
                  <a:lnTo>
                    <a:pt x="83" y="600"/>
                  </a:lnTo>
                  <a:lnTo>
                    <a:pt x="89" y="632"/>
                  </a:lnTo>
                  <a:lnTo>
                    <a:pt x="95" y="663"/>
                  </a:lnTo>
                  <a:lnTo>
                    <a:pt x="114" y="694"/>
                  </a:lnTo>
                  <a:lnTo>
                    <a:pt x="133" y="707"/>
                  </a:lnTo>
                  <a:lnTo>
                    <a:pt x="152" y="707"/>
                  </a:lnTo>
                  <a:lnTo>
                    <a:pt x="170" y="694"/>
                  </a:lnTo>
                  <a:lnTo>
                    <a:pt x="190" y="669"/>
                  </a:lnTo>
                  <a:lnTo>
                    <a:pt x="203" y="643"/>
                  </a:lnTo>
                  <a:lnTo>
                    <a:pt x="227" y="587"/>
                  </a:lnTo>
                  <a:lnTo>
                    <a:pt x="234" y="688"/>
                  </a:lnTo>
                  <a:lnTo>
                    <a:pt x="240" y="757"/>
                  </a:lnTo>
                  <a:lnTo>
                    <a:pt x="253" y="839"/>
                  </a:lnTo>
                  <a:lnTo>
                    <a:pt x="272" y="909"/>
                  </a:lnTo>
                  <a:lnTo>
                    <a:pt x="277" y="940"/>
                  </a:lnTo>
                  <a:lnTo>
                    <a:pt x="290" y="966"/>
                  </a:lnTo>
                  <a:lnTo>
                    <a:pt x="303" y="984"/>
                  </a:lnTo>
                  <a:lnTo>
                    <a:pt x="322" y="990"/>
                  </a:lnTo>
                  <a:lnTo>
                    <a:pt x="341" y="997"/>
                  </a:lnTo>
                  <a:lnTo>
                    <a:pt x="366" y="990"/>
                  </a:lnTo>
                  <a:lnTo>
                    <a:pt x="379" y="979"/>
                  </a:lnTo>
                  <a:lnTo>
                    <a:pt x="391" y="959"/>
                  </a:lnTo>
                  <a:lnTo>
                    <a:pt x="397" y="940"/>
                  </a:lnTo>
                  <a:lnTo>
                    <a:pt x="404" y="915"/>
                  </a:lnTo>
                  <a:lnTo>
                    <a:pt x="410" y="852"/>
                  </a:lnTo>
                  <a:lnTo>
                    <a:pt x="410" y="783"/>
                  </a:lnTo>
                  <a:lnTo>
                    <a:pt x="397" y="650"/>
                  </a:lnTo>
                  <a:lnTo>
                    <a:pt x="385" y="556"/>
                  </a:lnTo>
                  <a:lnTo>
                    <a:pt x="391" y="650"/>
                  </a:lnTo>
                  <a:lnTo>
                    <a:pt x="404" y="795"/>
                  </a:lnTo>
                  <a:lnTo>
                    <a:pt x="416" y="870"/>
                  </a:lnTo>
                  <a:lnTo>
                    <a:pt x="429" y="934"/>
                  </a:lnTo>
                  <a:lnTo>
                    <a:pt x="447" y="979"/>
                  </a:lnTo>
                  <a:lnTo>
                    <a:pt x="461" y="997"/>
                  </a:lnTo>
                  <a:lnTo>
                    <a:pt x="473" y="997"/>
                  </a:lnTo>
                  <a:lnTo>
                    <a:pt x="492" y="997"/>
                  </a:lnTo>
                  <a:lnTo>
                    <a:pt x="511" y="990"/>
                  </a:lnTo>
                  <a:lnTo>
                    <a:pt x="523" y="972"/>
                  </a:lnTo>
                  <a:lnTo>
                    <a:pt x="530" y="946"/>
                  </a:lnTo>
                  <a:lnTo>
                    <a:pt x="536" y="877"/>
                  </a:lnTo>
                  <a:lnTo>
                    <a:pt x="530" y="802"/>
                  </a:lnTo>
                  <a:lnTo>
                    <a:pt x="523" y="719"/>
                  </a:lnTo>
                  <a:lnTo>
                    <a:pt x="504" y="637"/>
                  </a:lnTo>
                  <a:lnTo>
                    <a:pt x="486" y="543"/>
                  </a:lnTo>
                  <a:lnTo>
                    <a:pt x="499" y="593"/>
                  </a:lnTo>
                  <a:lnTo>
                    <a:pt x="511" y="650"/>
                  </a:lnTo>
                  <a:lnTo>
                    <a:pt x="530" y="770"/>
                  </a:lnTo>
                  <a:lnTo>
                    <a:pt x="543" y="827"/>
                  </a:lnTo>
                  <a:lnTo>
                    <a:pt x="555" y="870"/>
                  </a:lnTo>
                  <a:lnTo>
                    <a:pt x="568" y="890"/>
                  </a:lnTo>
                  <a:lnTo>
                    <a:pt x="580" y="903"/>
                  </a:lnTo>
                  <a:lnTo>
                    <a:pt x="593" y="909"/>
                  </a:lnTo>
                  <a:lnTo>
                    <a:pt x="612" y="909"/>
                  </a:lnTo>
                  <a:lnTo>
                    <a:pt x="631" y="903"/>
                  </a:lnTo>
                  <a:lnTo>
                    <a:pt x="650" y="883"/>
                  </a:lnTo>
                  <a:lnTo>
                    <a:pt x="656" y="865"/>
                  </a:lnTo>
                  <a:lnTo>
                    <a:pt x="662" y="846"/>
                  </a:lnTo>
                  <a:lnTo>
                    <a:pt x="662" y="795"/>
                  </a:lnTo>
                  <a:lnTo>
                    <a:pt x="650" y="732"/>
                  </a:lnTo>
                  <a:lnTo>
                    <a:pt x="631" y="676"/>
                  </a:lnTo>
                  <a:lnTo>
                    <a:pt x="612" y="612"/>
                  </a:lnTo>
                  <a:lnTo>
                    <a:pt x="580" y="518"/>
                  </a:lnTo>
                  <a:lnTo>
                    <a:pt x="599" y="587"/>
                  </a:lnTo>
                  <a:lnTo>
                    <a:pt x="631" y="688"/>
                  </a:lnTo>
                  <a:lnTo>
                    <a:pt x="656" y="732"/>
                  </a:lnTo>
                  <a:lnTo>
                    <a:pt x="682" y="763"/>
                  </a:lnTo>
                  <a:lnTo>
                    <a:pt x="693" y="776"/>
                  </a:lnTo>
                  <a:lnTo>
                    <a:pt x="706" y="776"/>
                  </a:lnTo>
                  <a:lnTo>
                    <a:pt x="719" y="776"/>
                  </a:lnTo>
                  <a:lnTo>
                    <a:pt x="732" y="770"/>
                  </a:lnTo>
                  <a:lnTo>
                    <a:pt x="738" y="757"/>
                  </a:lnTo>
                  <a:lnTo>
                    <a:pt x="745" y="745"/>
                  </a:lnTo>
                  <a:lnTo>
                    <a:pt x="745" y="707"/>
                  </a:lnTo>
                  <a:lnTo>
                    <a:pt x="738" y="656"/>
                  </a:lnTo>
                  <a:lnTo>
                    <a:pt x="719" y="606"/>
                  </a:lnTo>
                  <a:lnTo>
                    <a:pt x="669" y="436"/>
                  </a:lnTo>
                  <a:lnTo>
                    <a:pt x="656" y="373"/>
                  </a:lnTo>
                  <a:lnTo>
                    <a:pt x="662" y="322"/>
                  </a:lnTo>
                  <a:lnTo>
                    <a:pt x="669" y="266"/>
                  </a:lnTo>
                  <a:lnTo>
                    <a:pt x="688" y="215"/>
                  </a:lnTo>
                  <a:lnTo>
                    <a:pt x="732" y="114"/>
                  </a:lnTo>
                  <a:lnTo>
                    <a:pt x="745" y="63"/>
                  </a:lnTo>
                  <a:lnTo>
                    <a:pt x="763" y="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94" name="Freeform 202"/>
            <p:cNvSpPr>
              <a:spLocks/>
            </p:cNvSpPr>
            <p:nvPr/>
          </p:nvSpPr>
          <p:spPr bwMode="auto">
            <a:xfrm>
              <a:off x="6666111" y="5840561"/>
              <a:ext cx="419100" cy="501650"/>
            </a:xfrm>
            <a:custGeom>
              <a:avLst/>
              <a:gdLst/>
              <a:ahLst/>
              <a:cxnLst>
                <a:cxn ang="0">
                  <a:pos x="1310" y="933"/>
                </a:cxn>
                <a:cxn ang="0">
                  <a:pos x="1323" y="801"/>
                </a:cxn>
                <a:cxn ang="0">
                  <a:pos x="1304" y="599"/>
                </a:cxn>
                <a:cxn ang="0">
                  <a:pos x="1260" y="397"/>
                </a:cxn>
                <a:cxn ang="0">
                  <a:pos x="1190" y="163"/>
                </a:cxn>
                <a:cxn ang="0">
                  <a:pos x="1153" y="69"/>
                </a:cxn>
                <a:cxn ang="0">
                  <a:pos x="1109" y="19"/>
                </a:cxn>
                <a:cxn ang="0">
                  <a:pos x="1059" y="0"/>
                </a:cxn>
                <a:cxn ang="0">
                  <a:pos x="996" y="13"/>
                </a:cxn>
                <a:cxn ang="0">
                  <a:pos x="894" y="56"/>
                </a:cxn>
                <a:cxn ang="0">
                  <a:pos x="718" y="132"/>
                </a:cxn>
                <a:cxn ang="0">
                  <a:pos x="617" y="145"/>
                </a:cxn>
                <a:cxn ang="0">
                  <a:pos x="434" y="151"/>
                </a:cxn>
                <a:cxn ang="0">
                  <a:pos x="327" y="170"/>
                </a:cxn>
                <a:cxn ang="0">
                  <a:pos x="271" y="214"/>
                </a:cxn>
                <a:cxn ang="0">
                  <a:pos x="245" y="278"/>
                </a:cxn>
                <a:cxn ang="0">
                  <a:pos x="258" y="366"/>
                </a:cxn>
                <a:cxn ang="0">
                  <a:pos x="302" y="511"/>
                </a:cxn>
                <a:cxn ang="0">
                  <a:pos x="384" y="713"/>
                </a:cxn>
                <a:cxn ang="0">
                  <a:pos x="408" y="808"/>
                </a:cxn>
                <a:cxn ang="0">
                  <a:pos x="415" y="889"/>
                </a:cxn>
                <a:cxn ang="0">
                  <a:pos x="390" y="952"/>
                </a:cxn>
                <a:cxn ang="0">
                  <a:pos x="334" y="1015"/>
                </a:cxn>
                <a:cxn ang="0">
                  <a:pos x="176" y="1135"/>
                </a:cxn>
                <a:cxn ang="0">
                  <a:pos x="68" y="1231"/>
                </a:cxn>
                <a:cxn ang="0">
                  <a:pos x="18" y="1293"/>
                </a:cxn>
                <a:cxn ang="0">
                  <a:pos x="0" y="1369"/>
                </a:cxn>
                <a:cxn ang="0">
                  <a:pos x="37" y="1457"/>
                </a:cxn>
                <a:cxn ang="0">
                  <a:pos x="113" y="1539"/>
                </a:cxn>
                <a:cxn ang="0">
                  <a:pos x="214" y="1571"/>
                </a:cxn>
                <a:cxn ang="0">
                  <a:pos x="321" y="1577"/>
                </a:cxn>
                <a:cxn ang="0">
                  <a:pos x="441" y="1558"/>
                </a:cxn>
                <a:cxn ang="0">
                  <a:pos x="611" y="1501"/>
                </a:cxn>
                <a:cxn ang="0">
                  <a:pos x="768" y="1419"/>
                </a:cxn>
                <a:cxn ang="0">
                  <a:pos x="920" y="1318"/>
                </a:cxn>
                <a:cxn ang="0">
                  <a:pos x="1070" y="1231"/>
                </a:cxn>
                <a:cxn ang="0">
                  <a:pos x="1203" y="1116"/>
                </a:cxn>
                <a:cxn ang="0">
                  <a:pos x="1260" y="1046"/>
                </a:cxn>
                <a:cxn ang="0">
                  <a:pos x="1297" y="972"/>
                </a:cxn>
              </a:cxnLst>
              <a:rect l="0" t="0" r="r" b="b"/>
              <a:pathLst>
                <a:path w="1323" h="1577">
                  <a:moveTo>
                    <a:pt x="1297" y="972"/>
                  </a:moveTo>
                  <a:lnTo>
                    <a:pt x="1310" y="933"/>
                  </a:lnTo>
                  <a:lnTo>
                    <a:pt x="1323" y="889"/>
                  </a:lnTo>
                  <a:lnTo>
                    <a:pt x="1323" y="801"/>
                  </a:lnTo>
                  <a:lnTo>
                    <a:pt x="1316" y="700"/>
                  </a:lnTo>
                  <a:lnTo>
                    <a:pt x="1304" y="599"/>
                  </a:lnTo>
                  <a:lnTo>
                    <a:pt x="1285" y="492"/>
                  </a:lnTo>
                  <a:lnTo>
                    <a:pt x="1260" y="397"/>
                  </a:lnTo>
                  <a:lnTo>
                    <a:pt x="1216" y="227"/>
                  </a:lnTo>
                  <a:lnTo>
                    <a:pt x="1190" y="163"/>
                  </a:lnTo>
                  <a:lnTo>
                    <a:pt x="1171" y="107"/>
                  </a:lnTo>
                  <a:lnTo>
                    <a:pt x="1153" y="69"/>
                  </a:lnTo>
                  <a:lnTo>
                    <a:pt x="1127" y="37"/>
                  </a:lnTo>
                  <a:lnTo>
                    <a:pt x="1109" y="19"/>
                  </a:lnTo>
                  <a:lnTo>
                    <a:pt x="1083" y="6"/>
                  </a:lnTo>
                  <a:lnTo>
                    <a:pt x="1059" y="0"/>
                  </a:lnTo>
                  <a:lnTo>
                    <a:pt x="1027" y="6"/>
                  </a:lnTo>
                  <a:lnTo>
                    <a:pt x="996" y="13"/>
                  </a:lnTo>
                  <a:lnTo>
                    <a:pt x="963" y="25"/>
                  </a:lnTo>
                  <a:lnTo>
                    <a:pt x="894" y="56"/>
                  </a:lnTo>
                  <a:lnTo>
                    <a:pt x="812" y="94"/>
                  </a:lnTo>
                  <a:lnTo>
                    <a:pt x="718" y="132"/>
                  </a:lnTo>
                  <a:lnTo>
                    <a:pt x="674" y="139"/>
                  </a:lnTo>
                  <a:lnTo>
                    <a:pt x="617" y="145"/>
                  </a:lnTo>
                  <a:lnTo>
                    <a:pt x="497" y="151"/>
                  </a:lnTo>
                  <a:lnTo>
                    <a:pt x="434" y="151"/>
                  </a:lnTo>
                  <a:lnTo>
                    <a:pt x="377" y="157"/>
                  </a:lnTo>
                  <a:lnTo>
                    <a:pt x="327" y="170"/>
                  </a:lnTo>
                  <a:lnTo>
                    <a:pt x="295" y="189"/>
                  </a:lnTo>
                  <a:lnTo>
                    <a:pt x="271" y="214"/>
                  </a:lnTo>
                  <a:lnTo>
                    <a:pt x="251" y="246"/>
                  </a:lnTo>
                  <a:lnTo>
                    <a:pt x="245" y="278"/>
                  </a:lnTo>
                  <a:lnTo>
                    <a:pt x="245" y="322"/>
                  </a:lnTo>
                  <a:lnTo>
                    <a:pt x="258" y="366"/>
                  </a:lnTo>
                  <a:lnTo>
                    <a:pt x="271" y="410"/>
                  </a:lnTo>
                  <a:lnTo>
                    <a:pt x="302" y="511"/>
                  </a:lnTo>
                  <a:lnTo>
                    <a:pt x="346" y="612"/>
                  </a:lnTo>
                  <a:lnTo>
                    <a:pt x="384" y="713"/>
                  </a:lnTo>
                  <a:lnTo>
                    <a:pt x="403" y="763"/>
                  </a:lnTo>
                  <a:lnTo>
                    <a:pt x="408" y="808"/>
                  </a:lnTo>
                  <a:lnTo>
                    <a:pt x="415" y="852"/>
                  </a:lnTo>
                  <a:lnTo>
                    <a:pt x="415" y="889"/>
                  </a:lnTo>
                  <a:lnTo>
                    <a:pt x="403" y="921"/>
                  </a:lnTo>
                  <a:lnTo>
                    <a:pt x="390" y="952"/>
                  </a:lnTo>
                  <a:lnTo>
                    <a:pt x="365" y="983"/>
                  </a:lnTo>
                  <a:lnTo>
                    <a:pt x="334" y="1015"/>
                  </a:lnTo>
                  <a:lnTo>
                    <a:pt x="258" y="1072"/>
                  </a:lnTo>
                  <a:lnTo>
                    <a:pt x="176" y="1135"/>
                  </a:lnTo>
                  <a:lnTo>
                    <a:pt x="100" y="1198"/>
                  </a:lnTo>
                  <a:lnTo>
                    <a:pt x="68" y="1231"/>
                  </a:lnTo>
                  <a:lnTo>
                    <a:pt x="37" y="1262"/>
                  </a:lnTo>
                  <a:lnTo>
                    <a:pt x="18" y="1293"/>
                  </a:lnTo>
                  <a:lnTo>
                    <a:pt x="5" y="1331"/>
                  </a:lnTo>
                  <a:lnTo>
                    <a:pt x="0" y="1369"/>
                  </a:lnTo>
                  <a:lnTo>
                    <a:pt x="5" y="1401"/>
                  </a:lnTo>
                  <a:lnTo>
                    <a:pt x="37" y="1457"/>
                  </a:lnTo>
                  <a:lnTo>
                    <a:pt x="68" y="1501"/>
                  </a:lnTo>
                  <a:lnTo>
                    <a:pt x="113" y="1539"/>
                  </a:lnTo>
                  <a:lnTo>
                    <a:pt x="157" y="1558"/>
                  </a:lnTo>
                  <a:lnTo>
                    <a:pt x="214" y="1571"/>
                  </a:lnTo>
                  <a:lnTo>
                    <a:pt x="264" y="1577"/>
                  </a:lnTo>
                  <a:lnTo>
                    <a:pt x="321" y="1577"/>
                  </a:lnTo>
                  <a:lnTo>
                    <a:pt x="384" y="1571"/>
                  </a:lnTo>
                  <a:lnTo>
                    <a:pt x="441" y="1558"/>
                  </a:lnTo>
                  <a:lnTo>
                    <a:pt x="504" y="1545"/>
                  </a:lnTo>
                  <a:lnTo>
                    <a:pt x="611" y="1501"/>
                  </a:lnTo>
                  <a:lnTo>
                    <a:pt x="705" y="1457"/>
                  </a:lnTo>
                  <a:lnTo>
                    <a:pt x="768" y="1419"/>
                  </a:lnTo>
                  <a:lnTo>
                    <a:pt x="844" y="1369"/>
                  </a:lnTo>
                  <a:lnTo>
                    <a:pt x="920" y="1318"/>
                  </a:lnTo>
                  <a:lnTo>
                    <a:pt x="996" y="1274"/>
                  </a:lnTo>
                  <a:lnTo>
                    <a:pt x="1070" y="1231"/>
                  </a:lnTo>
                  <a:lnTo>
                    <a:pt x="1146" y="1179"/>
                  </a:lnTo>
                  <a:lnTo>
                    <a:pt x="1203" y="1116"/>
                  </a:lnTo>
                  <a:lnTo>
                    <a:pt x="1235" y="1085"/>
                  </a:lnTo>
                  <a:lnTo>
                    <a:pt x="1260" y="1046"/>
                  </a:lnTo>
                  <a:lnTo>
                    <a:pt x="1279" y="1009"/>
                  </a:lnTo>
                  <a:lnTo>
                    <a:pt x="1297" y="972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95" name="Freeform 203"/>
            <p:cNvSpPr>
              <a:spLocks/>
            </p:cNvSpPr>
            <p:nvPr/>
          </p:nvSpPr>
          <p:spPr bwMode="auto">
            <a:xfrm>
              <a:off x="6591498" y="5250011"/>
              <a:ext cx="261938" cy="381000"/>
            </a:xfrm>
            <a:custGeom>
              <a:avLst/>
              <a:gdLst/>
              <a:ahLst/>
              <a:cxnLst>
                <a:cxn ang="0">
                  <a:pos x="762" y="743"/>
                </a:cxn>
                <a:cxn ang="0">
                  <a:pos x="801" y="554"/>
                </a:cxn>
                <a:cxn ang="0">
                  <a:pos x="819" y="447"/>
                </a:cxn>
                <a:cxn ang="0">
                  <a:pos x="825" y="346"/>
                </a:cxn>
                <a:cxn ang="0">
                  <a:pos x="825" y="295"/>
                </a:cxn>
                <a:cxn ang="0">
                  <a:pos x="819" y="252"/>
                </a:cxn>
                <a:cxn ang="0">
                  <a:pos x="814" y="207"/>
                </a:cxn>
                <a:cxn ang="0">
                  <a:pos x="794" y="163"/>
                </a:cxn>
                <a:cxn ang="0">
                  <a:pos x="775" y="125"/>
                </a:cxn>
                <a:cxn ang="0">
                  <a:pos x="744" y="87"/>
                </a:cxn>
                <a:cxn ang="0">
                  <a:pos x="706" y="56"/>
                </a:cxn>
                <a:cxn ang="0">
                  <a:pos x="662" y="31"/>
                </a:cxn>
                <a:cxn ang="0">
                  <a:pos x="618" y="11"/>
                </a:cxn>
                <a:cxn ang="0">
                  <a:pos x="574" y="5"/>
                </a:cxn>
                <a:cxn ang="0">
                  <a:pos x="529" y="0"/>
                </a:cxn>
                <a:cxn ang="0">
                  <a:pos x="485" y="0"/>
                </a:cxn>
                <a:cxn ang="0">
                  <a:pos x="448" y="11"/>
                </a:cxn>
                <a:cxn ang="0">
                  <a:pos x="404" y="24"/>
                </a:cxn>
                <a:cxn ang="0">
                  <a:pos x="365" y="37"/>
                </a:cxn>
                <a:cxn ang="0">
                  <a:pos x="328" y="63"/>
                </a:cxn>
                <a:cxn ang="0">
                  <a:pos x="252" y="113"/>
                </a:cxn>
                <a:cxn ang="0">
                  <a:pos x="189" y="176"/>
                </a:cxn>
                <a:cxn ang="0">
                  <a:pos x="132" y="245"/>
                </a:cxn>
                <a:cxn ang="0">
                  <a:pos x="82" y="321"/>
                </a:cxn>
                <a:cxn ang="0">
                  <a:pos x="63" y="366"/>
                </a:cxn>
                <a:cxn ang="0">
                  <a:pos x="38" y="409"/>
                </a:cxn>
                <a:cxn ang="0">
                  <a:pos x="25" y="460"/>
                </a:cxn>
                <a:cxn ang="0">
                  <a:pos x="13" y="504"/>
                </a:cxn>
                <a:cxn ang="0">
                  <a:pos x="6" y="554"/>
                </a:cxn>
                <a:cxn ang="0">
                  <a:pos x="0" y="604"/>
                </a:cxn>
                <a:cxn ang="0">
                  <a:pos x="0" y="649"/>
                </a:cxn>
                <a:cxn ang="0">
                  <a:pos x="0" y="699"/>
                </a:cxn>
                <a:cxn ang="0">
                  <a:pos x="6" y="743"/>
                </a:cxn>
                <a:cxn ang="0">
                  <a:pos x="19" y="794"/>
                </a:cxn>
                <a:cxn ang="0">
                  <a:pos x="32" y="838"/>
                </a:cxn>
                <a:cxn ang="0">
                  <a:pos x="51" y="883"/>
                </a:cxn>
                <a:cxn ang="0">
                  <a:pos x="76" y="926"/>
                </a:cxn>
                <a:cxn ang="0">
                  <a:pos x="101" y="970"/>
                </a:cxn>
                <a:cxn ang="0">
                  <a:pos x="132" y="1009"/>
                </a:cxn>
                <a:cxn ang="0">
                  <a:pos x="163" y="1046"/>
                </a:cxn>
                <a:cxn ang="0">
                  <a:pos x="208" y="1090"/>
                </a:cxn>
                <a:cxn ang="0">
                  <a:pos x="259" y="1129"/>
                </a:cxn>
                <a:cxn ang="0">
                  <a:pos x="315" y="1160"/>
                </a:cxn>
                <a:cxn ang="0">
                  <a:pos x="365" y="1185"/>
                </a:cxn>
                <a:cxn ang="0">
                  <a:pos x="422" y="1197"/>
                </a:cxn>
                <a:cxn ang="0">
                  <a:pos x="448" y="1197"/>
                </a:cxn>
                <a:cxn ang="0">
                  <a:pos x="479" y="1191"/>
                </a:cxn>
                <a:cxn ang="0">
                  <a:pos x="505" y="1185"/>
                </a:cxn>
                <a:cxn ang="0">
                  <a:pos x="529" y="1173"/>
                </a:cxn>
                <a:cxn ang="0">
                  <a:pos x="561" y="1153"/>
                </a:cxn>
                <a:cxn ang="0">
                  <a:pos x="586" y="1134"/>
                </a:cxn>
                <a:cxn ang="0">
                  <a:pos x="618" y="1097"/>
                </a:cxn>
                <a:cxn ang="0">
                  <a:pos x="655" y="1046"/>
                </a:cxn>
                <a:cxn ang="0">
                  <a:pos x="681" y="1002"/>
                </a:cxn>
                <a:cxn ang="0">
                  <a:pos x="706" y="952"/>
                </a:cxn>
                <a:cxn ang="0">
                  <a:pos x="725" y="894"/>
                </a:cxn>
                <a:cxn ang="0">
                  <a:pos x="744" y="845"/>
                </a:cxn>
                <a:cxn ang="0">
                  <a:pos x="762" y="743"/>
                </a:cxn>
              </a:cxnLst>
              <a:rect l="0" t="0" r="r" b="b"/>
              <a:pathLst>
                <a:path w="825" h="1197">
                  <a:moveTo>
                    <a:pt x="762" y="743"/>
                  </a:moveTo>
                  <a:lnTo>
                    <a:pt x="801" y="554"/>
                  </a:lnTo>
                  <a:lnTo>
                    <a:pt x="819" y="447"/>
                  </a:lnTo>
                  <a:lnTo>
                    <a:pt x="825" y="346"/>
                  </a:lnTo>
                  <a:lnTo>
                    <a:pt x="825" y="295"/>
                  </a:lnTo>
                  <a:lnTo>
                    <a:pt x="819" y="252"/>
                  </a:lnTo>
                  <a:lnTo>
                    <a:pt x="814" y="207"/>
                  </a:lnTo>
                  <a:lnTo>
                    <a:pt x="794" y="163"/>
                  </a:lnTo>
                  <a:lnTo>
                    <a:pt x="775" y="125"/>
                  </a:lnTo>
                  <a:lnTo>
                    <a:pt x="744" y="87"/>
                  </a:lnTo>
                  <a:lnTo>
                    <a:pt x="706" y="56"/>
                  </a:lnTo>
                  <a:lnTo>
                    <a:pt x="662" y="31"/>
                  </a:lnTo>
                  <a:lnTo>
                    <a:pt x="618" y="11"/>
                  </a:lnTo>
                  <a:lnTo>
                    <a:pt x="574" y="5"/>
                  </a:lnTo>
                  <a:lnTo>
                    <a:pt x="529" y="0"/>
                  </a:lnTo>
                  <a:lnTo>
                    <a:pt x="485" y="0"/>
                  </a:lnTo>
                  <a:lnTo>
                    <a:pt x="448" y="11"/>
                  </a:lnTo>
                  <a:lnTo>
                    <a:pt x="404" y="24"/>
                  </a:lnTo>
                  <a:lnTo>
                    <a:pt x="365" y="37"/>
                  </a:lnTo>
                  <a:lnTo>
                    <a:pt x="328" y="63"/>
                  </a:lnTo>
                  <a:lnTo>
                    <a:pt x="252" y="113"/>
                  </a:lnTo>
                  <a:lnTo>
                    <a:pt x="189" y="176"/>
                  </a:lnTo>
                  <a:lnTo>
                    <a:pt x="132" y="245"/>
                  </a:lnTo>
                  <a:lnTo>
                    <a:pt x="82" y="321"/>
                  </a:lnTo>
                  <a:lnTo>
                    <a:pt x="63" y="366"/>
                  </a:lnTo>
                  <a:lnTo>
                    <a:pt x="38" y="409"/>
                  </a:lnTo>
                  <a:lnTo>
                    <a:pt x="25" y="460"/>
                  </a:lnTo>
                  <a:lnTo>
                    <a:pt x="13" y="504"/>
                  </a:lnTo>
                  <a:lnTo>
                    <a:pt x="6" y="554"/>
                  </a:lnTo>
                  <a:lnTo>
                    <a:pt x="0" y="604"/>
                  </a:lnTo>
                  <a:lnTo>
                    <a:pt x="0" y="649"/>
                  </a:lnTo>
                  <a:lnTo>
                    <a:pt x="0" y="699"/>
                  </a:lnTo>
                  <a:lnTo>
                    <a:pt x="6" y="743"/>
                  </a:lnTo>
                  <a:lnTo>
                    <a:pt x="19" y="794"/>
                  </a:lnTo>
                  <a:lnTo>
                    <a:pt x="32" y="838"/>
                  </a:lnTo>
                  <a:lnTo>
                    <a:pt x="51" y="883"/>
                  </a:lnTo>
                  <a:lnTo>
                    <a:pt x="76" y="926"/>
                  </a:lnTo>
                  <a:lnTo>
                    <a:pt x="101" y="970"/>
                  </a:lnTo>
                  <a:lnTo>
                    <a:pt x="132" y="1009"/>
                  </a:lnTo>
                  <a:lnTo>
                    <a:pt x="163" y="1046"/>
                  </a:lnTo>
                  <a:lnTo>
                    <a:pt x="208" y="1090"/>
                  </a:lnTo>
                  <a:lnTo>
                    <a:pt x="259" y="1129"/>
                  </a:lnTo>
                  <a:lnTo>
                    <a:pt x="315" y="1160"/>
                  </a:lnTo>
                  <a:lnTo>
                    <a:pt x="365" y="1185"/>
                  </a:lnTo>
                  <a:lnTo>
                    <a:pt x="422" y="1197"/>
                  </a:lnTo>
                  <a:lnTo>
                    <a:pt x="448" y="1197"/>
                  </a:lnTo>
                  <a:lnTo>
                    <a:pt x="479" y="1191"/>
                  </a:lnTo>
                  <a:lnTo>
                    <a:pt x="505" y="1185"/>
                  </a:lnTo>
                  <a:lnTo>
                    <a:pt x="529" y="1173"/>
                  </a:lnTo>
                  <a:lnTo>
                    <a:pt x="561" y="1153"/>
                  </a:lnTo>
                  <a:lnTo>
                    <a:pt x="586" y="1134"/>
                  </a:lnTo>
                  <a:lnTo>
                    <a:pt x="618" y="1097"/>
                  </a:lnTo>
                  <a:lnTo>
                    <a:pt x="655" y="1046"/>
                  </a:lnTo>
                  <a:lnTo>
                    <a:pt x="681" y="1002"/>
                  </a:lnTo>
                  <a:lnTo>
                    <a:pt x="706" y="952"/>
                  </a:lnTo>
                  <a:lnTo>
                    <a:pt x="725" y="894"/>
                  </a:lnTo>
                  <a:lnTo>
                    <a:pt x="744" y="845"/>
                  </a:lnTo>
                  <a:lnTo>
                    <a:pt x="762" y="743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96" name="Freeform 204"/>
            <p:cNvSpPr>
              <a:spLocks/>
            </p:cNvSpPr>
            <p:nvPr/>
          </p:nvSpPr>
          <p:spPr bwMode="auto">
            <a:xfrm>
              <a:off x="7898011" y="5361136"/>
              <a:ext cx="293688" cy="344487"/>
            </a:xfrm>
            <a:custGeom>
              <a:avLst/>
              <a:gdLst/>
              <a:ahLst/>
              <a:cxnLst>
                <a:cxn ang="0">
                  <a:pos x="889" y="441"/>
                </a:cxn>
                <a:cxn ang="0">
                  <a:pos x="863" y="378"/>
                </a:cxn>
                <a:cxn ang="0">
                  <a:pos x="832" y="315"/>
                </a:cxn>
                <a:cxn ang="0">
                  <a:pos x="787" y="240"/>
                </a:cxn>
                <a:cxn ang="0">
                  <a:pos x="730" y="164"/>
                </a:cxn>
                <a:cxn ang="0">
                  <a:pos x="674" y="101"/>
                </a:cxn>
                <a:cxn ang="0">
                  <a:pos x="611" y="44"/>
                </a:cxn>
                <a:cxn ang="0">
                  <a:pos x="580" y="25"/>
                </a:cxn>
                <a:cxn ang="0">
                  <a:pos x="549" y="13"/>
                </a:cxn>
                <a:cxn ang="0">
                  <a:pos x="516" y="0"/>
                </a:cxn>
                <a:cxn ang="0">
                  <a:pos x="484" y="0"/>
                </a:cxn>
                <a:cxn ang="0">
                  <a:pos x="428" y="7"/>
                </a:cxn>
                <a:cxn ang="0">
                  <a:pos x="365" y="25"/>
                </a:cxn>
                <a:cxn ang="0">
                  <a:pos x="303" y="57"/>
                </a:cxn>
                <a:cxn ang="0">
                  <a:pos x="245" y="94"/>
                </a:cxn>
                <a:cxn ang="0">
                  <a:pos x="188" y="133"/>
                </a:cxn>
                <a:cxn ang="0">
                  <a:pos x="131" y="183"/>
                </a:cxn>
                <a:cxn ang="0">
                  <a:pos x="94" y="234"/>
                </a:cxn>
                <a:cxn ang="0">
                  <a:pos x="63" y="278"/>
                </a:cxn>
                <a:cxn ang="0">
                  <a:pos x="37" y="334"/>
                </a:cxn>
                <a:cxn ang="0">
                  <a:pos x="18" y="397"/>
                </a:cxn>
                <a:cxn ang="0">
                  <a:pos x="6" y="461"/>
                </a:cxn>
                <a:cxn ang="0">
                  <a:pos x="6" y="524"/>
                </a:cxn>
                <a:cxn ang="0">
                  <a:pos x="0" y="587"/>
                </a:cxn>
                <a:cxn ang="0">
                  <a:pos x="6" y="650"/>
                </a:cxn>
                <a:cxn ang="0">
                  <a:pos x="18" y="713"/>
                </a:cxn>
                <a:cxn ang="0">
                  <a:pos x="31" y="776"/>
                </a:cxn>
                <a:cxn ang="0">
                  <a:pos x="50" y="827"/>
                </a:cxn>
                <a:cxn ang="0">
                  <a:pos x="75" y="877"/>
                </a:cxn>
                <a:cxn ang="0">
                  <a:pos x="107" y="921"/>
                </a:cxn>
                <a:cxn ang="0">
                  <a:pos x="144" y="958"/>
                </a:cxn>
                <a:cxn ang="0">
                  <a:pos x="188" y="990"/>
                </a:cxn>
                <a:cxn ang="0">
                  <a:pos x="233" y="1022"/>
                </a:cxn>
                <a:cxn ang="0">
                  <a:pos x="283" y="1047"/>
                </a:cxn>
                <a:cxn ang="0">
                  <a:pos x="340" y="1066"/>
                </a:cxn>
                <a:cxn ang="0">
                  <a:pos x="390" y="1079"/>
                </a:cxn>
                <a:cxn ang="0">
                  <a:pos x="447" y="1086"/>
                </a:cxn>
                <a:cxn ang="0">
                  <a:pos x="504" y="1086"/>
                </a:cxn>
                <a:cxn ang="0">
                  <a:pos x="560" y="1079"/>
                </a:cxn>
                <a:cxn ang="0">
                  <a:pos x="617" y="1072"/>
                </a:cxn>
                <a:cxn ang="0">
                  <a:pos x="668" y="1053"/>
                </a:cxn>
                <a:cxn ang="0">
                  <a:pos x="719" y="1034"/>
                </a:cxn>
                <a:cxn ang="0">
                  <a:pos x="762" y="1003"/>
                </a:cxn>
                <a:cxn ang="0">
                  <a:pos x="793" y="977"/>
                </a:cxn>
                <a:cxn ang="0">
                  <a:pos x="819" y="953"/>
                </a:cxn>
                <a:cxn ang="0">
                  <a:pos x="845" y="921"/>
                </a:cxn>
                <a:cxn ang="0">
                  <a:pos x="863" y="890"/>
                </a:cxn>
                <a:cxn ang="0">
                  <a:pos x="895" y="820"/>
                </a:cxn>
                <a:cxn ang="0">
                  <a:pos x="920" y="744"/>
                </a:cxn>
                <a:cxn ang="0">
                  <a:pos x="926" y="669"/>
                </a:cxn>
                <a:cxn ang="0">
                  <a:pos x="926" y="587"/>
                </a:cxn>
                <a:cxn ang="0">
                  <a:pos x="913" y="511"/>
                </a:cxn>
                <a:cxn ang="0">
                  <a:pos x="889" y="441"/>
                </a:cxn>
              </a:cxnLst>
              <a:rect l="0" t="0" r="r" b="b"/>
              <a:pathLst>
                <a:path w="926" h="1086">
                  <a:moveTo>
                    <a:pt x="889" y="441"/>
                  </a:moveTo>
                  <a:lnTo>
                    <a:pt x="863" y="378"/>
                  </a:lnTo>
                  <a:lnTo>
                    <a:pt x="832" y="315"/>
                  </a:lnTo>
                  <a:lnTo>
                    <a:pt x="787" y="240"/>
                  </a:lnTo>
                  <a:lnTo>
                    <a:pt x="730" y="164"/>
                  </a:lnTo>
                  <a:lnTo>
                    <a:pt x="674" y="101"/>
                  </a:lnTo>
                  <a:lnTo>
                    <a:pt x="611" y="44"/>
                  </a:lnTo>
                  <a:lnTo>
                    <a:pt x="580" y="25"/>
                  </a:lnTo>
                  <a:lnTo>
                    <a:pt x="549" y="13"/>
                  </a:lnTo>
                  <a:lnTo>
                    <a:pt x="516" y="0"/>
                  </a:lnTo>
                  <a:lnTo>
                    <a:pt x="484" y="0"/>
                  </a:lnTo>
                  <a:lnTo>
                    <a:pt x="428" y="7"/>
                  </a:lnTo>
                  <a:lnTo>
                    <a:pt x="365" y="25"/>
                  </a:lnTo>
                  <a:lnTo>
                    <a:pt x="303" y="57"/>
                  </a:lnTo>
                  <a:lnTo>
                    <a:pt x="245" y="94"/>
                  </a:lnTo>
                  <a:lnTo>
                    <a:pt x="188" y="133"/>
                  </a:lnTo>
                  <a:lnTo>
                    <a:pt x="131" y="183"/>
                  </a:lnTo>
                  <a:lnTo>
                    <a:pt x="94" y="234"/>
                  </a:lnTo>
                  <a:lnTo>
                    <a:pt x="63" y="278"/>
                  </a:lnTo>
                  <a:lnTo>
                    <a:pt x="37" y="334"/>
                  </a:lnTo>
                  <a:lnTo>
                    <a:pt x="18" y="397"/>
                  </a:lnTo>
                  <a:lnTo>
                    <a:pt x="6" y="461"/>
                  </a:lnTo>
                  <a:lnTo>
                    <a:pt x="6" y="524"/>
                  </a:lnTo>
                  <a:lnTo>
                    <a:pt x="0" y="587"/>
                  </a:lnTo>
                  <a:lnTo>
                    <a:pt x="6" y="650"/>
                  </a:lnTo>
                  <a:lnTo>
                    <a:pt x="18" y="713"/>
                  </a:lnTo>
                  <a:lnTo>
                    <a:pt x="31" y="776"/>
                  </a:lnTo>
                  <a:lnTo>
                    <a:pt x="50" y="827"/>
                  </a:lnTo>
                  <a:lnTo>
                    <a:pt x="75" y="877"/>
                  </a:lnTo>
                  <a:lnTo>
                    <a:pt x="107" y="921"/>
                  </a:lnTo>
                  <a:lnTo>
                    <a:pt x="144" y="958"/>
                  </a:lnTo>
                  <a:lnTo>
                    <a:pt x="188" y="990"/>
                  </a:lnTo>
                  <a:lnTo>
                    <a:pt x="233" y="1022"/>
                  </a:lnTo>
                  <a:lnTo>
                    <a:pt x="283" y="1047"/>
                  </a:lnTo>
                  <a:lnTo>
                    <a:pt x="340" y="1066"/>
                  </a:lnTo>
                  <a:lnTo>
                    <a:pt x="390" y="1079"/>
                  </a:lnTo>
                  <a:lnTo>
                    <a:pt x="447" y="1086"/>
                  </a:lnTo>
                  <a:lnTo>
                    <a:pt x="504" y="1086"/>
                  </a:lnTo>
                  <a:lnTo>
                    <a:pt x="560" y="1079"/>
                  </a:lnTo>
                  <a:lnTo>
                    <a:pt x="617" y="1072"/>
                  </a:lnTo>
                  <a:lnTo>
                    <a:pt x="668" y="1053"/>
                  </a:lnTo>
                  <a:lnTo>
                    <a:pt x="719" y="1034"/>
                  </a:lnTo>
                  <a:lnTo>
                    <a:pt x="762" y="1003"/>
                  </a:lnTo>
                  <a:lnTo>
                    <a:pt x="793" y="977"/>
                  </a:lnTo>
                  <a:lnTo>
                    <a:pt x="819" y="953"/>
                  </a:lnTo>
                  <a:lnTo>
                    <a:pt x="845" y="921"/>
                  </a:lnTo>
                  <a:lnTo>
                    <a:pt x="863" y="890"/>
                  </a:lnTo>
                  <a:lnTo>
                    <a:pt x="895" y="820"/>
                  </a:lnTo>
                  <a:lnTo>
                    <a:pt x="920" y="744"/>
                  </a:lnTo>
                  <a:lnTo>
                    <a:pt x="926" y="669"/>
                  </a:lnTo>
                  <a:lnTo>
                    <a:pt x="926" y="587"/>
                  </a:lnTo>
                  <a:lnTo>
                    <a:pt x="913" y="511"/>
                  </a:lnTo>
                  <a:lnTo>
                    <a:pt x="889" y="441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97" name="Freeform 205"/>
            <p:cNvSpPr>
              <a:spLocks/>
            </p:cNvSpPr>
            <p:nvPr/>
          </p:nvSpPr>
          <p:spPr bwMode="auto">
            <a:xfrm>
              <a:off x="8339336" y="2798911"/>
              <a:ext cx="95250" cy="95250"/>
            </a:xfrm>
            <a:custGeom>
              <a:avLst/>
              <a:gdLst/>
              <a:ahLst/>
              <a:cxnLst>
                <a:cxn ang="0">
                  <a:pos x="297" y="146"/>
                </a:cxn>
                <a:cxn ang="0">
                  <a:pos x="297" y="177"/>
                </a:cxn>
                <a:cxn ang="0">
                  <a:pos x="284" y="209"/>
                </a:cxn>
                <a:cxn ang="0">
                  <a:pos x="272" y="227"/>
                </a:cxn>
                <a:cxn ang="0">
                  <a:pos x="253" y="253"/>
                </a:cxn>
                <a:cxn ang="0">
                  <a:pos x="233" y="272"/>
                </a:cxn>
                <a:cxn ang="0">
                  <a:pos x="208" y="284"/>
                </a:cxn>
                <a:cxn ang="0">
                  <a:pos x="177" y="290"/>
                </a:cxn>
                <a:cxn ang="0">
                  <a:pos x="151" y="298"/>
                </a:cxn>
                <a:cxn ang="0">
                  <a:pos x="120" y="290"/>
                </a:cxn>
                <a:cxn ang="0">
                  <a:pos x="94" y="284"/>
                </a:cxn>
                <a:cxn ang="0">
                  <a:pos x="70" y="272"/>
                </a:cxn>
                <a:cxn ang="0">
                  <a:pos x="44" y="253"/>
                </a:cxn>
                <a:cxn ang="0">
                  <a:pos x="26" y="227"/>
                </a:cxn>
                <a:cxn ang="0">
                  <a:pos x="13" y="209"/>
                </a:cxn>
                <a:cxn ang="0">
                  <a:pos x="7" y="177"/>
                </a:cxn>
                <a:cxn ang="0">
                  <a:pos x="0" y="146"/>
                </a:cxn>
                <a:cxn ang="0">
                  <a:pos x="7" y="120"/>
                </a:cxn>
                <a:cxn ang="0">
                  <a:pos x="13" y="89"/>
                </a:cxn>
                <a:cxn ang="0">
                  <a:pos x="26" y="63"/>
                </a:cxn>
                <a:cxn ang="0">
                  <a:pos x="44" y="45"/>
                </a:cxn>
                <a:cxn ang="0">
                  <a:pos x="70" y="26"/>
                </a:cxn>
                <a:cxn ang="0">
                  <a:pos x="94" y="13"/>
                </a:cxn>
                <a:cxn ang="0">
                  <a:pos x="120" y="7"/>
                </a:cxn>
                <a:cxn ang="0">
                  <a:pos x="151" y="0"/>
                </a:cxn>
                <a:cxn ang="0">
                  <a:pos x="177" y="7"/>
                </a:cxn>
                <a:cxn ang="0">
                  <a:pos x="208" y="13"/>
                </a:cxn>
                <a:cxn ang="0">
                  <a:pos x="233" y="26"/>
                </a:cxn>
                <a:cxn ang="0">
                  <a:pos x="253" y="45"/>
                </a:cxn>
                <a:cxn ang="0">
                  <a:pos x="272" y="63"/>
                </a:cxn>
                <a:cxn ang="0">
                  <a:pos x="284" y="89"/>
                </a:cxn>
                <a:cxn ang="0">
                  <a:pos x="297" y="120"/>
                </a:cxn>
                <a:cxn ang="0">
                  <a:pos x="297" y="146"/>
                </a:cxn>
              </a:cxnLst>
              <a:rect l="0" t="0" r="r" b="b"/>
              <a:pathLst>
                <a:path w="297" h="298">
                  <a:moveTo>
                    <a:pt x="297" y="146"/>
                  </a:moveTo>
                  <a:lnTo>
                    <a:pt x="297" y="177"/>
                  </a:lnTo>
                  <a:lnTo>
                    <a:pt x="284" y="209"/>
                  </a:lnTo>
                  <a:lnTo>
                    <a:pt x="272" y="227"/>
                  </a:lnTo>
                  <a:lnTo>
                    <a:pt x="253" y="253"/>
                  </a:lnTo>
                  <a:lnTo>
                    <a:pt x="233" y="272"/>
                  </a:lnTo>
                  <a:lnTo>
                    <a:pt x="208" y="284"/>
                  </a:lnTo>
                  <a:lnTo>
                    <a:pt x="177" y="290"/>
                  </a:lnTo>
                  <a:lnTo>
                    <a:pt x="151" y="298"/>
                  </a:lnTo>
                  <a:lnTo>
                    <a:pt x="120" y="290"/>
                  </a:lnTo>
                  <a:lnTo>
                    <a:pt x="94" y="284"/>
                  </a:lnTo>
                  <a:lnTo>
                    <a:pt x="70" y="272"/>
                  </a:lnTo>
                  <a:lnTo>
                    <a:pt x="44" y="253"/>
                  </a:lnTo>
                  <a:lnTo>
                    <a:pt x="26" y="227"/>
                  </a:lnTo>
                  <a:lnTo>
                    <a:pt x="13" y="209"/>
                  </a:lnTo>
                  <a:lnTo>
                    <a:pt x="7" y="177"/>
                  </a:lnTo>
                  <a:lnTo>
                    <a:pt x="0" y="146"/>
                  </a:lnTo>
                  <a:lnTo>
                    <a:pt x="7" y="120"/>
                  </a:lnTo>
                  <a:lnTo>
                    <a:pt x="13" y="89"/>
                  </a:lnTo>
                  <a:lnTo>
                    <a:pt x="26" y="63"/>
                  </a:lnTo>
                  <a:lnTo>
                    <a:pt x="44" y="45"/>
                  </a:lnTo>
                  <a:lnTo>
                    <a:pt x="70" y="26"/>
                  </a:lnTo>
                  <a:lnTo>
                    <a:pt x="94" y="13"/>
                  </a:lnTo>
                  <a:lnTo>
                    <a:pt x="120" y="7"/>
                  </a:lnTo>
                  <a:lnTo>
                    <a:pt x="151" y="0"/>
                  </a:lnTo>
                  <a:lnTo>
                    <a:pt x="177" y="7"/>
                  </a:lnTo>
                  <a:lnTo>
                    <a:pt x="208" y="13"/>
                  </a:lnTo>
                  <a:lnTo>
                    <a:pt x="233" y="26"/>
                  </a:lnTo>
                  <a:lnTo>
                    <a:pt x="253" y="45"/>
                  </a:lnTo>
                  <a:lnTo>
                    <a:pt x="272" y="63"/>
                  </a:lnTo>
                  <a:lnTo>
                    <a:pt x="284" y="89"/>
                  </a:lnTo>
                  <a:lnTo>
                    <a:pt x="297" y="120"/>
                  </a:lnTo>
                  <a:lnTo>
                    <a:pt x="297" y="146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98" name="Freeform 206"/>
            <p:cNvSpPr>
              <a:spLocks/>
            </p:cNvSpPr>
            <p:nvPr/>
          </p:nvSpPr>
          <p:spPr bwMode="auto">
            <a:xfrm>
              <a:off x="8336161" y="3043386"/>
              <a:ext cx="61913" cy="61912"/>
            </a:xfrm>
            <a:custGeom>
              <a:avLst/>
              <a:gdLst/>
              <a:ahLst/>
              <a:cxnLst>
                <a:cxn ang="0">
                  <a:pos x="195" y="95"/>
                </a:cxn>
                <a:cxn ang="0">
                  <a:pos x="195" y="113"/>
                </a:cxn>
                <a:cxn ang="0">
                  <a:pos x="189" y="133"/>
                </a:cxn>
                <a:cxn ang="0">
                  <a:pos x="163" y="165"/>
                </a:cxn>
                <a:cxn ang="0">
                  <a:pos x="132" y="183"/>
                </a:cxn>
                <a:cxn ang="0">
                  <a:pos x="120" y="189"/>
                </a:cxn>
                <a:cxn ang="0">
                  <a:pos x="95" y="196"/>
                </a:cxn>
                <a:cxn ang="0">
                  <a:pos x="75" y="189"/>
                </a:cxn>
                <a:cxn ang="0">
                  <a:pos x="56" y="183"/>
                </a:cxn>
                <a:cxn ang="0">
                  <a:pos x="25" y="165"/>
                </a:cxn>
                <a:cxn ang="0">
                  <a:pos x="6" y="133"/>
                </a:cxn>
                <a:cxn ang="0">
                  <a:pos x="0" y="113"/>
                </a:cxn>
                <a:cxn ang="0">
                  <a:pos x="0" y="95"/>
                </a:cxn>
                <a:cxn ang="0">
                  <a:pos x="0" y="76"/>
                </a:cxn>
                <a:cxn ang="0">
                  <a:pos x="6" y="57"/>
                </a:cxn>
                <a:cxn ang="0">
                  <a:pos x="25" y="26"/>
                </a:cxn>
                <a:cxn ang="0">
                  <a:pos x="56" y="6"/>
                </a:cxn>
                <a:cxn ang="0">
                  <a:pos x="75" y="0"/>
                </a:cxn>
                <a:cxn ang="0">
                  <a:pos x="95" y="0"/>
                </a:cxn>
                <a:cxn ang="0">
                  <a:pos x="120" y="0"/>
                </a:cxn>
                <a:cxn ang="0">
                  <a:pos x="132" y="6"/>
                </a:cxn>
                <a:cxn ang="0">
                  <a:pos x="163" y="26"/>
                </a:cxn>
                <a:cxn ang="0">
                  <a:pos x="189" y="57"/>
                </a:cxn>
                <a:cxn ang="0">
                  <a:pos x="195" y="76"/>
                </a:cxn>
                <a:cxn ang="0">
                  <a:pos x="195" y="95"/>
                </a:cxn>
              </a:cxnLst>
              <a:rect l="0" t="0" r="r" b="b"/>
              <a:pathLst>
                <a:path w="195" h="196">
                  <a:moveTo>
                    <a:pt x="195" y="95"/>
                  </a:moveTo>
                  <a:lnTo>
                    <a:pt x="195" y="113"/>
                  </a:lnTo>
                  <a:lnTo>
                    <a:pt x="189" y="133"/>
                  </a:lnTo>
                  <a:lnTo>
                    <a:pt x="163" y="165"/>
                  </a:lnTo>
                  <a:lnTo>
                    <a:pt x="132" y="183"/>
                  </a:lnTo>
                  <a:lnTo>
                    <a:pt x="120" y="189"/>
                  </a:lnTo>
                  <a:lnTo>
                    <a:pt x="95" y="196"/>
                  </a:lnTo>
                  <a:lnTo>
                    <a:pt x="75" y="189"/>
                  </a:lnTo>
                  <a:lnTo>
                    <a:pt x="56" y="183"/>
                  </a:lnTo>
                  <a:lnTo>
                    <a:pt x="25" y="165"/>
                  </a:lnTo>
                  <a:lnTo>
                    <a:pt x="6" y="133"/>
                  </a:lnTo>
                  <a:lnTo>
                    <a:pt x="0" y="113"/>
                  </a:lnTo>
                  <a:lnTo>
                    <a:pt x="0" y="95"/>
                  </a:lnTo>
                  <a:lnTo>
                    <a:pt x="0" y="76"/>
                  </a:lnTo>
                  <a:lnTo>
                    <a:pt x="6" y="57"/>
                  </a:lnTo>
                  <a:lnTo>
                    <a:pt x="25" y="26"/>
                  </a:lnTo>
                  <a:lnTo>
                    <a:pt x="56" y="6"/>
                  </a:lnTo>
                  <a:lnTo>
                    <a:pt x="75" y="0"/>
                  </a:lnTo>
                  <a:lnTo>
                    <a:pt x="95" y="0"/>
                  </a:lnTo>
                  <a:lnTo>
                    <a:pt x="120" y="0"/>
                  </a:lnTo>
                  <a:lnTo>
                    <a:pt x="132" y="6"/>
                  </a:lnTo>
                  <a:lnTo>
                    <a:pt x="163" y="26"/>
                  </a:lnTo>
                  <a:lnTo>
                    <a:pt x="189" y="57"/>
                  </a:lnTo>
                  <a:lnTo>
                    <a:pt x="195" y="76"/>
                  </a:lnTo>
                  <a:lnTo>
                    <a:pt x="195" y="95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99" name="Freeform 207"/>
            <p:cNvSpPr>
              <a:spLocks/>
            </p:cNvSpPr>
            <p:nvPr/>
          </p:nvSpPr>
          <p:spPr bwMode="auto">
            <a:xfrm>
              <a:off x="8298061" y="3198961"/>
              <a:ext cx="66675" cy="68262"/>
            </a:xfrm>
            <a:custGeom>
              <a:avLst/>
              <a:gdLst/>
              <a:ahLst/>
              <a:cxnLst>
                <a:cxn ang="0">
                  <a:pos x="208" y="107"/>
                </a:cxn>
                <a:cxn ang="0">
                  <a:pos x="208" y="133"/>
                </a:cxn>
                <a:cxn ang="0">
                  <a:pos x="202" y="152"/>
                </a:cxn>
                <a:cxn ang="0">
                  <a:pos x="189" y="170"/>
                </a:cxn>
                <a:cxn ang="0">
                  <a:pos x="176" y="183"/>
                </a:cxn>
                <a:cxn ang="0">
                  <a:pos x="164" y="196"/>
                </a:cxn>
                <a:cxn ang="0">
                  <a:pos x="145" y="209"/>
                </a:cxn>
                <a:cxn ang="0">
                  <a:pos x="126" y="215"/>
                </a:cxn>
                <a:cxn ang="0">
                  <a:pos x="101" y="215"/>
                </a:cxn>
                <a:cxn ang="0">
                  <a:pos x="82" y="215"/>
                </a:cxn>
                <a:cxn ang="0">
                  <a:pos x="63" y="209"/>
                </a:cxn>
                <a:cxn ang="0">
                  <a:pos x="45" y="196"/>
                </a:cxn>
                <a:cxn ang="0">
                  <a:pos x="25" y="183"/>
                </a:cxn>
                <a:cxn ang="0">
                  <a:pos x="13" y="170"/>
                </a:cxn>
                <a:cxn ang="0">
                  <a:pos x="6" y="152"/>
                </a:cxn>
                <a:cxn ang="0">
                  <a:pos x="0" y="133"/>
                </a:cxn>
                <a:cxn ang="0">
                  <a:pos x="0" y="107"/>
                </a:cxn>
                <a:cxn ang="0">
                  <a:pos x="0" y="88"/>
                </a:cxn>
                <a:cxn ang="0">
                  <a:pos x="6" y="70"/>
                </a:cxn>
                <a:cxn ang="0">
                  <a:pos x="13" y="50"/>
                </a:cxn>
                <a:cxn ang="0">
                  <a:pos x="25" y="31"/>
                </a:cxn>
                <a:cxn ang="0">
                  <a:pos x="45" y="19"/>
                </a:cxn>
                <a:cxn ang="0">
                  <a:pos x="63" y="13"/>
                </a:cxn>
                <a:cxn ang="0">
                  <a:pos x="82" y="7"/>
                </a:cxn>
                <a:cxn ang="0">
                  <a:pos x="101" y="0"/>
                </a:cxn>
                <a:cxn ang="0">
                  <a:pos x="126" y="7"/>
                </a:cxn>
                <a:cxn ang="0">
                  <a:pos x="145" y="13"/>
                </a:cxn>
                <a:cxn ang="0">
                  <a:pos x="164" y="19"/>
                </a:cxn>
                <a:cxn ang="0">
                  <a:pos x="176" y="31"/>
                </a:cxn>
                <a:cxn ang="0">
                  <a:pos x="189" y="50"/>
                </a:cxn>
                <a:cxn ang="0">
                  <a:pos x="202" y="70"/>
                </a:cxn>
                <a:cxn ang="0">
                  <a:pos x="208" y="88"/>
                </a:cxn>
                <a:cxn ang="0">
                  <a:pos x="208" y="107"/>
                </a:cxn>
              </a:cxnLst>
              <a:rect l="0" t="0" r="r" b="b"/>
              <a:pathLst>
                <a:path w="208" h="215">
                  <a:moveTo>
                    <a:pt x="208" y="107"/>
                  </a:moveTo>
                  <a:lnTo>
                    <a:pt x="208" y="133"/>
                  </a:lnTo>
                  <a:lnTo>
                    <a:pt x="202" y="152"/>
                  </a:lnTo>
                  <a:lnTo>
                    <a:pt x="189" y="170"/>
                  </a:lnTo>
                  <a:lnTo>
                    <a:pt x="176" y="183"/>
                  </a:lnTo>
                  <a:lnTo>
                    <a:pt x="164" y="196"/>
                  </a:lnTo>
                  <a:lnTo>
                    <a:pt x="145" y="209"/>
                  </a:lnTo>
                  <a:lnTo>
                    <a:pt x="126" y="215"/>
                  </a:lnTo>
                  <a:lnTo>
                    <a:pt x="101" y="215"/>
                  </a:lnTo>
                  <a:lnTo>
                    <a:pt x="82" y="215"/>
                  </a:lnTo>
                  <a:lnTo>
                    <a:pt x="63" y="209"/>
                  </a:lnTo>
                  <a:lnTo>
                    <a:pt x="45" y="196"/>
                  </a:lnTo>
                  <a:lnTo>
                    <a:pt x="25" y="183"/>
                  </a:lnTo>
                  <a:lnTo>
                    <a:pt x="13" y="170"/>
                  </a:lnTo>
                  <a:lnTo>
                    <a:pt x="6" y="152"/>
                  </a:lnTo>
                  <a:lnTo>
                    <a:pt x="0" y="133"/>
                  </a:lnTo>
                  <a:lnTo>
                    <a:pt x="0" y="107"/>
                  </a:lnTo>
                  <a:lnTo>
                    <a:pt x="0" y="88"/>
                  </a:lnTo>
                  <a:lnTo>
                    <a:pt x="6" y="70"/>
                  </a:lnTo>
                  <a:lnTo>
                    <a:pt x="13" y="50"/>
                  </a:lnTo>
                  <a:lnTo>
                    <a:pt x="25" y="31"/>
                  </a:lnTo>
                  <a:lnTo>
                    <a:pt x="45" y="19"/>
                  </a:lnTo>
                  <a:lnTo>
                    <a:pt x="63" y="13"/>
                  </a:lnTo>
                  <a:lnTo>
                    <a:pt x="82" y="7"/>
                  </a:lnTo>
                  <a:lnTo>
                    <a:pt x="101" y="0"/>
                  </a:lnTo>
                  <a:lnTo>
                    <a:pt x="126" y="7"/>
                  </a:lnTo>
                  <a:lnTo>
                    <a:pt x="145" y="13"/>
                  </a:lnTo>
                  <a:lnTo>
                    <a:pt x="164" y="19"/>
                  </a:lnTo>
                  <a:lnTo>
                    <a:pt x="176" y="31"/>
                  </a:lnTo>
                  <a:lnTo>
                    <a:pt x="189" y="50"/>
                  </a:lnTo>
                  <a:lnTo>
                    <a:pt x="202" y="70"/>
                  </a:lnTo>
                  <a:lnTo>
                    <a:pt x="208" y="88"/>
                  </a:lnTo>
                  <a:lnTo>
                    <a:pt x="208" y="107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00" name="Freeform 208"/>
            <p:cNvSpPr>
              <a:spLocks/>
            </p:cNvSpPr>
            <p:nvPr/>
          </p:nvSpPr>
          <p:spPr bwMode="auto">
            <a:xfrm>
              <a:off x="8239323" y="3340249"/>
              <a:ext cx="68263" cy="68262"/>
            </a:xfrm>
            <a:custGeom>
              <a:avLst/>
              <a:gdLst/>
              <a:ahLst/>
              <a:cxnLst>
                <a:cxn ang="0">
                  <a:pos x="215" y="107"/>
                </a:cxn>
                <a:cxn ang="0">
                  <a:pos x="208" y="125"/>
                </a:cxn>
                <a:cxn ang="0">
                  <a:pos x="202" y="151"/>
                </a:cxn>
                <a:cxn ang="0">
                  <a:pos x="196" y="164"/>
                </a:cxn>
                <a:cxn ang="0">
                  <a:pos x="183" y="182"/>
                </a:cxn>
                <a:cxn ang="0">
                  <a:pos x="165" y="195"/>
                </a:cxn>
                <a:cxn ang="0">
                  <a:pos x="145" y="208"/>
                </a:cxn>
                <a:cxn ang="0">
                  <a:pos x="126" y="208"/>
                </a:cxn>
                <a:cxn ang="0">
                  <a:pos x="108" y="214"/>
                </a:cxn>
                <a:cxn ang="0">
                  <a:pos x="89" y="208"/>
                </a:cxn>
                <a:cxn ang="0">
                  <a:pos x="64" y="208"/>
                </a:cxn>
                <a:cxn ang="0">
                  <a:pos x="51" y="195"/>
                </a:cxn>
                <a:cxn ang="0">
                  <a:pos x="32" y="182"/>
                </a:cxn>
                <a:cxn ang="0">
                  <a:pos x="19" y="164"/>
                </a:cxn>
                <a:cxn ang="0">
                  <a:pos x="6" y="151"/>
                </a:cxn>
                <a:cxn ang="0">
                  <a:pos x="0" y="125"/>
                </a:cxn>
                <a:cxn ang="0">
                  <a:pos x="0" y="107"/>
                </a:cxn>
                <a:cxn ang="0">
                  <a:pos x="0" y="88"/>
                </a:cxn>
                <a:cxn ang="0">
                  <a:pos x="6" y="63"/>
                </a:cxn>
                <a:cxn ang="0">
                  <a:pos x="19" y="51"/>
                </a:cxn>
                <a:cxn ang="0">
                  <a:pos x="32" y="31"/>
                </a:cxn>
                <a:cxn ang="0">
                  <a:pos x="51" y="18"/>
                </a:cxn>
                <a:cxn ang="0">
                  <a:pos x="64" y="12"/>
                </a:cxn>
                <a:cxn ang="0">
                  <a:pos x="89" y="7"/>
                </a:cxn>
                <a:cxn ang="0">
                  <a:pos x="108" y="0"/>
                </a:cxn>
                <a:cxn ang="0">
                  <a:pos x="126" y="7"/>
                </a:cxn>
                <a:cxn ang="0">
                  <a:pos x="145" y="12"/>
                </a:cxn>
                <a:cxn ang="0">
                  <a:pos x="165" y="18"/>
                </a:cxn>
                <a:cxn ang="0">
                  <a:pos x="183" y="31"/>
                </a:cxn>
                <a:cxn ang="0">
                  <a:pos x="196" y="51"/>
                </a:cxn>
                <a:cxn ang="0">
                  <a:pos x="202" y="63"/>
                </a:cxn>
                <a:cxn ang="0">
                  <a:pos x="208" y="88"/>
                </a:cxn>
                <a:cxn ang="0">
                  <a:pos x="215" y="107"/>
                </a:cxn>
              </a:cxnLst>
              <a:rect l="0" t="0" r="r" b="b"/>
              <a:pathLst>
                <a:path w="215" h="214">
                  <a:moveTo>
                    <a:pt x="215" y="107"/>
                  </a:moveTo>
                  <a:lnTo>
                    <a:pt x="208" y="125"/>
                  </a:lnTo>
                  <a:lnTo>
                    <a:pt x="202" y="151"/>
                  </a:lnTo>
                  <a:lnTo>
                    <a:pt x="196" y="164"/>
                  </a:lnTo>
                  <a:lnTo>
                    <a:pt x="183" y="182"/>
                  </a:lnTo>
                  <a:lnTo>
                    <a:pt x="165" y="195"/>
                  </a:lnTo>
                  <a:lnTo>
                    <a:pt x="145" y="208"/>
                  </a:lnTo>
                  <a:lnTo>
                    <a:pt x="126" y="208"/>
                  </a:lnTo>
                  <a:lnTo>
                    <a:pt x="108" y="214"/>
                  </a:lnTo>
                  <a:lnTo>
                    <a:pt x="89" y="208"/>
                  </a:lnTo>
                  <a:lnTo>
                    <a:pt x="64" y="208"/>
                  </a:lnTo>
                  <a:lnTo>
                    <a:pt x="51" y="195"/>
                  </a:lnTo>
                  <a:lnTo>
                    <a:pt x="32" y="182"/>
                  </a:lnTo>
                  <a:lnTo>
                    <a:pt x="19" y="164"/>
                  </a:lnTo>
                  <a:lnTo>
                    <a:pt x="6" y="151"/>
                  </a:lnTo>
                  <a:lnTo>
                    <a:pt x="0" y="125"/>
                  </a:lnTo>
                  <a:lnTo>
                    <a:pt x="0" y="107"/>
                  </a:lnTo>
                  <a:lnTo>
                    <a:pt x="0" y="88"/>
                  </a:lnTo>
                  <a:lnTo>
                    <a:pt x="6" y="63"/>
                  </a:lnTo>
                  <a:lnTo>
                    <a:pt x="19" y="51"/>
                  </a:lnTo>
                  <a:lnTo>
                    <a:pt x="32" y="31"/>
                  </a:lnTo>
                  <a:lnTo>
                    <a:pt x="51" y="18"/>
                  </a:lnTo>
                  <a:lnTo>
                    <a:pt x="64" y="12"/>
                  </a:lnTo>
                  <a:lnTo>
                    <a:pt x="89" y="7"/>
                  </a:lnTo>
                  <a:lnTo>
                    <a:pt x="108" y="0"/>
                  </a:lnTo>
                  <a:lnTo>
                    <a:pt x="126" y="7"/>
                  </a:lnTo>
                  <a:lnTo>
                    <a:pt x="145" y="12"/>
                  </a:lnTo>
                  <a:lnTo>
                    <a:pt x="165" y="18"/>
                  </a:lnTo>
                  <a:lnTo>
                    <a:pt x="183" y="31"/>
                  </a:lnTo>
                  <a:lnTo>
                    <a:pt x="196" y="51"/>
                  </a:lnTo>
                  <a:lnTo>
                    <a:pt x="202" y="63"/>
                  </a:lnTo>
                  <a:lnTo>
                    <a:pt x="208" y="88"/>
                  </a:lnTo>
                  <a:lnTo>
                    <a:pt x="215" y="107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4001" name="Picture 209" descr="C:\Documents and Settings\user\Local Settings\Temporary Internet Files\Content.IE5\GCO0MXQS\MC90044655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773238"/>
            <a:ext cx="3504289" cy="40324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96273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剪影处理</a:t>
            </a:r>
            <a:endParaRPr lang="zh-CN" altLang="en-US" dirty="0"/>
          </a:p>
        </p:txBody>
      </p:sp>
      <p:grpSp>
        <p:nvGrpSpPr>
          <p:cNvPr id="316" name="组合 315"/>
          <p:cNvGrpSpPr/>
          <p:nvPr/>
        </p:nvGrpSpPr>
        <p:grpSpPr>
          <a:xfrm>
            <a:off x="-468560" y="2492896"/>
            <a:ext cx="3600400" cy="4003799"/>
            <a:chOff x="2771775" y="1773238"/>
            <a:chExt cx="3054351" cy="3787775"/>
          </a:xfrm>
        </p:grpSpPr>
        <p:sp>
          <p:nvSpPr>
            <p:cNvPr id="1186" name="Freeform 162"/>
            <p:cNvSpPr>
              <a:spLocks/>
            </p:cNvSpPr>
            <p:nvPr/>
          </p:nvSpPr>
          <p:spPr bwMode="auto">
            <a:xfrm>
              <a:off x="3857625" y="4043363"/>
              <a:ext cx="374650" cy="576263"/>
            </a:xfrm>
            <a:custGeom>
              <a:avLst/>
              <a:gdLst/>
              <a:ahLst/>
              <a:cxnLst>
                <a:cxn ang="0">
                  <a:pos x="657" y="1401"/>
                </a:cxn>
                <a:cxn ang="0">
                  <a:pos x="647" y="1335"/>
                </a:cxn>
                <a:cxn ang="0">
                  <a:pos x="647" y="1279"/>
                </a:cxn>
                <a:cxn ang="0">
                  <a:pos x="645" y="1222"/>
                </a:cxn>
                <a:cxn ang="0">
                  <a:pos x="634" y="1155"/>
                </a:cxn>
                <a:cxn ang="0">
                  <a:pos x="633" y="1043"/>
                </a:cxn>
                <a:cxn ang="0">
                  <a:pos x="684" y="845"/>
                </a:cxn>
                <a:cxn ang="0">
                  <a:pos x="732" y="628"/>
                </a:cxn>
                <a:cxn ang="0">
                  <a:pos x="771" y="406"/>
                </a:cxn>
                <a:cxn ang="0">
                  <a:pos x="791" y="226"/>
                </a:cxn>
                <a:cxn ang="0">
                  <a:pos x="795" y="124"/>
                </a:cxn>
                <a:cxn ang="0">
                  <a:pos x="794" y="30"/>
                </a:cxn>
                <a:cxn ang="0">
                  <a:pos x="1544" y="1409"/>
                </a:cxn>
                <a:cxn ang="0">
                  <a:pos x="1544" y="1469"/>
                </a:cxn>
                <a:cxn ang="0">
                  <a:pos x="1536" y="1550"/>
                </a:cxn>
                <a:cxn ang="0">
                  <a:pos x="1512" y="1659"/>
                </a:cxn>
                <a:cxn ang="0">
                  <a:pos x="1468" y="1785"/>
                </a:cxn>
                <a:cxn ang="0">
                  <a:pos x="1396" y="1921"/>
                </a:cxn>
                <a:cxn ang="0">
                  <a:pos x="1289" y="2060"/>
                </a:cxn>
                <a:cxn ang="0">
                  <a:pos x="1141" y="2195"/>
                </a:cxn>
                <a:cxn ang="0">
                  <a:pos x="945" y="2316"/>
                </a:cxn>
                <a:cxn ang="0">
                  <a:pos x="695" y="2418"/>
                </a:cxn>
                <a:cxn ang="0">
                  <a:pos x="384" y="2492"/>
                </a:cxn>
                <a:cxn ang="0">
                  <a:pos x="273" y="2510"/>
                </a:cxn>
                <a:cxn ang="0">
                  <a:pos x="167" y="2528"/>
                </a:cxn>
                <a:cxn ang="0">
                  <a:pos x="58" y="2524"/>
                </a:cxn>
                <a:cxn ang="0">
                  <a:pos x="11" y="2499"/>
                </a:cxn>
                <a:cxn ang="0">
                  <a:pos x="1" y="2486"/>
                </a:cxn>
                <a:cxn ang="0">
                  <a:pos x="1" y="2478"/>
                </a:cxn>
                <a:cxn ang="0">
                  <a:pos x="22" y="2450"/>
                </a:cxn>
                <a:cxn ang="0">
                  <a:pos x="110" y="2383"/>
                </a:cxn>
                <a:cxn ang="0">
                  <a:pos x="228" y="2278"/>
                </a:cxn>
                <a:cxn ang="0">
                  <a:pos x="338" y="2169"/>
                </a:cxn>
                <a:cxn ang="0">
                  <a:pos x="424" y="2095"/>
                </a:cxn>
                <a:cxn ang="0">
                  <a:pos x="485" y="2053"/>
                </a:cxn>
                <a:cxn ang="0">
                  <a:pos x="547" y="2020"/>
                </a:cxn>
                <a:cxn ang="0">
                  <a:pos x="620" y="1975"/>
                </a:cxn>
                <a:cxn ang="0">
                  <a:pos x="674" y="1932"/>
                </a:cxn>
                <a:cxn ang="0">
                  <a:pos x="710" y="1889"/>
                </a:cxn>
                <a:cxn ang="0">
                  <a:pos x="733" y="1846"/>
                </a:cxn>
                <a:cxn ang="0">
                  <a:pos x="744" y="1799"/>
                </a:cxn>
                <a:cxn ang="0">
                  <a:pos x="744" y="1749"/>
                </a:cxn>
                <a:cxn ang="0">
                  <a:pos x="726" y="1653"/>
                </a:cxn>
              </a:cxnLst>
              <a:rect l="0" t="0" r="r" b="b"/>
              <a:pathLst>
                <a:path w="1652" h="2541">
                  <a:moveTo>
                    <a:pt x="673" y="1453"/>
                  </a:moveTo>
                  <a:lnTo>
                    <a:pt x="663" y="1426"/>
                  </a:lnTo>
                  <a:lnTo>
                    <a:pt x="657" y="1401"/>
                  </a:lnTo>
                  <a:lnTo>
                    <a:pt x="652" y="1378"/>
                  </a:lnTo>
                  <a:lnTo>
                    <a:pt x="649" y="1356"/>
                  </a:lnTo>
                  <a:lnTo>
                    <a:pt x="647" y="1335"/>
                  </a:lnTo>
                  <a:lnTo>
                    <a:pt x="647" y="1316"/>
                  </a:lnTo>
                  <a:lnTo>
                    <a:pt x="646" y="1297"/>
                  </a:lnTo>
                  <a:lnTo>
                    <a:pt x="647" y="1279"/>
                  </a:lnTo>
                  <a:lnTo>
                    <a:pt x="646" y="1261"/>
                  </a:lnTo>
                  <a:lnTo>
                    <a:pt x="646" y="1242"/>
                  </a:lnTo>
                  <a:lnTo>
                    <a:pt x="645" y="1222"/>
                  </a:lnTo>
                  <a:lnTo>
                    <a:pt x="643" y="1201"/>
                  </a:lnTo>
                  <a:lnTo>
                    <a:pt x="639" y="1179"/>
                  </a:lnTo>
                  <a:lnTo>
                    <a:pt x="634" y="1155"/>
                  </a:lnTo>
                  <a:lnTo>
                    <a:pt x="627" y="1130"/>
                  </a:lnTo>
                  <a:lnTo>
                    <a:pt x="617" y="1102"/>
                  </a:lnTo>
                  <a:lnTo>
                    <a:pt x="633" y="1043"/>
                  </a:lnTo>
                  <a:lnTo>
                    <a:pt x="650" y="980"/>
                  </a:lnTo>
                  <a:lnTo>
                    <a:pt x="667" y="914"/>
                  </a:lnTo>
                  <a:lnTo>
                    <a:pt x="684" y="845"/>
                  </a:lnTo>
                  <a:lnTo>
                    <a:pt x="700" y="774"/>
                  </a:lnTo>
                  <a:lnTo>
                    <a:pt x="717" y="702"/>
                  </a:lnTo>
                  <a:lnTo>
                    <a:pt x="732" y="628"/>
                  </a:lnTo>
                  <a:lnTo>
                    <a:pt x="746" y="554"/>
                  </a:lnTo>
                  <a:lnTo>
                    <a:pt x="759" y="480"/>
                  </a:lnTo>
                  <a:lnTo>
                    <a:pt x="771" y="406"/>
                  </a:lnTo>
                  <a:lnTo>
                    <a:pt x="780" y="333"/>
                  </a:lnTo>
                  <a:lnTo>
                    <a:pt x="788" y="261"/>
                  </a:lnTo>
                  <a:lnTo>
                    <a:pt x="791" y="226"/>
                  </a:lnTo>
                  <a:lnTo>
                    <a:pt x="793" y="192"/>
                  </a:lnTo>
                  <a:lnTo>
                    <a:pt x="794" y="157"/>
                  </a:lnTo>
                  <a:lnTo>
                    <a:pt x="795" y="124"/>
                  </a:lnTo>
                  <a:lnTo>
                    <a:pt x="795" y="92"/>
                  </a:lnTo>
                  <a:lnTo>
                    <a:pt x="795" y="60"/>
                  </a:lnTo>
                  <a:lnTo>
                    <a:pt x="794" y="30"/>
                  </a:lnTo>
                  <a:lnTo>
                    <a:pt x="791" y="0"/>
                  </a:lnTo>
                  <a:lnTo>
                    <a:pt x="1652" y="261"/>
                  </a:lnTo>
                  <a:lnTo>
                    <a:pt x="1544" y="1409"/>
                  </a:lnTo>
                  <a:lnTo>
                    <a:pt x="1545" y="1419"/>
                  </a:lnTo>
                  <a:lnTo>
                    <a:pt x="1545" y="1448"/>
                  </a:lnTo>
                  <a:lnTo>
                    <a:pt x="1544" y="1469"/>
                  </a:lnTo>
                  <a:lnTo>
                    <a:pt x="1542" y="1493"/>
                  </a:lnTo>
                  <a:lnTo>
                    <a:pt x="1539" y="1520"/>
                  </a:lnTo>
                  <a:lnTo>
                    <a:pt x="1536" y="1550"/>
                  </a:lnTo>
                  <a:lnTo>
                    <a:pt x="1529" y="1583"/>
                  </a:lnTo>
                  <a:lnTo>
                    <a:pt x="1522" y="1620"/>
                  </a:lnTo>
                  <a:lnTo>
                    <a:pt x="1512" y="1659"/>
                  </a:lnTo>
                  <a:lnTo>
                    <a:pt x="1500" y="1698"/>
                  </a:lnTo>
                  <a:lnTo>
                    <a:pt x="1485" y="1741"/>
                  </a:lnTo>
                  <a:lnTo>
                    <a:pt x="1468" y="1785"/>
                  </a:lnTo>
                  <a:lnTo>
                    <a:pt x="1447" y="1829"/>
                  </a:lnTo>
                  <a:lnTo>
                    <a:pt x="1423" y="1875"/>
                  </a:lnTo>
                  <a:lnTo>
                    <a:pt x="1396" y="1921"/>
                  </a:lnTo>
                  <a:lnTo>
                    <a:pt x="1364" y="1968"/>
                  </a:lnTo>
                  <a:lnTo>
                    <a:pt x="1329" y="2014"/>
                  </a:lnTo>
                  <a:lnTo>
                    <a:pt x="1289" y="2060"/>
                  </a:lnTo>
                  <a:lnTo>
                    <a:pt x="1244" y="2106"/>
                  </a:lnTo>
                  <a:lnTo>
                    <a:pt x="1195" y="2151"/>
                  </a:lnTo>
                  <a:lnTo>
                    <a:pt x="1141" y="2195"/>
                  </a:lnTo>
                  <a:lnTo>
                    <a:pt x="1082" y="2237"/>
                  </a:lnTo>
                  <a:lnTo>
                    <a:pt x="1016" y="2278"/>
                  </a:lnTo>
                  <a:lnTo>
                    <a:pt x="945" y="2316"/>
                  </a:lnTo>
                  <a:lnTo>
                    <a:pt x="868" y="2353"/>
                  </a:lnTo>
                  <a:lnTo>
                    <a:pt x="786" y="2387"/>
                  </a:lnTo>
                  <a:lnTo>
                    <a:pt x="695" y="2418"/>
                  </a:lnTo>
                  <a:lnTo>
                    <a:pt x="599" y="2446"/>
                  </a:lnTo>
                  <a:lnTo>
                    <a:pt x="494" y="2471"/>
                  </a:lnTo>
                  <a:lnTo>
                    <a:pt x="384" y="2492"/>
                  </a:lnTo>
                  <a:lnTo>
                    <a:pt x="346" y="2498"/>
                  </a:lnTo>
                  <a:lnTo>
                    <a:pt x="309" y="2504"/>
                  </a:lnTo>
                  <a:lnTo>
                    <a:pt x="273" y="2510"/>
                  </a:lnTo>
                  <a:lnTo>
                    <a:pt x="237" y="2517"/>
                  </a:lnTo>
                  <a:lnTo>
                    <a:pt x="201" y="2523"/>
                  </a:lnTo>
                  <a:lnTo>
                    <a:pt x="167" y="2528"/>
                  </a:lnTo>
                  <a:lnTo>
                    <a:pt x="131" y="2534"/>
                  </a:lnTo>
                  <a:lnTo>
                    <a:pt x="98" y="2541"/>
                  </a:lnTo>
                  <a:lnTo>
                    <a:pt x="58" y="2524"/>
                  </a:lnTo>
                  <a:lnTo>
                    <a:pt x="30" y="2510"/>
                  </a:lnTo>
                  <a:lnTo>
                    <a:pt x="20" y="2504"/>
                  </a:lnTo>
                  <a:lnTo>
                    <a:pt x="11" y="2499"/>
                  </a:lnTo>
                  <a:lnTo>
                    <a:pt x="5" y="2494"/>
                  </a:lnTo>
                  <a:lnTo>
                    <a:pt x="2" y="2488"/>
                  </a:lnTo>
                  <a:lnTo>
                    <a:pt x="1" y="2486"/>
                  </a:lnTo>
                  <a:lnTo>
                    <a:pt x="0" y="2483"/>
                  </a:lnTo>
                  <a:lnTo>
                    <a:pt x="0" y="2480"/>
                  </a:lnTo>
                  <a:lnTo>
                    <a:pt x="1" y="2478"/>
                  </a:lnTo>
                  <a:lnTo>
                    <a:pt x="3" y="2472"/>
                  </a:lnTo>
                  <a:lnTo>
                    <a:pt x="7" y="2465"/>
                  </a:lnTo>
                  <a:lnTo>
                    <a:pt x="22" y="2450"/>
                  </a:lnTo>
                  <a:lnTo>
                    <a:pt x="42" y="2431"/>
                  </a:lnTo>
                  <a:lnTo>
                    <a:pt x="76" y="2408"/>
                  </a:lnTo>
                  <a:lnTo>
                    <a:pt x="110" y="2383"/>
                  </a:lnTo>
                  <a:lnTo>
                    <a:pt x="141" y="2358"/>
                  </a:lnTo>
                  <a:lnTo>
                    <a:pt x="171" y="2332"/>
                  </a:lnTo>
                  <a:lnTo>
                    <a:pt x="228" y="2278"/>
                  </a:lnTo>
                  <a:lnTo>
                    <a:pt x="284" y="2222"/>
                  </a:lnTo>
                  <a:lnTo>
                    <a:pt x="311" y="2195"/>
                  </a:lnTo>
                  <a:lnTo>
                    <a:pt x="338" y="2169"/>
                  </a:lnTo>
                  <a:lnTo>
                    <a:pt x="366" y="2143"/>
                  </a:lnTo>
                  <a:lnTo>
                    <a:pt x="394" y="2118"/>
                  </a:lnTo>
                  <a:lnTo>
                    <a:pt x="424" y="2095"/>
                  </a:lnTo>
                  <a:lnTo>
                    <a:pt x="454" y="2073"/>
                  </a:lnTo>
                  <a:lnTo>
                    <a:pt x="469" y="2063"/>
                  </a:lnTo>
                  <a:lnTo>
                    <a:pt x="485" y="2053"/>
                  </a:lnTo>
                  <a:lnTo>
                    <a:pt x="502" y="2044"/>
                  </a:lnTo>
                  <a:lnTo>
                    <a:pt x="518" y="2035"/>
                  </a:lnTo>
                  <a:lnTo>
                    <a:pt x="547" y="2020"/>
                  </a:lnTo>
                  <a:lnTo>
                    <a:pt x="574" y="2005"/>
                  </a:lnTo>
                  <a:lnTo>
                    <a:pt x="598" y="1989"/>
                  </a:lnTo>
                  <a:lnTo>
                    <a:pt x="620" y="1975"/>
                  </a:lnTo>
                  <a:lnTo>
                    <a:pt x="639" y="1961"/>
                  </a:lnTo>
                  <a:lnTo>
                    <a:pt x="657" y="1947"/>
                  </a:lnTo>
                  <a:lnTo>
                    <a:pt x="674" y="1932"/>
                  </a:lnTo>
                  <a:lnTo>
                    <a:pt x="687" y="1918"/>
                  </a:lnTo>
                  <a:lnTo>
                    <a:pt x="700" y="1904"/>
                  </a:lnTo>
                  <a:lnTo>
                    <a:pt x="710" y="1889"/>
                  </a:lnTo>
                  <a:lnTo>
                    <a:pt x="720" y="1876"/>
                  </a:lnTo>
                  <a:lnTo>
                    <a:pt x="728" y="1861"/>
                  </a:lnTo>
                  <a:lnTo>
                    <a:pt x="733" y="1846"/>
                  </a:lnTo>
                  <a:lnTo>
                    <a:pt x="739" y="1831"/>
                  </a:lnTo>
                  <a:lnTo>
                    <a:pt x="742" y="1815"/>
                  </a:lnTo>
                  <a:lnTo>
                    <a:pt x="744" y="1799"/>
                  </a:lnTo>
                  <a:lnTo>
                    <a:pt x="745" y="1784"/>
                  </a:lnTo>
                  <a:lnTo>
                    <a:pt x="745" y="1767"/>
                  </a:lnTo>
                  <a:lnTo>
                    <a:pt x="744" y="1749"/>
                  </a:lnTo>
                  <a:lnTo>
                    <a:pt x="743" y="1732"/>
                  </a:lnTo>
                  <a:lnTo>
                    <a:pt x="735" y="1694"/>
                  </a:lnTo>
                  <a:lnTo>
                    <a:pt x="726" y="1653"/>
                  </a:lnTo>
                  <a:lnTo>
                    <a:pt x="702" y="1561"/>
                  </a:lnTo>
                  <a:lnTo>
                    <a:pt x="673" y="145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Freeform 163"/>
            <p:cNvSpPr>
              <a:spLocks/>
            </p:cNvSpPr>
            <p:nvPr/>
          </p:nvSpPr>
          <p:spPr bwMode="auto">
            <a:xfrm>
              <a:off x="3781425" y="4294188"/>
              <a:ext cx="300038" cy="301625"/>
            </a:xfrm>
            <a:custGeom>
              <a:avLst/>
              <a:gdLst/>
              <a:ahLst/>
              <a:cxnLst>
                <a:cxn ang="0">
                  <a:pos x="318" y="487"/>
                </a:cxn>
                <a:cxn ang="0">
                  <a:pos x="431" y="465"/>
                </a:cxn>
                <a:cxn ang="0">
                  <a:pos x="535" y="441"/>
                </a:cxn>
                <a:cxn ang="0">
                  <a:pos x="629" y="415"/>
                </a:cxn>
                <a:cxn ang="0">
                  <a:pos x="711" y="387"/>
                </a:cxn>
                <a:cxn ang="0">
                  <a:pos x="762" y="364"/>
                </a:cxn>
                <a:cxn ang="0">
                  <a:pos x="791" y="349"/>
                </a:cxn>
                <a:cxn ang="0">
                  <a:pos x="817" y="333"/>
                </a:cxn>
                <a:cxn ang="0">
                  <a:pos x="837" y="316"/>
                </a:cxn>
                <a:cxn ang="0">
                  <a:pos x="854" y="299"/>
                </a:cxn>
                <a:cxn ang="0">
                  <a:pos x="864" y="281"/>
                </a:cxn>
                <a:cxn ang="0">
                  <a:pos x="869" y="266"/>
                </a:cxn>
                <a:cxn ang="0">
                  <a:pos x="882" y="229"/>
                </a:cxn>
                <a:cxn ang="0">
                  <a:pos x="904" y="158"/>
                </a:cxn>
                <a:cxn ang="0">
                  <a:pos x="933" y="59"/>
                </a:cxn>
                <a:cxn ang="0">
                  <a:pos x="964" y="2"/>
                </a:cxn>
                <a:cxn ang="0">
                  <a:pos x="992" y="7"/>
                </a:cxn>
                <a:cxn ang="0">
                  <a:pos x="1034" y="20"/>
                </a:cxn>
                <a:cxn ang="0">
                  <a:pos x="1088" y="44"/>
                </a:cxn>
                <a:cxn ang="0">
                  <a:pos x="1137" y="75"/>
                </a:cxn>
                <a:cxn ang="0">
                  <a:pos x="1183" y="113"/>
                </a:cxn>
                <a:cxn ang="0">
                  <a:pos x="1224" y="157"/>
                </a:cxn>
                <a:cxn ang="0">
                  <a:pos x="1258" y="205"/>
                </a:cxn>
                <a:cxn ang="0">
                  <a:pos x="1286" y="259"/>
                </a:cxn>
                <a:cxn ang="0">
                  <a:pos x="1305" y="316"/>
                </a:cxn>
                <a:cxn ang="0">
                  <a:pos x="1316" y="377"/>
                </a:cxn>
                <a:cxn ang="0">
                  <a:pos x="1321" y="436"/>
                </a:cxn>
                <a:cxn ang="0">
                  <a:pos x="1323" y="497"/>
                </a:cxn>
                <a:cxn ang="0">
                  <a:pos x="1320" y="558"/>
                </a:cxn>
                <a:cxn ang="0">
                  <a:pos x="1314" y="617"/>
                </a:cxn>
                <a:cxn ang="0">
                  <a:pos x="1302" y="676"/>
                </a:cxn>
                <a:cxn ang="0">
                  <a:pos x="1285" y="732"/>
                </a:cxn>
                <a:cxn ang="0">
                  <a:pos x="1265" y="788"/>
                </a:cxn>
                <a:cxn ang="0">
                  <a:pos x="1240" y="842"/>
                </a:cxn>
                <a:cxn ang="0">
                  <a:pos x="1209" y="894"/>
                </a:cxn>
                <a:cxn ang="0">
                  <a:pos x="1174" y="943"/>
                </a:cxn>
                <a:cxn ang="0">
                  <a:pos x="1134" y="989"/>
                </a:cxn>
                <a:cxn ang="0">
                  <a:pos x="1089" y="1031"/>
                </a:cxn>
                <a:cxn ang="0">
                  <a:pos x="1040" y="1071"/>
                </a:cxn>
                <a:cxn ang="0">
                  <a:pos x="985" y="1107"/>
                </a:cxn>
                <a:cxn ang="0">
                  <a:pos x="922" y="1139"/>
                </a:cxn>
                <a:cxn ang="0">
                  <a:pos x="853" y="1171"/>
                </a:cxn>
                <a:cxn ang="0">
                  <a:pos x="783" y="1201"/>
                </a:cxn>
                <a:cxn ang="0">
                  <a:pos x="711" y="1229"/>
                </a:cxn>
                <a:cxn ang="0">
                  <a:pos x="638" y="1255"/>
                </a:cxn>
                <a:cxn ang="0">
                  <a:pos x="564" y="1278"/>
                </a:cxn>
                <a:cxn ang="0">
                  <a:pos x="488" y="1300"/>
                </a:cxn>
                <a:cxn ang="0">
                  <a:pos x="413" y="1320"/>
                </a:cxn>
                <a:cxn ang="0">
                  <a:pos x="358" y="1296"/>
                </a:cxn>
                <a:cxn ang="0">
                  <a:pos x="319" y="1239"/>
                </a:cxn>
                <a:cxn ang="0">
                  <a:pos x="276" y="1194"/>
                </a:cxn>
                <a:cxn ang="0">
                  <a:pos x="230" y="1159"/>
                </a:cxn>
                <a:cxn ang="0">
                  <a:pos x="159" y="1117"/>
                </a:cxn>
                <a:cxn ang="0">
                  <a:pos x="94" y="1082"/>
                </a:cxn>
                <a:cxn ang="0">
                  <a:pos x="58" y="1059"/>
                </a:cxn>
                <a:cxn ang="0">
                  <a:pos x="28" y="1033"/>
                </a:cxn>
                <a:cxn ang="0">
                  <a:pos x="9" y="1000"/>
                </a:cxn>
                <a:cxn ang="0">
                  <a:pos x="0" y="961"/>
                </a:cxn>
                <a:cxn ang="0">
                  <a:pos x="7" y="911"/>
                </a:cxn>
                <a:cxn ang="0">
                  <a:pos x="28" y="849"/>
                </a:cxn>
                <a:cxn ang="0">
                  <a:pos x="68" y="772"/>
                </a:cxn>
                <a:cxn ang="0">
                  <a:pos x="128" y="677"/>
                </a:cxn>
                <a:cxn ang="0">
                  <a:pos x="209" y="562"/>
                </a:cxn>
              </a:cxnLst>
              <a:rect l="0" t="0" r="r" b="b"/>
              <a:pathLst>
                <a:path w="1323" h="1329">
                  <a:moveTo>
                    <a:pt x="259" y="497"/>
                  </a:moveTo>
                  <a:lnTo>
                    <a:pt x="318" y="487"/>
                  </a:lnTo>
                  <a:lnTo>
                    <a:pt x="376" y="476"/>
                  </a:lnTo>
                  <a:lnTo>
                    <a:pt x="431" y="465"/>
                  </a:lnTo>
                  <a:lnTo>
                    <a:pt x="484" y="453"/>
                  </a:lnTo>
                  <a:lnTo>
                    <a:pt x="535" y="441"/>
                  </a:lnTo>
                  <a:lnTo>
                    <a:pt x="583" y="428"/>
                  </a:lnTo>
                  <a:lnTo>
                    <a:pt x="629" y="415"/>
                  </a:lnTo>
                  <a:lnTo>
                    <a:pt x="671" y="401"/>
                  </a:lnTo>
                  <a:lnTo>
                    <a:pt x="711" y="387"/>
                  </a:lnTo>
                  <a:lnTo>
                    <a:pt x="746" y="372"/>
                  </a:lnTo>
                  <a:lnTo>
                    <a:pt x="762" y="364"/>
                  </a:lnTo>
                  <a:lnTo>
                    <a:pt x="777" y="357"/>
                  </a:lnTo>
                  <a:lnTo>
                    <a:pt x="791" y="349"/>
                  </a:lnTo>
                  <a:lnTo>
                    <a:pt x="805" y="341"/>
                  </a:lnTo>
                  <a:lnTo>
                    <a:pt x="817" y="333"/>
                  </a:lnTo>
                  <a:lnTo>
                    <a:pt x="827" y="325"/>
                  </a:lnTo>
                  <a:lnTo>
                    <a:pt x="837" y="316"/>
                  </a:lnTo>
                  <a:lnTo>
                    <a:pt x="846" y="308"/>
                  </a:lnTo>
                  <a:lnTo>
                    <a:pt x="854" y="299"/>
                  </a:lnTo>
                  <a:lnTo>
                    <a:pt x="859" y="290"/>
                  </a:lnTo>
                  <a:lnTo>
                    <a:pt x="864" y="281"/>
                  </a:lnTo>
                  <a:lnTo>
                    <a:pt x="867" y="272"/>
                  </a:lnTo>
                  <a:lnTo>
                    <a:pt x="869" y="266"/>
                  </a:lnTo>
                  <a:lnTo>
                    <a:pt x="874" y="252"/>
                  </a:lnTo>
                  <a:lnTo>
                    <a:pt x="882" y="229"/>
                  </a:lnTo>
                  <a:lnTo>
                    <a:pt x="891" y="196"/>
                  </a:lnTo>
                  <a:lnTo>
                    <a:pt x="904" y="158"/>
                  </a:lnTo>
                  <a:lnTo>
                    <a:pt x="917" y="111"/>
                  </a:lnTo>
                  <a:lnTo>
                    <a:pt x="933" y="59"/>
                  </a:lnTo>
                  <a:lnTo>
                    <a:pt x="950" y="0"/>
                  </a:lnTo>
                  <a:lnTo>
                    <a:pt x="964" y="2"/>
                  </a:lnTo>
                  <a:lnTo>
                    <a:pt x="979" y="4"/>
                  </a:lnTo>
                  <a:lnTo>
                    <a:pt x="992" y="7"/>
                  </a:lnTo>
                  <a:lnTo>
                    <a:pt x="1007" y="12"/>
                  </a:lnTo>
                  <a:lnTo>
                    <a:pt x="1034" y="20"/>
                  </a:lnTo>
                  <a:lnTo>
                    <a:pt x="1061" y="31"/>
                  </a:lnTo>
                  <a:lnTo>
                    <a:pt x="1088" y="44"/>
                  </a:lnTo>
                  <a:lnTo>
                    <a:pt x="1113" y="59"/>
                  </a:lnTo>
                  <a:lnTo>
                    <a:pt x="1137" y="75"/>
                  </a:lnTo>
                  <a:lnTo>
                    <a:pt x="1161" y="93"/>
                  </a:lnTo>
                  <a:lnTo>
                    <a:pt x="1183" y="113"/>
                  </a:lnTo>
                  <a:lnTo>
                    <a:pt x="1204" y="134"/>
                  </a:lnTo>
                  <a:lnTo>
                    <a:pt x="1224" y="157"/>
                  </a:lnTo>
                  <a:lnTo>
                    <a:pt x="1242" y="180"/>
                  </a:lnTo>
                  <a:lnTo>
                    <a:pt x="1258" y="205"/>
                  </a:lnTo>
                  <a:lnTo>
                    <a:pt x="1274" y="232"/>
                  </a:lnTo>
                  <a:lnTo>
                    <a:pt x="1286" y="259"/>
                  </a:lnTo>
                  <a:lnTo>
                    <a:pt x="1298" y="287"/>
                  </a:lnTo>
                  <a:lnTo>
                    <a:pt x="1305" y="316"/>
                  </a:lnTo>
                  <a:lnTo>
                    <a:pt x="1310" y="347"/>
                  </a:lnTo>
                  <a:lnTo>
                    <a:pt x="1316" y="377"/>
                  </a:lnTo>
                  <a:lnTo>
                    <a:pt x="1319" y="406"/>
                  </a:lnTo>
                  <a:lnTo>
                    <a:pt x="1321" y="436"/>
                  </a:lnTo>
                  <a:lnTo>
                    <a:pt x="1323" y="467"/>
                  </a:lnTo>
                  <a:lnTo>
                    <a:pt x="1323" y="497"/>
                  </a:lnTo>
                  <a:lnTo>
                    <a:pt x="1322" y="527"/>
                  </a:lnTo>
                  <a:lnTo>
                    <a:pt x="1320" y="558"/>
                  </a:lnTo>
                  <a:lnTo>
                    <a:pt x="1318" y="587"/>
                  </a:lnTo>
                  <a:lnTo>
                    <a:pt x="1314" y="617"/>
                  </a:lnTo>
                  <a:lnTo>
                    <a:pt x="1308" y="646"/>
                  </a:lnTo>
                  <a:lnTo>
                    <a:pt x="1302" y="676"/>
                  </a:lnTo>
                  <a:lnTo>
                    <a:pt x="1294" y="704"/>
                  </a:lnTo>
                  <a:lnTo>
                    <a:pt x="1285" y="732"/>
                  </a:lnTo>
                  <a:lnTo>
                    <a:pt x="1276" y="760"/>
                  </a:lnTo>
                  <a:lnTo>
                    <a:pt x="1265" y="788"/>
                  </a:lnTo>
                  <a:lnTo>
                    <a:pt x="1252" y="815"/>
                  </a:lnTo>
                  <a:lnTo>
                    <a:pt x="1240" y="842"/>
                  </a:lnTo>
                  <a:lnTo>
                    <a:pt x="1225" y="868"/>
                  </a:lnTo>
                  <a:lnTo>
                    <a:pt x="1209" y="894"/>
                  </a:lnTo>
                  <a:lnTo>
                    <a:pt x="1193" y="919"/>
                  </a:lnTo>
                  <a:lnTo>
                    <a:pt x="1174" y="943"/>
                  </a:lnTo>
                  <a:lnTo>
                    <a:pt x="1155" y="966"/>
                  </a:lnTo>
                  <a:lnTo>
                    <a:pt x="1134" y="989"/>
                  </a:lnTo>
                  <a:lnTo>
                    <a:pt x="1112" y="1011"/>
                  </a:lnTo>
                  <a:lnTo>
                    <a:pt x="1089" y="1031"/>
                  </a:lnTo>
                  <a:lnTo>
                    <a:pt x="1065" y="1051"/>
                  </a:lnTo>
                  <a:lnTo>
                    <a:pt x="1040" y="1071"/>
                  </a:lnTo>
                  <a:lnTo>
                    <a:pt x="1013" y="1089"/>
                  </a:lnTo>
                  <a:lnTo>
                    <a:pt x="985" y="1107"/>
                  </a:lnTo>
                  <a:lnTo>
                    <a:pt x="957" y="1122"/>
                  </a:lnTo>
                  <a:lnTo>
                    <a:pt x="922" y="1139"/>
                  </a:lnTo>
                  <a:lnTo>
                    <a:pt x="888" y="1156"/>
                  </a:lnTo>
                  <a:lnTo>
                    <a:pt x="853" y="1171"/>
                  </a:lnTo>
                  <a:lnTo>
                    <a:pt x="818" y="1186"/>
                  </a:lnTo>
                  <a:lnTo>
                    <a:pt x="783" y="1201"/>
                  </a:lnTo>
                  <a:lnTo>
                    <a:pt x="747" y="1215"/>
                  </a:lnTo>
                  <a:lnTo>
                    <a:pt x="711" y="1229"/>
                  </a:lnTo>
                  <a:lnTo>
                    <a:pt x="674" y="1242"/>
                  </a:lnTo>
                  <a:lnTo>
                    <a:pt x="638" y="1255"/>
                  </a:lnTo>
                  <a:lnTo>
                    <a:pt x="601" y="1266"/>
                  </a:lnTo>
                  <a:lnTo>
                    <a:pt x="564" y="1278"/>
                  </a:lnTo>
                  <a:lnTo>
                    <a:pt x="526" y="1289"/>
                  </a:lnTo>
                  <a:lnTo>
                    <a:pt x="488" y="1300"/>
                  </a:lnTo>
                  <a:lnTo>
                    <a:pt x="451" y="1310"/>
                  </a:lnTo>
                  <a:lnTo>
                    <a:pt x="413" y="1320"/>
                  </a:lnTo>
                  <a:lnTo>
                    <a:pt x="375" y="1329"/>
                  </a:lnTo>
                  <a:lnTo>
                    <a:pt x="358" y="1296"/>
                  </a:lnTo>
                  <a:lnTo>
                    <a:pt x="339" y="1266"/>
                  </a:lnTo>
                  <a:lnTo>
                    <a:pt x="319" y="1239"/>
                  </a:lnTo>
                  <a:lnTo>
                    <a:pt x="299" y="1215"/>
                  </a:lnTo>
                  <a:lnTo>
                    <a:pt x="276" y="1194"/>
                  </a:lnTo>
                  <a:lnTo>
                    <a:pt x="253" y="1176"/>
                  </a:lnTo>
                  <a:lnTo>
                    <a:pt x="230" y="1159"/>
                  </a:lnTo>
                  <a:lnTo>
                    <a:pt x="206" y="1143"/>
                  </a:lnTo>
                  <a:lnTo>
                    <a:pt x="159" y="1117"/>
                  </a:lnTo>
                  <a:lnTo>
                    <a:pt x="115" y="1093"/>
                  </a:lnTo>
                  <a:lnTo>
                    <a:pt x="94" y="1082"/>
                  </a:lnTo>
                  <a:lnTo>
                    <a:pt x="75" y="1070"/>
                  </a:lnTo>
                  <a:lnTo>
                    <a:pt x="58" y="1059"/>
                  </a:lnTo>
                  <a:lnTo>
                    <a:pt x="42" y="1046"/>
                  </a:lnTo>
                  <a:lnTo>
                    <a:pt x="28" y="1033"/>
                  </a:lnTo>
                  <a:lnTo>
                    <a:pt x="17" y="1017"/>
                  </a:lnTo>
                  <a:lnTo>
                    <a:pt x="9" y="1000"/>
                  </a:lnTo>
                  <a:lnTo>
                    <a:pt x="3" y="981"/>
                  </a:lnTo>
                  <a:lnTo>
                    <a:pt x="0" y="961"/>
                  </a:lnTo>
                  <a:lnTo>
                    <a:pt x="1" y="938"/>
                  </a:lnTo>
                  <a:lnTo>
                    <a:pt x="7" y="911"/>
                  </a:lnTo>
                  <a:lnTo>
                    <a:pt x="15" y="881"/>
                  </a:lnTo>
                  <a:lnTo>
                    <a:pt x="28" y="849"/>
                  </a:lnTo>
                  <a:lnTo>
                    <a:pt x="46" y="812"/>
                  </a:lnTo>
                  <a:lnTo>
                    <a:pt x="68" y="772"/>
                  </a:lnTo>
                  <a:lnTo>
                    <a:pt x="95" y="727"/>
                  </a:lnTo>
                  <a:lnTo>
                    <a:pt x="128" y="677"/>
                  </a:lnTo>
                  <a:lnTo>
                    <a:pt x="165" y="622"/>
                  </a:lnTo>
                  <a:lnTo>
                    <a:pt x="209" y="562"/>
                  </a:lnTo>
                  <a:lnTo>
                    <a:pt x="259" y="49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Freeform 164"/>
            <p:cNvSpPr>
              <a:spLocks/>
            </p:cNvSpPr>
            <p:nvPr/>
          </p:nvSpPr>
          <p:spPr bwMode="auto">
            <a:xfrm>
              <a:off x="3787775" y="4406901"/>
              <a:ext cx="79375" cy="204788"/>
            </a:xfrm>
            <a:custGeom>
              <a:avLst/>
              <a:gdLst/>
              <a:ahLst/>
              <a:cxnLst>
                <a:cxn ang="0">
                  <a:pos x="171" y="843"/>
                </a:cxn>
                <a:cxn ang="0">
                  <a:pos x="138" y="802"/>
                </a:cxn>
                <a:cxn ang="0">
                  <a:pos x="109" y="756"/>
                </a:cxn>
                <a:cxn ang="0">
                  <a:pos x="83" y="708"/>
                </a:cxn>
                <a:cxn ang="0">
                  <a:pos x="60" y="658"/>
                </a:cxn>
                <a:cxn ang="0">
                  <a:pos x="40" y="605"/>
                </a:cxn>
                <a:cxn ang="0">
                  <a:pos x="25" y="551"/>
                </a:cxn>
                <a:cxn ang="0">
                  <a:pos x="13" y="497"/>
                </a:cxn>
                <a:cxn ang="0">
                  <a:pos x="5" y="441"/>
                </a:cxn>
                <a:cxn ang="0">
                  <a:pos x="1" y="384"/>
                </a:cxn>
                <a:cxn ang="0">
                  <a:pos x="0" y="328"/>
                </a:cxn>
                <a:cxn ang="0">
                  <a:pos x="4" y="270"/>
                </a:cxn>
                <a:cxn ang="0">
                  <a:pos x="12" y="214"/>
                </a:cxn>
                <a:cxn ang="0">
                  <a:pos x="22" y="159"/>
                </a:cxn>
                <a:cxn ang="0">
                  <a:pos x="38" y="104"/>
                </a:cxn>
                <a:cxn ang="0">
                  <a:pos x="58" y="51"/>
                </a:cxn>
                <a:cxn ang="0">
                  <a:pos x="90" y="22"/>
                </a:cxn>
                <a:cxn ang="0">
                  <a:pos x="132" y="16"/>
                </a:cxn>
                <a:cxn ang="0">
                  <a:pos x="173" y="9"/>
                </a:cxn>
                <a:cxn ang="0">
                  <a:pos x="215" y="3"/>
                </a:cxn>
                <a:cxn ang="0">
                  <a:pos x="229" y="52"/>
                </a:cxn>
                <a:cxn ang="0">
                  <a:pos x="220" y="159"/>
                </a:cxn>
                <a:cxn ang="0">
                  <a:pos x="219" y="265"/>
                </a:cxn>
                <a:cxn ang="0">
                  <a:pos x="227" y="371"/>
                </a:cxn>
                <a:cxn ang="0">
                  <a:pos x="242" y="477"/>
                </a:cxn>
                <a:cxn ang="0">
                  <a:pos x="264" y="581"/>
                </a:cxn>
                <a:cxn ang="0">
                  <a:pos x="293" y="684"/>
                </a:cxn>
                <a:cxn ang="0">
                  <a:pos x="330" y="783"/>
                </a:cxn>
                <a:cxn ang="0">
                  <a:pos x="340" y="851"/>
                </a:cxn>
                <a:cxn ang="0">
                  <a:pos x="319" y="879"/>
                </a:cxn>
                <a:cxn ang="0">
                  <a:pos x="299" y="896"/>
                </a:cxn>
                <a:cxn ang="0">
                  <a:pos x="279" y="903"/>
                </a:cxn>
                <a:cxn ang="0">
                  <a:pos x="259" y="902"/>
                </a:cxn>
                <a:cxn ang="0">
                  <a:pos x="239" y="896"/>
                </a:cxn>
                <a:cxn ang="0">
                  <a:pos x="209" y="878"/>
                </a:cxn>
              </a:cxnLst>
              <a:rect l="0" t="0" r="r" b="b"/>
              <a:pathLst>
                <a:path w="351" h="904">
                  <a:moveTo>
                    <a:pt x="190" y="864"/>
                  </a:moveTo>
                  <a:lnTo>
                    <a:pt x="171" y="843"/>
                  </a:lnTo>
                  <a:lnTo>
                    <a:pt x="155" y="823"/>
                  </a:lnTo>
                  <a:lnTo>
                    <a:pt x="138" y="802"/>
                  </a:lnTo>
                  <a:lnTo>
                    <a:pt x="123" y="779"/>
                  </a:lnTo>
                  <a:lnTo>
                    <a:pt x="109" y="756"/>
                  </a:lnTo>
                  <a:lnTo>
                    <a:pt x="95" y="732"/>
                  </a:lnTo>
                  <a:lnTo>
                    <a:pt x="83" y="708"/>
                  </a:lnTo>
                  <a:lnTo>
                    <a:pt x="70" y="683"/>
                  </a:lnTo>
                  <a:lnTo>
                    <a:pt x="60" y="658"/>
                  </a:lnTo>
                  <a:lnTo>
                    <a:pt x="49" y="632"/>
                  </a:lnTo>
                  <a:lnTo>
                    <a:pt x="40" y="605"/>
                  </a:lnTo>
                  <a:lnTo>
                    <a:pt x="33" y="578"/>
                  </a:lnTo>
                  <a:lnTo>
                    <a:pt x="25" y="551"/>
                  </a:lnTo>
                  <a:lnTo>
                    <a:pt x="19" y="524"/>
                  </a:lnTo>
                  <a:lnTo>
                    <a:pt x="13" y="497"/>
                  </a:lnTo>
                  <a:lnTo>
                    <a:pt x="9" y="469"/>
                  </a:lnTo>
                  <a:lnTo>
                    <a:pt x="5" y="441"/>
                  </a:lnTo>
                  <a:lnTo>
                    <a:pt x="2" y="412"/>
                  </a:lnTo>
                  <a:lnTo>
                    <a:pt x="1" y="384"/>
                  </a:lnTo>
                  <a:lnTo>
                    <a:pt x="0" y="356"/>
                  </a:lnTo>
                  <a:lnTo>
                    <a:pt x="0" y="328"/>
                  </a:lnTo>
                  <a:lnTo>
                    <a:pt x="2" y="299"/>
                  </a:lnTo>
                  <a:lnTo>
                    <a:pt x="4" y="270"/>
                  </a:lnTo>
                  <a:lnTo>
                    <a:pt x="8" y="242"/>
                  </a:lnTo>
                  <a:lnTo>
                    <a:pt x="12" y="214"/>
                  </a:lnTo>
                  <a:lnTo>
                    <a:pt x="17" y="187"/>
                  </a:lnTo>
                  <a:lnTo>
                    <a:pt x="22" y="159"/>
                  </a:lnTo>
                  <a:lnTo>
                    <a:pt x="29" y="132"/>
                  </a:lnTo>
                  <a:lnTo>
                    <a:pt x="38" y="104"/>
                  </a:lnTo>
                  <a:lnTo>
                    <a:pt x="47" y="77"/>
                  </a:lnTo>
                  <a:lnTo>
                    <a:pt x="58" y="51"/>
                  </a:lnTo>
                  <a:lnTo>
                    <a:pt x="68" y="25"/>
                  </a:lnTo>
                  <a:lnTo>
                    <a:pt x="90" y="22"/>
                  </a:lnTo>
                  <a:lnTo>
                    <a:pt x="111" y="19"/>
                  </a:lnTo>
                  <a:lnTo>
                    <a:pt x="132" y="16"/>
                  </a:lnTo>
                  <a:lnTo>
                    <a:pt x="153" y="13"/>
                  </a:lnTo>
                  <a:lnTo>
                    <a:pt x="173" y="9"/>
                  </a:lnTo>
                  <a:lnTo>
                    <a:pt x="194" y="6"/>
                  </a:lnTo>
                  <a:lnTo>
                    <a:pt x="215" y="3"/>
                  </a:lnTo>
                  <a:lnTo>
                    <a:pt x="235" y="0"/>
                  </a:lnTo>
                  <a:lnTo>
                    <a:pt x="229" y="52"/>
                  </a:lnTo>
                  <a:lnTo>
                    <a:pt x="223" y="105"/>
                  </a:lnTo>
                  <a:lnTo>
                    <a:pt x="220" y="159"/>
                  </a:lnTo>
                  <a:lnTo>
                    <a:pt x="219" y="212"/>
                  </a:lnTo>
                  <a:lnTo>
                    <a:pt x="219" y="265"/>
                  </a:lnTo>
                  <a:lnTo>
                    <a:pt x="222" y="318"/>
                  </a:lnTo>
                  <a:lnTo>
                    <a:pt x="227" y="371"/>
                  </a:lnTo>
                  <a:lnTo>
                    <a:pt x="234" y="424"/>
                  </a:lnTo>
                  <a:lnTo>
                    <a:pt x="242" y="477"/>
                  </a:lnTo>
                  <a:lnTo>
                    <a:pt x="252" y="529"/>
                  </a:lnTo>
                  <a:lnTo>
                    <a:pt x="264" y="581"/>
                  </a:lnTo>
                  <a:lnTo>
                    <a:pt x="278" y="633"/>
                  </a:lnTo>
                  <a:lnTo>
                    <a:pt x="293" y="684"/>
                  </a:lnTo>
                  <a:lnTo>
                    <a:pt x="311" y="734"/>
                  </a:lnTo>
                  <a:lnTo>
                    <a:pt x="330" y="783"/>
                  </a:lnTo>
                  <a:lnTo>
                    <a:pt x="351" y="832"/>
                  </a:lnTo>
                  <a:lnTo>
                    <a:pt x="340" y="851"/>
                  </a:lnTo>
                  <a:lnTo>
                    <a:pt x="330" y="866"/>
                  </a:lnTo>
                  <a:lnTo>
                    <a:pt x="319" y="879"/>
                  </a:lnTo>
                  <a:lnTo>
                    <a:pt x="309" y="888"/>
                  </a:lnTo>
                  <a:lnTo>
                    <a:pt x="299" y="896"/>
                  </a:lnTo>
                  <a:lnTo>
                    <a:pt x="289" y="901"/>
                  </a:lnTo>
                  <a:lnTo>
                    <a:pt x="279" y="903"/>
                  </a:lnTo>
                  <a:lnTo>
                    <a:pt x="268" y="904"/>
                  </a:lnTo>
                  <a:lnTo>
                    <a:pt x="259" y="902"/>
                  </a:lnTo>
                  <a:lnTo>
                    <a:pt x="249" y="900"/>
                  </a:lnTo>
                  <a:lnTo>
                    <a:pt x="239" y="896"/>
                  </a:lnTo>
                  <a:lnTo>
                    <a:pt x="229" y="890"/>
                  </a:lnTo>
                  <a:lnTo>
                    <a:pt x="209" y="878"/>
                  </a:lnTo>
                  <a:lnTo>
                    <a:pt x="190" y="86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Freeform 165"/>
            <p:cNvSpPr>
              <a:spLocks/>
            </p:cNvSpPr>
            <p:nvPr/>
          </p:nvSpPr>
          <p:spPr bwMode="auto">
            <a:xfrm>
              <a:off x="3824288" y="4595813"/>
              <a:ext cx="55563" cy="31750"/>
            </a:xfrm>
            <a:custGeom>
              <a:avLst/>
              <a:gdLst/>
              <a:ahLst/>
              <a:cxnLst>
                <a:cxn ang="0">
                  <a:pos x="27" y="32"/>
                </a:cxn>
                <a:cxn ang="0">
                  <a:pos x="47" y="28"/>
                </a:cxn>
                <a:cxn ang="0">
                  <a:pos x="67" y="25"/>
                </a:cxn>
                <a:cxn ang="0">
                  <a:pos x="88" y="21"/>
                </a:cxn>
                <a:cxn ang="0">
                  <a:pos x="107" y="17"/>
                </a:cxn>
                <a:cxn ang="0">
                  <a:pos x="127" y="13"/>
                </a:cxn>
                <a:cxn ang="0">
                  <a:pos x="148" y="8"/>
                </a:cxn>
                <a:cxn ang="0">
                  <a:pos x="168" y="4"/>
                </a:cxn>
                <a:cxn ang="0">
                  <a:pos x="188" y="0"/>
                </a:cxn>
                <a:cxn ang="0">
                  <a:pos x="201" y="28"/>
                </a:cxn>
                <a:cxn ang="0">
                  <a:pos x="215" y="55"/>
                </a:cxn>
                <a:cxn ang="0">
                  <a:pos x="228" y="82"/>
                </a:cxn>
                <a:cxn ang="0">
                  <a:pos x="244" y="110"/>
                </a:cxn>
                <a:cxn ang="0">
                  <a:pos x="221" y="114"/>
                </a:cxn>
                <a:cxn ang="0">
                  <a:pos x="199" y="118"/>
                </a:cxn>
                <a:cxn ang="0">
                  <a:pos x="177" y="122"/>
                </a:cxn>
                <a:cxn ang="0">
                  <a:pos x="156" y="126"/>
                </a:cxn>
                <a:cxn ang="0">
                  <a:pos x="135" y="129"/>
                </a:cxn>
                <a:cxn ang="0">
                  <a:pos x="114" y="134"/>
                </a:cxn>
                <a:cxn ang="0">
                  <a:pos x="92" y="138"/>
                </a:cxn>
                <a:cxn ang="0">
                  <a:pos x="71" y="142"/>
                </a:cxn>
                <a:cxn ang="0">
                  <a:pos x="45" y="119"/>
                </a:cxn>
                <a:cxn ang="0">
                  <a:pos x="25" y="101"/>
                </a:cxn>
                <a:cxn ang="0">
                  <a:pos x="17" y="94"/>
                </a:cxn>
                <a:cxn ang="0">
                  <a:pos x="10" y="88"/>
                </a:cxn>
                <a:cxn ang="0">
                  <a:pos x="6" y="82"/>
                </a:cxn>
                <a:cxn ang="0">
                  <a:pos x="3" y="77"/>
                </a:cxn>
                <a:cxn ang="0">
                  <a:pos x="1" y="73"/>
                </a:cxn>
                <a:cxn ang="0">
                  <a:pos x="0" y="68"/>
                </a:cxn>
                <a:cxn ang="0">
                  <a:pos x="1" y="64"/>
                </a:cxn>
                <a:cxn ang="0">
                  <a:pos x="4" y="58"/>
                </a:cxn>
                <a:cxn ang="0">
                  <a:pos x="12" y="47"/>
                </a:cxn>
                <a:cxn ang="0">
                  <a:pos x="27" y="32"/>
                </a:cxn>
              </a:cxnLst>
              <a:rect l="0" t="0" r="r" b="b"/>
              <a:pathLst>
                <a:path w="244" h="142">
                  <a:moveTo>
                    <a:pt x="27" y="32"/>
                  </a:moveTo>
                  <a:lnTo>
                    <a:pt x="47" y="28"/>
                  </a:lnTo>
                  <a:lnTo>
                    <a:pt x="67" y="25"/>
                  </a:lnTo>
                  <a:lnTo>
                    <a:pt x="88" y="21"/>
                  </a:lnTo>
                  <a:lnTo>
                    <a:pt x="107" y="17"/>
                  </a:lnTo>
                  <a:lnTo>
                    <a:pt x="127" y="13"/>
                  </a:lnTo>
                  <a:lnTo>
                    <a:pt x="148" y="8"/>
                  </a:lnTo>
                  <a:lnTo>
                    <a:pt x="168" y="4"/>
                  </a:lnTo>
                  <a:lnTo>
                    <a:pt x="188" y="0"/>
                  </a:lnTo>
                  <a:lnTo>
                    <a:pt x="201" y="28"/>
                  </a:lnTo>
                  <a:lnTo>
                    <a:pt x="215" y="55"/>
                  </a:lnTo>
                  <a:lnTo>
                    <a:pt x="228" y="82"/>
                  </a:lnTo>
                  <a:lnTo>
                    <a:pt x="244" y="110"/>
                  </a:lnTo>
                  <a:lnTo>
                    <a:pt x="221" y="114"/>
                  </a:lnTo>
                  <a:lnTo>
                    <a:pt x="199" y="118"/>
                  </a:lnTo>
                  <a:lnTo>
                    <a:pt x="177" y="122"/>
                  </a:lnTo>
                  <a:lnTo>
                    <a:pt x="156" y="126"/>
                  </a:lnTo>
                  <a:lnTo>
                    <a:pt x="135" y="129"/>
                  </a:lnTo>
                  <a:lnTo>
                    <a:pt x="114" y="134"/>
                  </a:lnTo>
                  <a:lnTo>
                    <a:pt x="92" y="138"/>
                  </a:lnTo>
                  <a:lnTo>
                    <a:pt x="71" y="142"/>
                  </a:lnTo>
                  <a:lnTo>
                    <a:pt x="45" y="119"/>
                  </a:lnTo>
                  <a:lnTo>
                    <a:pt x="25" y="101"/>
                  </a:lnTo>
                  <a:lnTo>
                    <a:pt x="17" y="94"/>
                  </a:lnTo>
                  <a:lnTo>
                    <a:pt x="10" y="88"/>
                  </a:lnTo>
                  <a:lnTo>
                    <a:pt x="6" y="82"/>
                  </a:lnTo>
                  <a:lnTo>
                    <a:pt x="3" y="77"/>
                  </a:lnTo>
                  <a:lnTo>
                    <a:pt x="1" y="73"/>
                  </a:lnTo>
                  <a:lnTo>
                    <a:pt x="0" y="68"/>
                  </a:lnTo>
                  <a:lnTo>
                    <a:pt x="1" y="64"/>
                  </a:lnTo>
                  <a:lnTo>
                    <a:pt x="4" y="58"/>
                  </a:lnTo>
                  <a:lnTo>
                    <a:pt x="12" y="47"/>
                  </a:lnTo>
                  <a:lnTo>
                    <a:pt x="27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Freeform 166"/>
            <p:cNvSpPr>
              <a:spLocks/>
            </p:cNvSpPr>
            <p:nvPr/>
          </p:nvSpPr>
          <p:spPr bwMode="auto">
            <a:xfrm>
              <a:off x="3375025" y="4467226"/>
              <a:ext cx="417513" cy="325438"/>
            </a:xfrm>
            <a:custGeom>
              <a:avLst/>
              <a:gdLst/>
              <a:ahLst/>
              <a:cxnLst>
                <a:cxn ang="0">
                  <a:pos x="93" y="6"/>
                </a:cxn>
                <a:cxn ang="0">
                  <a:pos x="171" y="32"/>
                </a:cxn>
                <a:cxn ang="0">
                  <a:pos x="282" y="59"/>
                </a:cxn>
                <a:cxn ang="0">
                  <a:pos x="443" y="102"/>
                </a:cxn>
                <a:cxn ang="0">
                  <a:pos x="653" y="165"/>
                </a:cxn>
                <a:cxn ang="0">
                  <a:pos x="858" y="234"/>
                </a:cxn>
                <a:cxn ang="0">
                  <a:pos x="1059" y="310"/>
                </a:cxn>
                <a:cxn ang="0">
                  <a:pos x="1261" y="393"/>
                </a:cxn>
                <a:cxn ang="0">
                  <a:pos x="1467" y="480"/>
                </a:cxn>
                <a:cxn ang="0">
                  <a:pos x="1677" y="574"/>
                </a:cxn>
                <a:cxn ang="0">
                  <a:pos x="1804" y="641"/>
                </a:cxn>
                <a:cxn ang="0">
                  <a:pos x="1824" y="665"/>
                </a:cxn>
                <a:cxn ang="0">
                  <a:pos x="1834" y="680"/>
                </a:cxn>
                <a:cxn ang="0">
                  <a:pos x="1840" y="693"/>
                </a:cxn>
                <a:cxn ang="0">
                  <a:pos x="1842" y="708"/>
                </a:cxn>
                <a:cxn ang="0">
                  <a:pos x="1841" y="724"/>
                </a:cxn>
                <a:cxn ang="0">
                  <a:pos x="1835" y="741"/>
                </a:cxn>
                <a:cxn ang="0">
                  <a:pos x="1757" y="767"/>
                </a:cxn>
                <a:cxn ang="0">
                  <a:pos x="1618" y="799"/>
                </a:cxn>
                <a:cxn ang="0">
                  <a:pos x="1489" y="832"/>
                </a:cxn>
                <a:cxn ang="0">
                  <a:pos x="1368" y="866"/>
                </a:cxn>
                <a:cxn ang="0">
                  <a:pos x="1254" y="900"/>
                </a:cxn>
                <a:cxn ang="0">
                  <a:pos x="1149" y="937"/>
                </a:cxn>
                <a:cxn ang="0">
                  <a:pos x="1048" y="974"/>
                </a:cxn>
                <a:cxn ang="0">
                  <a:pos x="956" y="1013"/>
                </a:cxn>
                <a:cxn ang="0">
                  <a:pos x="868" y="1054"/>
                </a:cxn>
                <a:cxn ang="0">
                  <a:pos x="785" y="1096"/>
                </a:cxn>
                <a:cxn ang="0">
                  <a:pos x="705" y="1142"/>
                </a:cxn>
                <a:cxn ang="0">
                  <a:pos x="630" y="1189"/>
                </a:cxn>
                <a:cxn ang="0">
                  <a:pos x="557" y="1239"/>
                </a:cxn>
                <a:cxn ang="0">
                  <a:pos x="487" y="1293"/>
                </a:cxn>
                <a:cxn ang="0">
                  <a:pos x="418" y="1348"/>
                </a:cxn>
                <a:cxn ang="0">
                  <a:pos x="352" y="1406"/>
                </a:cxn>
                <a:cxn ang="0">
                  <a:pos x="314" y="1429"/>
                </a:cxn>
                <a:cxn ang="0">
                  <a:pos x="290" y="1371"/>
                </a:cxn>
                <a:cxn ang="0">
                  <a:pos x="247" y="1264"/>
                </a:cxn>
                <a:cxn ang="0">
                  <a:pos x="193" y="1120"/>
                </a:cxn>
                <a:cxn ang="0">
                  <a:pos x="136" y="950"/>
                </a:cxn>
                <a:cxn ang="0">
                  <a:pos x="93" y="811"/>
                </a:cxn>
                <a:cxn ang="0">
                  <a:pos x="68" y="717"/>
                </a:cxn>
                <a:cxn ang="0">
                  <a:pos x="45" y="622"/>
                </a:cxn>
                <a:cxn ang="0">
                  <a:pos x="26" y="528"/>
                </a:cxn>
                <a:cxn ang="0">
                  <a:pos x="12" y="437"/>
                </a:cxn>
                <a:cxn ang="0">
                  <a:pos x="3" y="349"/>
                </a:cxn>
                <a:cxn ang="0">
                  <a:pos x="1" y="307"/>
                </a:cxn>
                <a:cxn ang="0">
                  <a:pos x="1" y="258"/>
                </a:cxn>
                <a:cxn ang="0">
                  <a:pos x="3" y="211"/>
                </a:cxn>
                <a:cxn ang="0">
                  <a:pos x="8" y="167"/>
                </a:cxn>
                <a:cxn ang="0">
                  <a:pos x="17" y="127"/>
                </a:cxn>
                <a:cxn ang="0">
                  <a:pos x="28" y="89"/>
                </a:cxn>
                <a:cxn ang="0">
                  <a:pos x="44" y="56"/>
                </a:cxn>
                <a:cxn ang="0">
                  <a:pos x="63" y="26"/>
                </a:cxn>
                <a:cxn ang="0">
                  <a:pos x="86" y="0"/>
                </a:cxn>
              </a:cxnLst>
              <a:rect l="0" t="0" r="r" b="b"/>
              <a:pathLst>
                <a:path w="1842" h="1438">
                  <a:moveTo>
                    <a:pt x="86" y="0"/>
                  </a:moveTo>
                  <a:lnTo>
                    <a:pt x="93" y="6"/>
                  </a:lnTo>
                  <a:lnTo>
                    <a:pt x="114" y="19"/>
                  </a:lnTo>
                  <a:lnTo>
                    <a:pt x="171" y="32"/>
                  </a:lnTo>
                  <a:lnTo>
                    <a:pt x="226" y="45"/>
                  </a:lnTo>
                  <a:lnTo>
                    <a:pt x="282" y="59"/>
                  </a:lnTo>
                  <a:lnTo>
                    <a:pt x="336" y="72"/>
                  </a:lnTo>
                  <a:lnTo>
                    <a:pt x="443" y="102"/>
                  </a:lnTo>
                  <a:lnTo>
                    <a:pt x="549" y="132"/>
                  </a:lnTo>
                  <a:lnTo>
                    <a:pt x="653" y="165"/>
                  </a:lnTo>
                  <a:lnTo>
                    <a:pt x="755" y="199"/>
                  </a:lnTo>
                  <a:lnTo>
                    <a:pt x="858" y="234"/>
                  </a:lnTo>
                  <a:lnTo>
                    <a:pt x="958" y="272"/>
                  </a:lnTo>
                  <a:lnTo>
                    <a:pt x="1059" y="310"/>
                  </a:lnTo>
                  <a:lnTo>
                    <a:pt x="1160" y="351"/>
                  </a:lnTo>
                  <a:lnTo>
                    <a:pt x="1261" y="393"/>
                  </a:lnTo>
                  <a:lnTo>
                    <a:pt x="1363" y="437"/>
                  </a:lnTo>
                  <a:lnTo>
                    <a:pt x="1467" y="480"/>
                  </a:lnTo>
                  <a:lnTo>
                    <a:pt x="1571" y="527"/>
                  </a:lnTo>
                  <a:lnTo>
                    <a:pt x="1677" y="574"/>
                  </a:lnTo>
                  <a:lnTo>
                    <a:pt x="1787" y="623"/>
                  </a:lnTo>
                  <a:lnTo>
                    <a:pt x="1804" y="641"/>
                  </a:lnTo>
                  <a:lnTo>
                    <a:pt x="1817" y="658"/>
                  </a:lnTo>
                  <a:lnTo>
                    <a:pt x="1824" y="665"/>
                  </a:lnTo>
                  <a:lnTo>
                    <a:pt x="1829" y="673"/>
                  </a:lnTo>
                  <a:lnTo>
                    <a:pt x="1834" y="680"/>
                  </a:lnTo>
                  <a:lnTo>
                    <a:pt x="1837" y="687"/>
                  </a:lnTo>
                  <a:lnTo>
                    <a:pt x="1840" y="693"/>
                  </a:lnTo>
                  <a:lnTo>
                    <a:pt x="1842" y="701"/>
                  </a:lnTo>
                  <a:lnTo>
                    <a:pt x="1842" y="708"/>
                  </a:lnTo>
                  <a:lnTo>
                    <a:pt x="1842" y="716"/>
                  </a:lnTo>
                  <a:lnTo>
                    <a:pt x="1841" y="724"/>
                  </a:lnTo>
                  <a:lnTo>
                    <a:pt x="1838" y="732"/>
                  </a:lnTo>
                  <a:lnTo>
                    <a:pt x="1835" y="741"/>
                  </a:lnTo>
                  <a:lnTo>
                    <a:pt x="1830" y="751"/>
                  </a:lnTo>
                  <a:lnTo>
                    <a:pt x="1757" y="767"/>
                  </a:lnTo>
                  <a:lnTo>
                    <a:pt x="1686" y="783"/>
                  </a:lnTo>
                  <a:lnTo>
                    <a:pt x="1618" y="799"/>
                  </a:lnTo>
                  <a:lnTo>
                    <a:pt x="1552" y="816"/>
                  </a:lnTo>
                  <a:lnTo>
                    <a:pt x="1489" y="832"/>
                  </a:lnTo>
                  <a:lnTo>
                    <a:pt x="1427" y="849"/>
                  </a:lnTo>
                  <a:lnTo>
                    <a:pt x="1368" y="866"/>
                  </a:lnTo>
                  <a:lnTo>
                    <a:pt x="1310" y="883"/>
                  </a:lnTo>
                  <a:lnTo>
                    <a:pt x="1254" y="900"/>
                  </a:lnTo>
                  <a:lnTo>
                    <a:pt x="1201" y="919"/>
                  </a:lnTo>
                  <a:lnTo>
                    <a:pt x="1149" y="937"/>
                  </a:lnTo>
                  <a:lnTo>
                    <a:pt x="1097" y="955"/>
                  </a:lnTo>
                  <a:lnTo>
                    <a:pt x="1048" y="974"/>
                  </a:lnTo>
                  <a:lnTo>
                    <a:pt x="1002" y="993"/>
                  </a:lnTo>
                  <a:lnTo>
                    <a:pt x="956" y="1013"/>
                  </a:lnTo>
                  <a:lnTo>
                    <a:pt x="911" y="1033"/>
                  </a:lnTo>
                  <a:lnTo>
                    <a:pt x="868" y="1054"/>
                  </a:lnTo>
                  <a:lnTo>
                    <a:pt x="825" y="1075"/>
                  </a:lnTo>
                  <a:lnTo>
                    <a:pt x="785" y="1096"/>
                  </a:lnTo>
                  <a:lnTo>
                    <a:pt x="744" y="1119"/>
                  </a:lnTo>
                  <a:lnTo>
                    <a:pt x="705" y="1142"/>
                  </a:lnTo>
                  <a:lnTo>
                    <a:pt x="667" y="1165"/>
                  </a:lnTo>
                  <a:lnTo>
                    <a:pt x="630" y="1189"/>
                  </a:lnTo>
                  <a:lnTo>
                    <a:pt x="594" y="1214"/>
                  </a:lnTo>
                  <a:lnTo>
                    <a:pt x="557" y="1239"/>
                  </a:lnTo>
                  <a:lnTo>
                    <a:pt x="522" y="1265"/>
                  </a:lnTo>
                  <a:lnTo>
                    <a:pt x="487" y="1293"/>
                  </a:lnTo>
                  <a:lnTo>
                    <a:pt x="453" y="1320"/>
                  </a:lnTo>
                  <a:lnTo>
                    <a:pt x="418" y="1348"/>
                  </a:lnTo>
                  <a:lnTo>
                    <a:pt x="385" y="1377"/>
                  </a:lnTo>
                  <a:lnTo>
                    <a:pt x="352" y="1406"/>
                  </a:lnTo>
                  <a:lnTo>
                    <a:pt x="318" y="1438"/>
                  </a:lnTo>
                  <a:lnTo>
                    <a:pt x="314" y="1429"/>
                  </a:lnTo>
                  <a:lnTo>
                    <a:pt x="305" y="1407"/>
                  </a:lnTo>
                  <a:lnTo>
                    <a:pt x="290" y="1371"/>
                  </a:lnTo>
                  <a:lnTo>
                    <a:pt x="270" y="1323"/>
                  </a:lnTo>
                  <a:lnTo>
                    <a:pt x="247" y="1264"/>
                  </a:lnTo>
                  <a:lnTo>
                    <a:pt x="221" y="1197"/>
                  </a:lnTo>
                  <a:lnTo>
                    <a:pt x="193" y="1120"/>
                  </a:lnTo>
                  <a:lnTo>
                    <a:pt x="164" y="1038"/>
                  </a:lnTo>
                  <a:lnTo>
                    <a:pt x="136" y="950"/>
                  </a:lnTo>
                  <a:lnTo>
                    <a:pt x="106" y="858"/>
                  </a:lnTo>
                  <a:lnTo>
                    <a:pt x="93" y="811"/>
                  </a:lnTo>
                  <a:lnTo>
                    <a:pt x="80" y="764"/>
                  </a:lnTo>
                  <a:lnTo>
                    <a:pt x="68" y="717"/>
                  </a:lnTo>
                  <a:lnTo>
                    <a:pt x="56" y="669"/>
                  </a:lnTo>
                  <a:lnTo>
                    <a:pt x="45" y="622"/>
                  </a:lnTo>
                  <a:lnTo>
                    <a:pt x="35" y="575"/>
                  </a:lnTo>
                  <a:lnTo>
                    <a:pt x="26" y="528"/>
                  </a:lnTo>
                  <a:lnTo>
                    <a:pt x="18" y="483"/>
                  </a:lnTo>
                  <a:lnTo>
                    <a:pt x="12" y="437"/>
                  </a:lnTo>
                  <a:lnTo>
                    <a:pt x="6" y="393"/>
                  </a:lnTo>
                  <a:lnTo>
                    <a:pt x="3" y="349"/>
                  </a:lnTo>
                  <a:lnTo>
                    <a:pt x="1" y="307"/>
                  </a:lnTo>
                  <a:lnTo>
                    <a:pt x="1" y="307"/>
                  </a:lnTo>
                  <a:lnTo>
                    <a:pt x="0" y="282"/>
                  </a:lnTo>
                  <a:lnTo>
                    <a:pt x="1" y="258"/>
                  </a:lnTo>
                  <a:lnTo>
                    <a:pt x="1" y="234"/>
                  </a:lnTo>
                  <a:lnTo>
                    <a:pt x="3" y="211"/>
                  </a:lnTo>
                  <a:lnTo>
                    <a:pt x="5" y="189"/>
                  </a:lnTo>
                  <a:lnTo>
                    <a:pt x="8" y="167"/>
                  </a:lnTo>
                  <a:lnTo>
                    <a:pt x="13" y="146"/>
                  </a:lnTo>
                  <a:lnTo>
                    <a:pt x="17" y="127"/>
                  </a:lnTo>
                  <a:lnTo>
                    <a:pt x="22" y="108"/>
                  </a:lnTo>
                  <a:lnTo>
                    <a:pt x="28" y="89"/>
                  </a:lnTo>
                  <a:lnTo>
                    <a:pt x="36" y="72"/>
                  </a:lnTo>
                  <a:lnTo>
                    <a:pt x="44" y="56"/>
                  </a:lnTo>
                  <a:lnTo>
                    <a:pt x="53" y="40"/>
                  </a:lnTo>
                  <a:lnTo>
                    <a:pt x="63" y="26"/>
                  </a:lnTo>
                  <a:lnTo>
                    <a:pt x="74" y="13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Freeform 167"/>
            <p:cNvSpPr>
              <a:spLocks/>
            </p:cNvSpPr>
            <p:nvPr/>
          </p:nvSpPr>
          <p:spPr bwMode="auto">
            <a:xfrm>
              <a:off x="3402013" y="4416426"/>
              <a:ext cx="382588" cy="195263"/>
            </a:xfrm>
            <a:custGeom>
              <a:avLst/>
              <a:gdLst/>
              <a:ahLst/>
              <a:cxnLst>
                <a:cxn ang="0">
                  <a:pos x="82" y="259"/>
                </a:cxn>
                <a:cxn ang="0">
                  <a:pos x="131" y="227"/>
                </a:cxn>
                <a:cxn ang="0">
                  <a:pos x="189" y="194"/>
                </a:cxn>
                <a:cxn ang="0">
                  <a:pos x="253" y="165"/>
                </a:cxn>
                <a:cxn ang="0">
                  <a:pos x="327" y="139"/>
                </a:cxn>
                <a:cxn ang="0">
                  <a:pos x="410" y="115"/>
                </a:cxn>
                <a:cxn ang="0">
                  <a:pos x="503" y="96"/>
                </a:cxn>
                <a:cxn ang="0">
                  <a:pos x="606" y="82"/>
                </a:cxn>
                <a:cxn ang="0">
                  <a:pos x="666" y="77"/>
                </a:cxn>
                <a:cxn ang="0">
                  <a:pos x="707" y="75"/>
                </a:cxn>
                <a:cxn ang="0">
                  <a:pos x="784" y="71"/>
                </a:cxn>
                <a:cxn ang="0">
                  <a:pos x="892" y="65"/>
                </a:cxn>
                <a:cxn ang="0">
                  <a:pos x="1023" y="55"/>
                </a:cxn>
                <a:cxn ang="0">
                  <a:pos x="1174" y="43"/>
                </a:cxn>
                <a:cxn ang="0">
                  <a:pos x="1339" y="28"/>
                </a:cxn>
                <a:cxn ang="0">
                  <a:pos x="1512" y="10"/>
                </a:cxn>
                <a:cxn ang="0">
                  <a:pos x="1614" y="55"/>
                </a:cxn>
                <a:cxn ang="0">
                  <a:pos x="1638" y="164"/>
                </a:cxn>
                <a:cxn ang="0">
                  <a:pos x="1658" y="271"/>
                </a:cxn>
                <a:cxn ang="0">
                  <a:pos x="1675" y="379"/>
                </a:cxn>
                <a:cxn ang="0">
                  <a:pos x="1687" y="484"/>
                </a:cxn>
                <a:cxn ang="0">
                  <a:pos x="1692" y="589"/>
                </a:cxn>
                <a:cxn ang="0">
                  <a:pos x="1690" y="692"/>
                </a:cxn>
                <a:cxn ang="0">
                  <a:pos x="1683" y="768"/>
                </a:cxn>
                <a:cxn ang="0">
                  <a:pos x="1677" y="819"/>
                </a:cxn>
                <a:cxn ang="0">
                  <a:pos x="1611" y="850"/>
                </a:cxn>
                <a:cxn ang="0">
                  <a:pos x="1488" y="855"/>
                </a:cxn>
                <a:cxn ang="0">
                  <a:pos x="1367" y="855"/>
                </a:cxn>
                <a:cxn ang="0">
                  <a:pos x="1246" y="849"/>
                </a:cxn>
                <a:cxn ang="0">
                  <a:pos x="1126" y="836"/>
                </a:cxn>
                <a:cxn ang="0">
                  <a:pos x="1009" y="818"/>
                </a:cxn>
                <a:cxn ang="0">
                  <a:pos x="894" y="794"/>
                </a:cxn>
                <a:cxn ang="0">
                  <a:pos x="781" y="764"/>
                </a:cxn>
                <a:cxn ang="0">
                  <a:pos x="672" y="727"/>
                </a:cxn>
                <a:cxn ang="0">
                  <a:pos x="566" y="684"/>
                </a:cxn>
                <a:cxn ang="0">
                  <a:pos x="465" y="635"/>
                </a:cxn>
                <a:cxn ang="0">
                  <a:pos x="368" y="578"/>
                </a:cxn>
                <a:cxn ang="0">
                  <a:pos x="276" y="515"/>
                </a:cxn>
                <a:cxn ang="0">
                  <a:pos x="190" y="445"/>
                </a:cxn>
                <a:cxn ang="0">
                  <a:pos x="109" y="368"/>
                </a:cxn>
                <a:cxn ang="0">
                  <a:pos x="34" y="285"/>
                </a:cxn>
                <a:cxn ang="0">
                  <a:pos x="12" y="247"/>
                </a:cxn>
                <a:cxn ang="0">
                  <a:pos x="43" y="265"/>
                </a:cxn>
              </a:cxnLst>
              <a:rect l="0" t="0" r="r" b="b"/>
              <a:pathLst>
                <a:path w="1692" h="855">
                  <a:moveTo>
                    <a:pt x="60" y="277"/>
                  </a:moveTo>
                  <a:lnTo>
                    <a:pt x="82" y="259"/>
                  </a:lnTo>
                  <a:lnTo>
                    <a:pt x="106" y="242"/>
                  </a:lnTo>
                  <a:lnTo>
                    <a:pt x="131" y="227"/>
                  </a:lnTo>
                  <a:lnTo>
                    <a:pt x="159" y="210"/>
                  </a:lnTo>
                  <a:lnTo>
                    <a:pt x="189" y="194"/>
                  </a:lnTo>
                  <a:lnTo>
                    <a:pt x="220" y="180"/>
                  </a:lnTo>
                  <a:lnTo>
                    <a:pt x="253" y="165"/>
                  </a:lnTo>
                  <a:lnTo>
                    <a:pt x="290" y="151"/>
                  </a:lnTo>
                  <a:lnTo>
                    <a:pt x="327" y="139"/>
                  </a:lnTo>
                  <a:lnTo>
                    <a:pt x="368" y="126"/>
                  </a:lnTo>
                  <a:lnTo>
                    <a:pt x="410" y="115"/>
                  </a:lnTo>
                  <a:lnTo>
                    <a:pt x="456" y="105"/>
                  </a:lnTo>
                  <a:lnTo>
                    <a:pt x="503" y="96"/>
                  </a:lnTo>
                  <a:lnTo>
                    <a:pt x="553" y="89"/>
                  </a:lnTo>
                  <a:lnTo>
                    <a:pt x="606" y="82"/>
                  </a:lnTo>
                  <a:lnTo>
                    <a:pt x="661" y="77"/>
                  </a:lnTo>
                  <a:lnTo>
                    <a:pt x="666" y="77"/>
                  </a:lnTo>
                  <a:lnTo>
                    <a:pt x="682" y="76"/>
                  </a:lnTo>
                  <a:lnTo>
                    <a:pt x="707" y="75"/>
                  </a:lnTo>
                  <a:lnTo>
                    <a:pt x="741" y="73"/>
                  </a:lnTo>
                  <a:lnTo>
                    <a:pt x="784" y="71"/>
                  </a:lnTo>
                  <a:lnTo>
                    <a:pt x="834" y="68"/>
                  </a:lnTo>
                  <a:lnTo>
                    <a:pt x="892" y="65"/>
                  </a:lnTo>
                  <a:lnTo>
                    <a:pt x="954" y="59"/>
                  </a:lnTo>
                  <a:lnTo>
                    <a:pt x="1023" y="55"/>
                  </a:lnTo>
                  <a:lnTo>
                    <a:pt x="1097" y="49"/>
                  </a:lnTo>
                  <a:lnTo>
                    <a:pt x="1174" y="43"/>
                  </a:lnTo>
                  <a:lnTo>
                    <a:pt x="1256" y="35"/>
                  </a:lnTo>
                  <a:lnTo>
                    <a:pt x="1339" y="28"/>
                  </a:lnTo>
                  <a:lnTo>
                    <a:pt x="1426" y="20"/>
                  </a:lnTo>
                  <a:lnTo>
                    <a:pt x="1512" y="10"/>
                  </a:lnTo>
                  <a:lnTo>
                    <a:pt x="1601" y="0"/>
                  </a:lnTo>
                  <a:lnTo>
                    <a:pt x="1614" y="55"/>
                  </a:lnTo>
                  <a:lnTo>
                    <a:pt x="1626" y="110"/>
                  </a:lnTo>
                  <a:lnTo>
                    <a:pt x="1638" y="164"/>
                  </a:lnTo>
                  <a:lnTo>
                    <a:pt x="1649" y="218"/>
                  </a:lnTo>
                  <a:lnTo>
                    <a:pt x="1658" y="271"/>
                  </a:lnTo>
                  <a:lnTo>
                    <a:pt x="1668" y="326"/>
                  </a:lnTo>
                  <a:lnTo>
                    <a:pt x="1675" y="379"/>
                  </a:lnTo>
                  <a:lnTo>
                    <a:pt x="1681" y="431"/>
                  </a:lnTo>
                  <a:lnTo>
                    <a:pt x="1687" y="484"/>
                  </a:lnTo>
                  <a:lnTo>
                    <a:pt x="1690" y="537"/>
                  </a:lnTo>
                  <a:lnTo>
                    <a:pt x="1692" y="589"/>
                  </a:lnTo>
                  <a:lnTo>
                    <a:pt x="1692" y="641"/>
                  </a:lnTo>
                  <a:lnTo>
                    <a:pt x="1690" y="692"/>
                  </a:lnTo>
                  <a:lnTo>
                    <a:pt x="1687" y="743"/>
                  </a:lnTo>
                  <a:lnTo>
                    <a:pt x="1683" y="768"/>
                  </a:lnTo>
                  <a:lnTo>
                    <a:pt x="1680" y="794"/>
                  </a:lnTo>
                  <a:lnTo>
                    <a:pt x="1677" y="819"/>
                  </a:lnTo>
                  <a:lnTo>
                    <a:pt x="1673" y="844"/>
                  </a:lnTo>
                  <a:lnTo>
                    <a:pt x="1611" y="850"/>
                  </a:lnTo>
                  <a:lnTo>
                    <a:pt x="1550" y="853"/>
                  </a:lnTo>
                  <a:lnTo>
                    <a:pt x="1488" y="855"/>
                  </a:lnTo>
                  <a:lnTo>
                    <a:pt x="1428" y="855"/>
                  </a:lnTo>
                  <a:lnTo>
                    <a:pt x="1367" y="855"/>
                  </a:lnTo>
                  <a:lnTo>
                    <a:pt x="1306" y="852"/>
                  </a:lnTo>
                  <a:lnTo>
                    <a:pt x="1246" y="849"/>
                  </a:lnTo>
                  <a:lnTo>
                    <a:pt x="1186" y="843"/>
                  </a:lnTo>
                  <a:lnTo>
                    <a:pt x="1126" y="836"/>
                  </a:lnTo>
                  <a:lnTo>
                    <a:pt x="1067" y="828"/>
                  </a:lnTo>
                  <a:lnTo>
                    <a:pt x="1009" y="818"/>
                  </a:lnTo>
                  <a:lnTo>
                    <a:pt x="951" y="807"/>
                  </a:lnTo>
                  <a:lnTo>
                    <a:pt x="894" y="794"/>
                  </a:lnTo>
                  <a:lnTo>
                    <a:pt x="837" y="780"/>
                  </a:lnTo>
                  <a:lnTo>
                    <a:pt x="781" y="764"/>
                  </a:lnTo>
                  <a:lnTo>
                    <a:pt x="726" y="746"/>
                  </a:lnTo>
                  <a:lnTo>
                    <a:pt x="672" y="727"/>
                  </a:lnTo>
                  <a:lnTo>
                    <a:pt x="618" y="707"/>
                  </a:lnTo>
                  <a:lnTo>
                    <a:pt x="566" y="684"/>
                  </a:lnTo>
                  <a:lnTo>
                    <a:pt x="515" y="660"/>
                  </a:lnTo>
                  <a:lnTo>
                    <a:pt x="465" y="635"/>
                  </a:lnTo>
                  <a:lnTo>
                    <a:pt x="416" y="606"/>
                  </a:lnTo>
                  <a:lnTo>
                    <a:pt x="368" y="578"/>
                  </a:lnTo>
                  <a:lnTo>
                    <a:pt x="321" y="547"/>
                  </a:lnTo>
                  <a:lnTo>
                    <a:pt x="276" y="515"/>
                  </a:lnTo>
                  <a:lnTo>
                    <a:pt x="232" y="481"/>
                  </a:lnTo>
                  <a:lnTo>
                    <a:pt x="190" y="445"/>
                  </a:lnTo>
                  <a:lnTo>
                    <a:pt x="148" y="408"/>
                  </a:lnTo>
                  <a:lnTo>
                    <a:pt x="109" y="368"/>
                  </a:lnTo>
                  <a:lnTo>
                    <a:pt x="71" y="328"/>
                  </a:lnTo>
                  <a:lnTo>
                    <a:pt x="34" y="285"/>
                  </a:lnTo>
                  <a:lnTo>
                    <a:pt x="0" y="240"/>
                  </a:lnTo>
                  <a:lnTo>
                    <a:pt x="12" y="247"/>
                  </a:lnTo>
                  <a:lnTo>
                    <a:pt x="26" y="256"/>
                  </a:lnTo>
                  <a:lnTo>
                    <a:pt x="43" y="265"/>
                  </a:lnTo>
                  <a:lnTo>
                    <a:pt x="60" y="27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Freeform 168"/>
            <p:cNvSpPr>
              <a:spLocks/>
            </p:cNvSpPr>
            <p:nvPr/>
          </p:nvSpPr>
          <p:spPr bwMode="auto">
            <a:xfrm>
              <a:off x="3757613" y="4411663"/>
              <a:ext cx="73025" cy="209550"/>
            </a:xfrm>
            <a:custGeom>
              <a:avLst/>
              <a:gdLst/>
              <a:ahLst/>
              <a:cxnLst>
                <a:cxn ang="0">
                  <a:pos x="49" y="20"/>
                </a:cxn>
                <a:cxn ang="0">
                  <a:pos x="92" y="15"/>
                </a:cxn>
                <a:cxn ang="0">
                  <a:pos x="134" y="8"/>
                </a:cxn>
                <a:cxn ang="0">
                  <a:pos x="177" y="3"/>
                </a:cxn>
                <a:cxn ang="0">
                  <a:pos x="195" y="26"/>
                </a:cxn>
                <a:cxn ang="0">
                  <a:pos x="190" y="78"/>
                </a:cxn>
                <a:cxn ang="0">
                  <a:pos x="186" y="131"/>
                </a:cxn>
                <a:cxn ang="0">
                  <a:pos x="184" y="184"/>
                </a:cxn>
                <a:cxn ang="0">
                  <a:pos x="188" y="263"/>
                </a:cxn>
                <a:cxn ang="0">
                  <a:pos x="197" y="369"/>
                </a:cxn>
                <a:cxn ang="0">
                  <a:pos x="214" y="475"/>
                </a:cxn>
                <a:cxn ang="0">
                  <a:pos x="238" y="580"/>
                </a:cxn>
                <a:cxn ang="0">
                  <a:pos x="267" y="685"/>
                </a:cxn>
                <a:cxn ang="0">
                  <a:pos x="300" y="788"/>
                </a:cxn>
                <a:cxn ang="0">
                  <a:pos x="305" y="856"/>
                </a:cxn>
                <a:cxn ang="0">
                  <a:pos x="277" y="884"/>
                </a:cxn>
                <a:cxn ang="0">
                  <a:pos x="249" y="904"/>
                </a:cxn>
                <a:cxn ang="0">
                  <a:pos x="221" y="916"/>
                </a:cxn>
                <a:cxn ang="0">
                  <a:pos x="201" y="919"/>
                </a:cxn>
                <a:cxn ang="0">
                  <a:pos x="187" y="918"/>
                </a:cxn>
                <a:cxn ang="0">
                  <a:pos x="167" y="913"/>
                </a:cxn>
                <a:cxn ang="0">
                  <a:pos x="140" y="901"/>
                </a:cxn>
                <a:cxn ang="0">
                  <a:pos x="113" y="880"/>
                </a:cxn>
                <a:cxn ang="0">
                  <a:pos x="84" y="815"/>
                </a:cxn>
                <a:cxn ang="0">
                  <a:pos x="56" y="712"/>
                </a:cxn>
                <a:cxn ang="0">
                  <a:pos x="32" y="608"/>
                </a:cxn>
                <a:cxn ang="0">
                  <a:pos x="16" y="502"/>
                </a:cxn>
                <a:cxn ang="0">
                  <a:pos x="4" y="397"/>
                </a:cxn>
                <a:cxn ang="0">
                  <a:pos x="0" y="290"/>
                </a:cxn>
                <a:cxn ang="0">
                  <a:pos x="3" y="211"/>
                </a:cxn>
                <a:cxn ang="0">
                  <a:pos x="7" y="157"/>
                </a:cxn>
                <a:cxn ang="0">
                  <a:pos x="13" y="103"/>
                </a:cxn>
                <a:cxn ang="0">
                  <a:pos x="23" y="49"/>
                </a:cxn>
              </a:cxnLst>
              <a:rect l="0" t="0" r="r" b="b"/>
              <a:pathLst>
                <a:path w="320" h="919">
                  <a:moveTo>
                    <a:pt x="28" y="22"/>
                  </a:moveTo>
                  <a:lnTo>
                    <a:pt x="49" y="20"/>
                  </a:lnTo>
                  <a:lnTo>
                    <a:pt x="71" y="17"/>
                  </a:lnTo>
                  <a:lnTo>
                    <a:pt x="92" y="15"/>
                  </a:lnTo>
                  <a:lnTo>
                    <a:pt x="114" y="12"/>
                  </a:lnTo>
                  <a:lnTo>
                    <a:pt x="134" y="8"/>
                  </a:lnTo>
                  <a:lnTo>
                    <a:pt x="156" y="6"/>
                  </a:lnTo>
                  <a:lnTo>
                    <a:pt x="177" y="3"/>
                  </a:lnTo>
                  <a:lnTo>
                    <a:pt x="198" y="0"/>
                  </a:lnTo>
                  <a:lnTo>
                    <a:pt x="195" y="26"/>
                  </a:lnTo>
                  <a:lnTo>
                    <a:pt x="192" y="52"/>
                  </a:lnTo>
                  <a:lnTo>
                    <a:pt x="190" y="78"/>
                  </a:lnTo>
                  <a:lnTo>
                    <a:pt x="188" y="104"/>
                  </a:lnTo>
                  <a:lnTo>
                    <a:pt x="186" y="131"/>
                  </a:lnTo>
                  <a:lnTo>
                    <a:pt x="186" y="158"/>
                  </a:lnTo>
                  <a:lnTo>
                    <a:pt x="184" y="184"/>
                  </a:lnTo>
                  <a:lnTo>
                    <a:pt x="186" y="210"/>
                  </a:lnTo>
                  <a:lnTo>
                    <a:pt x="188" y="263"/>
                  </a:lnTo>
                  <a:lnTo>
                    <a:pt x="191" y="316"/>
                  </a:lnTo>
                  <a:lnTo>
                    <a:pt x="197" y="369"/>
                  </a:lnTo>
                  <a:lnTo>
                    <a:pt x="204" y="422"/>
                  </a:lnTo>
                  <a:lnTo>
                    <a:pt x="214" y="475"/>
                  </a:lnTo>
                  <a:lnTo>
                    <a:pt x="225" y="527"/>
                  </a:lnTo>
                  <a:lnTo>
                    <a:pt x="238" y="580"/>
                  </a:lnTo>
                  <a:lnTo>
                    <a:pt x="251" y="633"/>
                  </a:lnTo>
                  <a:lnTo>
                    <a:pt x="267" y="685"/>
                  </a:lnTo>
                  <a:lnTo>
                    <a:pt x="284" y="736"/>
                  </a:lnTo>
                  <a:lnTo>
                    <a:pt x="300" y="788"/>
                  </a:lnTo>
                  <a:lnTo>
                    <a:pt x="320" y="839"/>
                  </a:lnTo>
                  <a:lnTo>
                    <a:pt x="305" y="856"/>
                  </a:lnTo>
                  <a:lnTo>
                    <a:pt x="291" y="872"/>
                  </a:lnTo>
                  <a:lnTo>
                    <a:pt x="277" y="884"/>
                  </a:lnTo>
                  <a:lnTo>
                    <a:pt x="263" y="895"/>
                  </a:lnTo>
                  <a:lnTo>
                    <a:pt x="249" y="904"/>
                  </a:lnTo>
                  <a:lnTo>
                    <a:pt x="236" y="910"/>
                  </a:lnTo>
                  <a:lnTo>
                    <a:pt x="221" y="916"/>
                  </a:lnTo>
                  <a:lnTo>
                    <a:pt x="207" y="918"/>
                  </a:lnTo>
                  <a:lnTo>
                    <a:pt x="201" y="919"/>
                  </a:lnTo>
                  <a:lnTo>
                    <a:pt x="194" y="919"/>
                  </a:lnTo>
                  <a:lnTo>
                    <a:pt x="187" y="918"/>
                  </a:lnTo>
                  <a:lnTo>
                    <a:pt x="180" y="917"/>
                  </a:lnTo>
                  <a:lnTo>
                    <a:pt x="167" y="913"/>
                  </a:lnTo>
                  <a:lnTo>
                    <a:pt x="153" y="908"/>
                  </a:lnTo>
                  <a:lnTo>
                    <a:pt x="140" y="901"/>
                  </a:lnTo>
                  <a:lnTo>
                    <a:pt x="126" y="892"/>
                  </a:lnTo>
                  <a:lnTo>
                    <a:pt x="113" y="880"/>
                  </a:lnTo>
                  <a:lnTo>
                    <a:pt x="100" y="866"/>
                  </a:lnTo>
                  <a:lnTo>
                    <a:pt x="84" y="815"/>
                  </a:lnTo>
                  <a:lnTo>
                    <a:pt x="70" y="763"/>
                  </a:lnTo>
                  <a:lnTo>
                    <a:pt x="56" y="712"/>
                  </a:lnTo>
                  <a:lnTo>
                    <a:pt x="44" y="660"/>
                  </a:lnTo>
                  <a:lnTo>
                    <a:pt x="32" y="608"/>
                  </a:lnTo>
                  <a:lnTo>
                    <a:pt x="23" y="555"/>
                  </a:lnTo>
                  <a:lnTo>
                    <a:pt x="16" y="502"/>
                  </a:lnTo>
                  <a:lnTo>
                    <a:pt x="9" y="450"/>
                  </a:lnTo>
                  <a:lnTo>
                    <a:pt x="4" y="397"/>
                  </a:lnTo>
                  <a:lnTo>
                    <a:pt x="1" y="344"/>
                  </a:lnTo>
                  <a:lnTo>
                    <a:pt x="0" y="290"/>
                  </a:lnTo>
                  <a:lnTo>
                    <a:pt x="1" y="237"/>
                  </a:lnTo>
                  <a:lnTo>
                    <a:pt x="3" y="211"/>
                  </a:lnTo>
                  <a:lnTo>
                    <a:pt x="4" y="184"/>
                  </a:lnTo>
                  <a:lnTo>
                    <a:pt x="7" y="157"/>
                  </a:lnTo>
                  <a:lnTo>
                    <a:pt x="10" y="130"/>
                  </a:lnTo>
                  <a:lnTo>
                    <a:pt x="13" y="103"/>
                  </a:lnTo>
                  <a:lnTo>
                    <a:pt x="18" y="76"/>
                  </a:lnTo>
                  <a:lnTo>
                    <a:pt x="23" y="49"/>
                  </a:lnTo>
                  <a:lnTo>
                    <a:pt x="28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Freeform 169"/>
            <p:cNvSpPr>
              <a:spLocks/>
            </p:cNvSpPr>
            <p:nvPr/>
          </p:nvSpPr>
          <p:spPr bwMode="auto">
            <a:xfrm>
              <a:off x="3781425" y="4602163"/>
              <a:ext cx="58738" cy="34925"/>
            </a:xfrm>
            <a:custGeom>
              <a:avLst/>
              <a:gdLst/>
              <a:ahLst/>
              <a:cxnLst>
                <a:cxn ang="0">
                  <a:pos x="220" y="0"/>
                </a:cxn>
                <a:cxn ang="0">
                  <a:pos x="231" y="27"/>
                </a:cxn>
                <a:cxn ang="0">
                  <a:pos x="241" y="56"/>
                </a:cxn>
                <a:cxn ang="0">
                  <a:pos x="252" y="83"/>
                </a:cxn>
                <a:cxn ang="0">
                  <a:pos x="264" y="110"/>
                </a:cxn>
                <a:cxn ang="0">
                  <a:pos x="235" y="115"/>
                </a:cxn>
                <a:cxn ang="0">
                  <a:pos x="207" y="121"/>
                </a:cxn>
                <a:cxn ang="0">
                  <a:pos x="178" y="127"/>
                </a:cxn>
                <a:cxn ang="0">
                  <a:pos x="150" y="132"/>
                </a:cxn>
                <a:cxn ang="0">
                  <a:pos x="123" y="138"/>
                </a:cxn>
                <a:cxn ang="0">
                  <a:pos x="96" y="143"/>
                </a:cxn>
                <a:cxn ang="0">
                  <a:pos x="69" y="150"/>
                </a:cxn>
                <a:cxn ang="0">
                  <a:pos x="43" y="155"/>
                </a:cxn>
                <a:cxn ang="0">
                  <a:pos x="31" y="124"/>
                </a:cxn>
                <a:cxn ang="0">
                  <a:pos x="21" y="91"/>
                </a:cxn>
                <a:cxn ang="0">
                  <a:pos x="10" y="60"/>
                </a:cxn>
                <a:cxn ang="0">
                  <a:pos x="0" y="27"/>
                </a:cxn>
                <a:cxn ang="0">
                  <a:pos x="27" y="25"/>
                </a:cxn>
                <a:cxn ang="0">
                  <a:pos x="55" y="22"/>
                </a:cxn>
                <a:cxn ang="0">
                  <a:pos x="82" y="19"/>
                </a:cxn>
                <a:cxn ang="0">
                  <a:pos x="110" y="16"/>
                </a:cxn>
                <a:cxn ang="0">
                  <a:pos x="138" y="13"/>
                </a:cxn>
                <a:cxn ang="0">
                  <a:pos x="165" y="9"/>
                </a:cxn>
                <a:cxn ang="0">
                  <a:pos x="192" y="5"/>
                </a:cxn>
                <a:cxn ang="0">
                  <a:pos x="220" y="0"/>
                </a:cxn>
              </a:cxnLst>
              <a:rect l="0" t="0" r="r" b="b"/>
              <a:pathLst>
                <a:path w="264" h="155">
                  <a:moveTo>
                    <a:pt x="220" y="0"/>
                  </a:moveTo>
                  <a:lnTo>
                    <a:pt x="231" y="27"/>
                  </a:lnTo>
                  <a:lnTo>
                    <a:pt x="241" y="56"/>
                  </a:lnTo>
                  <a:lnTo>
                    <a:pt x="252" y="83"/>
                  </a:lnTo>
                  <a:lnTo>
                    <a:pt x="264" y="110"/>
                  </a:lnTo>
                  <a:lnTo>
                    <a:pt x="235" y="115"/>
                  </a:lnTo>
                  <a:lnTo>
                    <a:pt x="207" y="121"/>
                  </a:lnTo>
                  <a:lnTo>
                    <a:pt x="178" y="127"/>
                  </a:lnTo>
                  <a:lnTo>
                    <a:pt x="150" y="132"/>
                  </a:lnTo>
                  <a:lnTo>
                    <a:pt x="123" y="138"/>
                  </a:lnTo>
                  <a:lnTo>
                    <a:pt x="96" y="143"/>
                  </a:lnTo>
                  <a:lnTo>
                    <a:pt x="69" y="150"/>
                  </a:lnTo>
                  <a:lnTo>
                    <a:pt x="43" y="155"/>
                  </a:lnTo>
                  <a:lnTo>
                    <a:pt x="31" y="124"/>
                  </a:lnTo>
                  <a:lnTo>
                    <a:pt x="21" y="91"/>
                  </a:lnTo>
                  <a:lnTo>
                    <a:pt x="10" y="60"/>
                  </a:lnTo>
                  <a:lnTo>
                    <a:pt x="0" y="27"/>
                  </a:lnTo>
                  <a:lnTo>
                    <a:pt x="27" y="25"/>
                  </a:lnTo>
                  <a:lnTo>
                    <a:pt x="55" y="22"/>
                  </a:lnTo>
                  <a:lnTo>
                    <a:pt x="82" y="19"/>
                  </a:lnTo>
                  <a:lnTo>
                    <a:pt x="110" y="16"/>
                  </a:lnTo>
                  <a:lnTo>
                    <a:pt x="138" y="13"/>
                  </a:lnTo>
                  <a:lnTo>
                    <a:pt x="165" y="9"/>
                  </a:lnTo>
                  <a:lnTo>
                    <a:pt x="192" y="5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Freeform 170"/>
            <p:cNvSpPr>
              <a:spLocks/>
            </p:cNvSpPr>
            <p:nvPr/>
          </p:nvSpPr>
          <p:spPr bwMode="auto">
            <a:xfrm>
              <a:off x="3176588" y="4373563"/>
              <a:ext cx="133350" cy="557213"/>
            </a:xfrm>
            <a:custGeom>
              <a:avLst/>
              <a:gdLst/>
              <a:ahLst/>
              <a:cxnLst>
                <a:cxn ang="0">
                  <a:pos x="438" y="14"/>
                </a:cxn>
                <a:cxn ang="0">
                  <a:pos x="2" y="2325"/>
                </a:cxn>
                <a:cxn ang="0">
                  <a:pos x="1" y="2330"/>
                </a:cxn>
                <a:cxn ang="0">
                  <a:pos x="0" y="2341"/>
                </a:cxn>
                <a:cxn ang="0">
                  <a:pos x="0" y="2350"/>
                </a:cxn>
                <a:cxn ang="0">
                  <a:pos x="1" y="2358"/>
                </a:cxn>
                <a:cxn ang="0">
                  <a:pos x="4" y="2368"/>
                </a:cxn>
                <a:cxn ang="0">
                  <a:pos x="8" y="2379"/>
                </a:cxn>
                <a:cxn ang="0">
                  <a:pos x="14" y="2390"/>
                </a:cxn>
                <a:cxn ang="0">
                  <a:pos x="23" y="2402"/>
                </a:cxn>
                <a:cxn ang="0">
                  <a:pos x="28" y="2407"/>
                </a:cxn>
                <a:cxn ang="0">
                  <a:pos x="34" y="2412"/>
                </a:cxn>
                <a:cxn ang="0">
                  <a:pos x="41" y="2417"/>
                </a:cxn>
                <a:cxn ang="0">
                  <a:pos x="49" y="2423"/>
                </a:cxn>
                <a:cxn ang="0">
                  <a:pos x="57" y="2428"/>
                </a:cxn>
                <a:cxn ang="0">
                  <a:pos x="67" y="2433"/>
                </a:cxn>
                <a:cxn ang="0">
                  <a:pos x="77" y="2438"/>
                </a:cxn>
                <a:cxn ang="0">
                  <a:pos x="88" y="2442"/>
                </a:cxn>
                <a:cxn ang="0">
                  <a:pos x="101" y="2447"/>
                </a:cxn>
                <a:cxn ang="0">
                  <a:pos x="115" y="2451"/>
                </a:cxn>
                <a:cxn ang="0">
                  <a:pos x="129" y="2455"/>
                </a:cxn>
                <a:cxn ang="0">
                  <a:pos x="145" y="2458"/>
                </a:cxn>
                <a:cxn ang="0">
                  <a:pos x="151" y="2437"/>
                </a:cxn>
                <a:cxn ang="0">
                  <a:pos x="171" y="2380"/>
                </a:cxn>
                <a:cxn ang="0">
                  <a:pos x="201" y="2289"/>
                </a:cxn>
                <a:cxn ang="0">
                  <a:pos x="240" y="2169"/>
                </a:cxn>
                <a:cxn ang="0">
                  <a:pos x="262" y="2099"/>
                </a:cxn>
                <a:cxn ang="0">
                  <a:pos x="285" y="2024"/>
                </a:cxn>
                <a:cxn ang="0">
                  <a:pos x="307" y="1943"/>
                </a:cxn>
                <a:cxn ang="0">
                  <a:pos x="333" y="1859"/>
                </a:cxn>
                <a:cxn ang="0">
                  <a:pos x="357" y="1770"/>
                </a:cxn>
                <a:cxn ang="0">
                  <a:pos x="382" y="1677"/>
                </a:cxn>
                <a:cxn ang="0">
                  <a:pos x="407" y="1582"/>
                </a:cxn>
                <a:cxn ang="0">
                  <a:pos x="431" y="1484"/>
                </a:cxn>
                <a:cxn ang="0">
                  <a:pos x="455" y="1384"/>
                </a:cxn>
                <a:cxn ang="0">
                  <a:pos x="478" y="1283"/>
                </a:cxn>
                <a:cxn ang="0">
                  <a:pos x="498" y="1181"/>
                </a:cxn>
                <a:cxn ang="0">
                  <a:pos x="518" y="1079"/>
                </a:cxn>
                <a:cxn ang="0">
                  <a:pos x="536" y="977"/>
                </a:cxn>
                <a:cxn ang="0">
                  <a:pos x="552" y="876"/>
                </a:cxn>
                <a:cxn ang="0">
                  <a:pos x="565" y="775"/>
                </a:cxn>
                <a:cxn ang="0">
                  <a:pos x="576" y="676"/>
                </a:cxn>
                <a:cxn ang="0">
                  <a:pos x="584" y="581"/>
                </a:cxn>
                <a:cxn ang="0">
                  <a:pos x="588" y="487"/>
                </a:cxn>
                <a:cxn ang="0">
                  <a:pos x="589" y="398"/>
                </a:cxn>
                <a:cxn ang="0">
                  <a:pos x="587" y="312"/>
                </a:cxn>
                <a:cxn ang="0">
                  <a:pos x="580" y="230"/>
                </a:cxn>
                <a:cxn ang="0">
                  <a:pos x="569" y="154"/>
                </a:cxn>
                <a:cxn ang="0">
                  <a:pos x="554" y="84"/>
                </a:cxn>
                <a:cxn ang="0">
                  <a:pos x="533" y="20"/>
                </a:cxn>
                <a:cxn ang="0">
                  <a:pos x="531" y="18"/>
                </a:cxn>
                <a:cxn ang="0">
                  <a:pos x="524" y="13"/>
                </a:cxn>
                <a:cxn ang="0">
                  <a:pos x="516" y="9"/>
                </a:cxn>
                <a:cxn ang="0">
                  <a:pos x="505" y="4"/>
                </a:cxn>
                <a:cxn ang="0">
                  <a:pos x="497" y="2"/>
                </a:cxn>
                <a:cxn ang="0">
                  <a:pos x="490" y="1"/>
                </a:cxn>
                <a:cxn ang="0">
                  <a:pos x="482" y="0"/>
                </a:cxn>
                <a:cxn ang="0">
                  <a:pos x="474" y="1"/>
                </a:cxn>
                <a:cxn ang="0">
                  <a:pos x="465" y="2"/>
                </a:cxn>
                <a:cxn ang="0">
                  <a:pos x="457" y="5"/>
                </a:cxn>
                <a:cxn ang="0">
                  <a:pos x="447" y="9"/>
                </a:cxn>
                <a:cxn ang="0">
                  <a:pos x="438" y="14"/>
                </a:cxn>
              </a:cxnLst>
              <a:rect l="0" t="0" r="r" b="b"/>
              <a:pathLst>
                <a:path w="589" h="2458">
                  <a:moveTo>
                    <a:pt x="438" y="14"/>
                  </a:moveTo>
                  <a:lnTo>
                    <a:pt x="2" y="2325"/>
                  </a:lnTo>
                  <a:lnTo>
                    <a:pt x="1" y="2330"/>
                  </a:lnTo>
                  <a:lnTo>
                    <a:pt x="0" y="2341"/>
                  </a:lnTo>
                  <a:lnTo>
                    <a:pt x="0" y="2350"/>
                  </a:lnTo>
                  <a:lnTo>
                    <a:pt x="1" y="2358"/>
                  </a:lnTo>
                  <a:lnTo>
                    <a:pt x="4" y="2368"/>
                  </a:lnTo>
                  <a:lnTo>
                    <a:pt x="8" y="2379"/>
                  </a:lnTo>
                  <a:lnTo>
                    <a:pt x="14" y="2390"/>
                  </a:lnTo>
                  <a:lnTo>
                    <a:pt x="23" y="2402"/>
                  </a:lnTo>
                  <a:lnTo>
                    <a:pt x="28" y="2407"/>
                  </a:lnTo>
                  <a:lnTo>
                    <a:pt x="34" y="2412"/>
                  </a:lnTo>
                  <a:lnTo>
                    <a:pt x="41" y="2417"/>
                  </a:lnTo>
                  <a:lnTo>
                    <a:pt x="49" y="2423"/>
                  </a:lnTo>
                  <a:lnTo>
                    <a:pt x="57" y="2428"/>
                  </a:lnTo>
                  <a:lnTo>
                    <a:pt x="67" y="2433"/>
                  </a:lnTo>
                  <a:lnTo>
                    <a:pt x="77" y="2438"/>
                  </a:lnTo>
                  <a:lnTo>
                    <a:pt x="88" y="2442"/>
                  </a:lnTo>
                  <a:lnTo>
                    <a:pt x="101" y="2447"/>
                  </a:lnTo>
                  <a:lnTo>
                    <a:pt x="115" y="2451"/>
                  </a:lnTo>
                  <a:lnTo>
                    <a:pt x="129" y="2455"/>
                  </a:lnTo>
                  <a:lnTo>
                    <a:pt x="145" y="2458"/>
                  </a:lnTo>
                  <a:lnTo>
                    <a:pt x="151" y="2437"/>
                  </a:lnTo>
                  <a:lnTo>
                    <a:pt x="171" y="2380"/>
                  </a:lnTo>
                  <a:lnTo>
                    <a:pt x="201" y="2289"/>
                  </a:lnTo>
                  <a:lnTo>
                    <a:pt x="240" y="2169"/>
                  </a:lnTo>
                  <a:lnTo>
                    <a:pt x="262" y="2099"/>
                  </a:lnTo>
                  <a:lnTo>
                    <a:pt x="285" y="2024"/>
                  </a:lnTo>
                  <a:lnTo>
                    <a:pt x="307" y="1943"/>
                  </a:lnTo>
                  <a:lnTo>
                    <a:pt x="333" y="1859"/>
                  </a:lnTo>
                  <a:lnTo>
                    <a:pt x="357" y="1770"/>
                  </a:lnTo>
                  <a:lnTo>
                    <a:pt x="382" y="1677"/>
                  </a:lnTo>
                  <a:lnTo>
                    <a:pt x="407" y="1582"/>
                  </a:lnTo>
                  <a:lnTo>
                    <a:pt x="431" y="1484"/>
                  </a:lnTo>
                  <a:lnTo>
                    <a:pt x="455" y="1384"/>
                  </a:lnTo>
                  <a:lnTo>
                    <a:pt x="478" y="1283"/>
                  </a:lnTo>
                  <a:lnTo>
                    <a:pt x="498" y="1181"/>
                  </a:lnTo>
                  <a:lnTo>
                    <a:pt x="518" y="1079"/>
                  </a:lnTo>
                  <a:lnTo>
                    <a:pt x="536" y="977"/>
                  </a:lnTo>
                  <a:lnTo>
                    <a:pt x="552" y="876"/>
                  </a:lnTo>
                  <a:lnTo>
                    <a:pt x="565" y="775"/>
                  </a:lnTo>
                  <a:lnTo>
                    <a:pt x="576" y="676"/>
                  </a:lnTo>
                  <a:lnTo>
                    <a:pt x="584" y="581"/>
                  </a:lnTo>
                  <a:lnTo>
                    <a:pt x="588" y="487"/>
                  </a:lnTo>
                  <a:lnTo>
                    <a:pt x="589" y="398"/>
                  </a:lnTo>
                  <a:lnTo>
                    <a:pt x="587" y="312"/>
                  </a:lnTo>
                  <a:lnTo>
                    <a:pt x="580" y="230"/>
                  </a:lnTo>
                  <a:lnTo>
                    <a:pt x="569" y="154"/>
                  </a:lnTo>
                  <a:lnTo>
                    <a:pt x="554" y="84"/>
                  </a:lnTo>
                  <a:lnTo>
                    <a:pt x="533" y="20"/>
                  </a:lnTo>
                  <a:lnTo>
                    <a:pt x="531" y="18"/>
                  </a:lnTo>
                  <a:lnTo>
                    <a:pt x="524" y="13"/>
                  </a:lnTo>
                  <a:lnTo>
                    <a:pt x="516" y="9"/>
                  </a:lnTo>
                  <a:lnTo>
                    <a:pt x="505" y="4"/>
                  </a:lnTo>
                  <a:lnTo>
                    <a:pt x="497" y="2"/>
                  </a:lnTo>
                  <a:lnTo>
                    <a:pt x="490" y="1"/>
                  </a:lnTo>
                  <a:lnTo>
                    <a:pt x="482" y="0"/>
                  </a:lnTo>
                  <a:lnTo>
                    <a:pt x="474" y="1"/>
                  </a:lnTo>
                  <a:lnTo>
                    <a:pt x="465" y="2"/>
                  </a:lnTo>
                  <a:lnTo>
                    <a:pt x="457" y="5"/>
                  </a:lnTo>
                  <a:lnTo>
                    <a:pt x="447" y="9"/>
                  </a:lnTo>
                  <a:lnTo>
                    <a:pt x="438" y="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Freeform 171"/>
            <p:cNvSpPr>
              <a:spLocks/>
            </p:cNvSpPr>
            <p:nvPr/>
          </p:nvSpPr>
          <p:spPr bwMode="auto">
            <a:xfrm>
              <a:off x="3279775" y="4356101"/>
              <a:ext cx="180975" cy="155575"/>
            </a:xfrm>
            <a:custGeom>
              <a:avLst/>
              <a:gdLst/>
              <a:ahLst/>
              <a:cxnLst>
                <a:cxn ang="0">
                  <a:pos x="795" y="137"/>
                </a:cxn>
                <a:cxn ang="0">
                  <a:pos x="772" y="126"/>
                </a:cxn>
                <a:cxn ang="0">
                  <a:pos x="708" y="98"/>
                </a:cxn>
                <a:cxn ang="0">
                  <a:pos x="665" y="80"/>
                </a:cxn>
                <a:cxn ang="0">
                  <a:pos x="616" y="61"/>
                </a:cxn>
                <a:cxn ang="0">
                  <a:pos x="589" y="52"/>
                </a:cxn>
                <a:cxn ang="0">
                  <a:pos x="562" y="43"/>
                </a:cxn>
                <a:cxn ang="0">
                  <a:pos x="534" y="35"/>
                </a:cxn>
                <a:cxn ang="0">
                  <a:pos x="505" y="27"/>
                </a:cxn>
                <a:cxn ang="0">
                  <a:pos x="474" y="19"/>
                </a:cxn>
                <a:cxn ang="0">
                  <a:pos x="445" y="13"/>
                </a:cxn>
                <a:cxn ang="0">
                  <a:pos x="415" y="8"/>
                </a:cxn>
                <a:cxn ang="0">
                  <a:pos x="385" y="4"/>
                </a:cxn>
                <a:cxn ang="0">
                  <a:pos x="354" y="2"/>
                </a:cxn>
                <a:cxn ang="0">
                  <a:pos x="324" y="0"/>
                </a:cxn>
                <a:cxn ang="0">
                  <a:pos x="295" y="0"/>
                </a:cxn>
                <a:cxn ang="0">
                  <a:pos x="266" y="2"/>
                </a:cxn>
                <a:cxn ang="0">
                  <a:pos x="238" y="6"/>
                </a:cxn>
                <a:cxn ang="0">
                  <a:pos x="210" y="11"/>
                </a:cxn>
                <a:cxn ang="0">
                  <a:pos x="184" y="19"/>
                </a:cxn>
                <a:cxn ang="0">
                  <a:pos x="159" y="30"/>
                </a:cxn>
                <a:cxn ang="0">
                  <a:pos x="136" y="42"/>
                </a:cxn>
                <a:cxn ang="0">
                  <a:pos x="114" y="57"/>
                </a:cxn>
                <a:cxn ang="0">
                  <a:pos x="94" y="76"/>
                </a:cxn>
                <a:cxn ang="0">
                  <a:pos x="76" y="97"/>
                </a:cxn>
                <a:cxn ang="0">
                  <a:pos x="0" y="501"/>
                </a:cxn>
                <a:cxn ang="0">
                  <a:pos x="8" y="508"/>
                </a:cxn>
                <a:cxn ang="0">
                  <a:pos x="34" y="526"/>
                </a:cxn>
                <a:cxn ang="0">
                  <a:pos x="52" y="537"/>
                </a:cxn>
                <a:cxn ang="0">
                  <a:pos x="74" y="551"/>
                </a:cxn>
                <a:cxn ang="0">
                  <a:pos x="98" y="566"/>
                </a:cxn>
                <a:cxn ang="0">
                  <a:pos x="125" y="581"/>
                </a:cxn>
                <a:cxn ang="0">
                  <a:pos x="155" y="598"/>
                </a:cxn>
                <a:cxn ang="0">
                  <a:pos x="186" y="613"/>
                </a:cxn>
                <a:cxn ang="0">
                  <a:pos x="220" y="629"/>
                </a:cxn>
                <a:cxn ang="0">
                  <a:pos x="254" y="644"/>
                </a:cxn>
                <a:cxn ang="0">
                  <a:pos x="290" y="656"/>
                </a:cxn>
                <a:cxn ang="0">
                  <a:pos x="326" y="669"/>
                </a:cxn>
                <a:cxn ang="0">
                  <a:pos x="364" y="678"/>
                </a:cxn>
                <a:cxn ang="0">
                  <a:pos x="401" y="685"/>
                </a:cxn>
                <a:cxn ang="0">
                  <a:pos x="439" y="690"/>
                </a:cxn>
                <a:cxn ang="0">
                  <a:pos x="476" y="691"/>
                </a:cxn>
                <a:cxn ang="0">
                  <a:pos x="513" y="689"/>
                </a:cxn>
                <a:cxn ang="0">
                  <a:pos x="548" y="681"/>
                </a:cxn>
                <a:cxn ang="0">
                  <a:pos x="583" y="670"/>
                </a:cxn>
                <a:cxn ang="0">
                  <a:pos x="615" y="654"/>
                </a:cxn>
                <a:cxn ang="0">
                  <a:pos x="646" y="633"/>
                </a:cxn>
                <a:cxn ang="0">
                  <a:pos x="676" y="606"/>
                </a:cxn>
                <a:cxn ang="0">
                  <a:pos x="702" y="573"/>
                </a:cxn>
                <a:cxn ang="0">
                  <a:pos x="726" y="533"/>
                </a:cxn>
                <a:cxn ang="0">
                  <a:pos x="747" y="487"/>
                </a:cxn>
                <a:cxn ang="0">
                  <a:pos x="763" y="433"/>
                </a:cxn>
                <a:cxn ang="0">
                  <a:pos x="778" y="372"/>
                </a:cxn>
                <a:cxn ang="0">
                  <a:pos x="787" y="302"/>
                </a:cxn>
                <a:cxn ang="0">
                  <a:pos x="793" y="224"/>
                </a:cxn>
                <a:cxn ang="0">
                  <a:pos x="795" y="137"/>
                </a:cxn>
              </a:cxnLst>
              <a:rect l="0" t="0" r="r" b="b"/>
              <a:pathLst>
                <a:path w="795" h="691">
                  <a:moveTo>
                    <a:pt x="795" y="137"/>
                  </a:moveTo>
                  <a:lnTo>
                    <a:pt x="772" y="126"/>
                  </a:lnTo>
                  <a:lnTo>
                    <a:pt x="708" y="98"/>
                  </a:lnTo>
                  <a:lnTo>
                    <a:pt x="665" y="80"/>
                  </a:lnTo>
                  <a:lnTo>
                    <a:pt x="616" y="61"/>
                  </a:lnTo>
                  <a:lnTo>
                    <a:pt x="589" y="52"/>
                  </a:lnTo>
                  <a:lnTo>
                    <a:pt x="562" y="43"/>
                  </a:lnTo>
                  <a:lnTo>
                    <a:pt x="534" y="35"/>
                  </a:lnTo>
                  <a:lnTo>
                    <a:pt x="505" y="27"/>
                  </a:lnTo>
                  <a:lnTo>
                    <a:pt x="474" y="19"/>
                  </a:lnTo>
                  <a:lnTo>
                    <a:pt x="445" y="13"/>
                  </a:lnTo>
                  <a:lnTo>
                    <a:pt x="415" y="8"/>
                  </a:lnTo>
                  <a:lnTo>
                    <a:pt x="385" y="4"/>
                  </a:lnTo>
                  <a:lnTo>
                    <a:pt x="354" y="2"/>
                  </a:lnTo>
                  <a:lnTo>
                    <a:pt x="324" y="0"/>
                  </a:lnTo>
                  <a:lnTo>
                    <a:pt x="295" y="0"/>
                  </a:lnTo>
                  <a:lnTo>
                    <a:pt x="266" y="2"/>
                  </a:lnTo>
                  <a:lnTo>
                    <a:pt x="238" y="6"/>
                  </a:lnTo>
                  <a:lnTo>
                    <a:pt x="210" y="11"/>
                  </a:lnTo>
                  <a:lnTo>
                    <a:pt x="184" y="19"/>
                  </a:lnTo>
                  <a:lnTo>
                    <a:pt x="159" y="30"/>
                  </a:lnTo>
                  <a:lnTo>
                    <a:pt x="136" y="42"/>
                  </a:lnTo>
                  <a:lnTo>
                    <a:pt x="114" y="57"/>
                  </a:lnTo>
                  <a:lnTo>
                    <a:pt x="94" y="76"/>
                  </a:lnTo>
                  <a:lnTo>
                    <a:pt x="76" y="97"/>
                  </a:lnTo>
                  <a:lnTo>
                    <a:pt x="0" y="501"/>
                  </a:lnTo>
                  <a:lnTo>
                    <a:pt x="8" y="508"/>
                  </a:lnTo>
                  <a:lnTo>
                    <a:pt x="34" y="526"/>
                  </a:lnTo>
                  <a:lnTo>
                    <a:pt x="52" y="537"/>
                  </a:lnTo>
                  <a:lnTo>
                    <a:pt x="74" y="551"/>
                  </a:lnTo>
                  <a:lnTo>
                    <a:pt x="98" y="566"/>
                  </a:lnTo>
                  <a:lnTo>
                    <a:pt x="125" y="581"/>
                  </a:lnTo>
                  <a:lnTo>
                    <a:pt x="155" y="598"/>
                  </a:lnTo>
                  <a:lnTo>
                    <a:pt x="186" y="613"/>
                  </a:lnTo>
                  <a:lnTo>
                    <a:pt x="220" y="629"/>
                  </a:lnTo>
                  <a:lnTo>
                    <a:pt x="254" y="644"/>
                  </a:lnTo>
                  <a:lnTo>
                    <a:pt x="290" y="656"/>
                  </a:lnTo>
                  <a:lnTo>
                    <a:pt x="326" y="669"/>
                  </a:lnTo>
                  <a:lnTo>
                    <a:pt x="364" y="678"/>
                  </a:lnTo>
                  <a:lnTo>
                    <a:pt x="401" y="685"/>
                  </a:lnTo>
                  <a:lnTo>
                    <a:pt x="439" y="690"/>
                  </a:lnTo>
                  <a:lnTo>
                    <a:pt x="476" y="691"/>
                  </a:lnTo>
                  <a:lnTo>
                    <a:pt x="513" y="689"/>
                  </a:lnTo>
                  <a:lnTo>
                    <a:pt x="548" y="681"/>
                  </a:lnTo>
                  <a:lnTo>
                    <a:pt x="583" y="670"/>
                  </a:lnTo>
                  <a:lnTo>
                    <a:pt x="615" y="654"/>
                  </a:lnTo>
                  <a:lnTo>
                    <a:pt x="646" y="633"/>
                  </a:lnTo>
                  <a:lnTo>
                    <a:pt x="676" y="606"/>
                  </a:lnTo>
                  <a:lnTo>
                    <a:pt x="702" y="573"/>
                  </a:lnTo>
                  <a:lnTo>
                    <a:pt x="726" y="533"/>
                  </a:lnTo>
                  <a:lnTo>
                    <a:pt x="747" y="487"/>
                  </a:lnTo>
                  <a:lnTo>
                    <a:pt x="763" y="433"/>
                  </a:lnTo>
                  <a:lnTo>
                    <a:pt x="778" y="372"/>
                  </a:lnTo>
                  <a:lnTo>
                    <a:pt x="787" y="302"/>
                  </a:lnTo>
                  <a:lnTo>
                    <a:pt x="793" y="224"/>
                  </a:lnTo>
                  <a:lnTo>
                    <a:pt x="795" y="1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Freeform 172"/>
            <p:cNvSpPr>
              <a:spLocks/>
            </p:cNvSpPr>
            <p:nvPr/>
          </p:nvSpPr>
          <p:spPr bwMode="auto">
            <a:xfrm>
              <a:off x="3201988" y="4830763"/>
              <a:ext cx="130175" cy="10795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62" y="3"/>
                </a:cxn>
                <a:cxn ang="0">
                  <a:pos x="122" y="13"/>
                </a:cxn>
                <a:cxn ang="0">
                  <a:pos x="160" y="21"/>
                </a:cxn>
                <a:cxn ang="0">
                  <a:pos x="205" y="32"/>
                </a:cxn>
                <a:cxn ang="0">
                  <a:pos x="252" y="44"/>
                </a:cxn>
                <a:cxn ang="0">
                  <a:pos x="301" y="59"/>
                </a:cxn>
                <a:cxn ang="0">
                  <a:pos x="326" y="67"/>
                </a:cxn>
                <a:cxn ang="0">
                  <a:pos x="350" y="77"/>
                </a:cxn>
                <a:cxn ang="0">
                  <a:pos x="374" y="86"/>
                </a:cxn>
                <a:cxn ang="0">
                  <a:pos x="398" y="97"/>
                </a:cxn>
                <a:cxn ang="0">
                  <a:pos x="421" y="108"/>
                </a:cxn>
                <a:cxn ang="0">
                  <a:pos x="443" y="120"/>
                </a:cxn>
                <a:cxn ang="0">
                  <a:pos x="464" y="132"/>
                </a:cxn>
                <a:cxn ang="0">
                  <a:pos x="484" y="146"/>
                </a:cxn>
                <a:cxn ang="0">
                  <a:pos x="502" y="160"/>
                </a:cxn>
                <a:cxn ang="0">
                  <a:pos x="519" y="175"/>
                </a:cxn>
                <a:cxn ang="0">
                  <a:pos x="534" y="191"/>
                </a:cxn>
                <a:cxn ang="0">
                  <a:pos x="547" y="206"/>
                </a:cxn>
                <a:cxn ang="0">
                  <a:pos x="558" y="224"/>
                </a:cxn>
                <a:cxn ang="0">
                  <a:pos x="566" y="242"/>
                </a:cxn>
                <a:cxn ang="0">
                  <a:pos x="571" y="261"/>
                </a:cxn>
                <a:cxn ang="0">
                  <a:pos x="574" y="280"/>
                </a:cxn>
                <a:cxn ang="0">
                  <a:pos x="562" y="293"/>
                </a:cxn>
                <a:cxn ang="0">
                  <a:pos x="526" y="324"/>
                </a:cxn>
                <a:cxn ang="0">
                  <a:pos x="501" y="344"/>
                </a:cxn>
                <a:cxn ang="0">
                  <a:pos x="472" y="366"/>
                </a:cxn>
                <a:cxn ang="0">
                  <a:pos x="455" y="377"/>
                </a:cxn>
                <a:cxn ang="0">
                  <a:pos x="439" y="388"/>
                </a:cxn>
                <a:cxn ang="0">
                  <a:pos x="420" y="399"/>
                </a:cxn>
                <a:cxn ang="0">
                  <a:pos x="401" y="410"/>
                </a:cxn>
                <a:cxn ang="0">
                  <a:pos x="381" y="420"/>
                </a:cxn>
                <a:cxn ang="0">
                  <a:pos x="362" y="430"/>
                </a:cxn>
                <a:cxn ang="0">
                  <a:pos x="340" y="439"/>
                </a:cxn>
                <a:cxn ang="0">
                  <a:pos x="319" y="447"/>
                </a:cxn>
                <a:cxn ang="0">
                  <a:pos x="296" y="456"/>
                </a:cxn>
                <a:cxn ang="0">
                  <a:pos x="273" y="462"/>
                </a:cxn>
                <a:cxn ang="0">
                  <a:pos x="250" y="467"/>
                </a:cxn>
                <a:cxn ang="0">
                  <a:pos x="226" y="471"/>
                </a:cxn>
                <a:cxn ang="0">
                  <a:pos x="202" y="473"/>
                </a:cxn>
                <a:cxn ang="0">
                  <a:pos x="178" y="475"/>
                </a:cxn>
                <a:cxn ang="0">
                  <a:pos x="153" y="475"/>
                </a:cxn>
                <a:cxn ang="0">
                  <a:pos x="129" y="471"/>
                </a:cxn>
                <a:cxn ang="0">
                  <a:pos x="104" y="467"/>
                </a:cxn>
                <a:cxn ang="0">
                  <a:pos x="79" y="461"/>
                </a:cxn>
                <a:cxn ang="0">
                  <a:pos x="54" y="452"/>
                </a:cxn>
                <a:cxn ang="0">
                  <a:pos x="29" y="441"/>
                </a:cxn>
                <a:cxn ang="0">
                  <a:pos x="26" y="440"/>
                </a:cxn>
                <a:cxn ang="0">
                  <a:pos x="18" y="434"/>
                </a:cxn>
                <a:cxn ang="0">
                  <a:pos x="14" y="427"/>
                </a:cxn>
                <a:cxn ang="0">
                  <a:pos x="10" y="417"/>
                </a:cxn>
                <a:cxn ang="0">
                  <a:pos x="7" y="404"/>
                </a:cxn>
                <a:cxn ang="0">
                  <a:pos x="3" y="385"/>
                </a:cxn>
                <a:cxn ang="0">
                  <a:pos x="1" y="361"/>
                </a:cxn>
                <a:cxn ang="0">
                  <a:pos x="0" y="332"/>
                </a:cxn>
                <a:cxn ang="0">
                  <a:pos x="1" y="296"/>
                </a:cxn>
                <a:cxn ang="0">
                  <a:pos x="4" y="253"/>
                </a:cxn>
                <a:cxn ang="0">
                  <a:pos x="8" y="203"/>
                </a:cxn>
                <a:cxn ang="0">
                  <a:pos x="16" y="145"/>
                </a:cxn>
                <a:cxn ang="0">
                  <a:pos x="27" y="77"/>
                </a:cxn>
                <a:cxn ang="0">
                  <a:pos x="40" y="0"/>
                </a:cxn>
              </a:cxnLst>
              <a:rect l="0" t="0" r="r" b="b"/>
              <a:pathLst>
                <a:path w="574" h="475">
                  <a:moveTo>
                    <a:pt x="40" y="0"/>
                  </a:moveTo>
                  <a:lnTo>
                    <a:pt x="62" y="3"/>
                  </a:lnTo>
                  <a:lnTo>
                    <a:pt x="122" y="13"/>
                  </a:lnTo>
                  <a:lnTo>
                    <a:pt x="160" y="21"/>
                  </a:lnTo>
                  <a:lnTo>
                    <a:pt x="205" y="32"/>
                  </a:lnTo>
                  <a:lnTo>
                    <a:pt x="252" y="44"/>
                  </a:lnTo>
                  <a:lnTo>
                    <a:pt x="301" y="59"/>
                  </a:lnTo>
                  <a:lnTo>
                    <a:pt x="326" y="67"/>
                  </a:lnTo>
                  <a:lnTo>
                    <a:pt x="350" y="77"/>
                  </a:lnTo>
                  <a:lnTo>
                    <a:pt x="374" y="86"/>
                  </a:lnTo>
                  <a:lnTo>
                    <a:pt x="398" y="97"/>
                  </a:lnTo>
                  <a:lnTo>
                    <a:pt x="421" y="108"/>
                  </a:lnTo>
                  <a:lnTo>
                    <a:pt x="443" y="120"/>
                  </a:lnTo>
                  <a:lnTo>
                    <a:pt x="464" y="132"/>
                  </a:lnTo>
                  <a:lnTo>
                    <a:pt x="484" y="146"/>
                  </a:lnTo>
                  <a:lnTo>
                    <a:pt x="502" y="160"/>
                  </a:lnTo>
                  <a:lnTo>
                    <a:pt x="519" y="175"/>
                  </a:lnTo>
                  <a:lnTo>
                    <a:pt x="534" y="191"/>
                  </a:lnTo>
                  <a:lnTo>
                    <a:pt x="547" y="206"/>
                  </a:lnTo>
                  <a:lnTo>
                    <a:pt x="558" y="224"/>
                  </a:lnTo>
                  <a:lnTo>
                    <a:pt x="566" y="242"/>
                  </a:lnTo>
                  <a:lnTo>
                    <a:pt x="571" y="261"/>
                  </a:lnTo>
                  <a:lnTo>
                    <a:pt x="574" y="280"/>
                  </a:lnTo>
                  <a:lnTo>
                    <a:pt x="562" y="293"/>
                  </a:lnTo>
                  <a:lnTo>
                    <a:pt x="526" y="324"/>
                  </a:lnTo>
                  <a:lnTo>
                    <a:pt x="501" y="344"/>
                  </a:lnTo>
                  <a:lnTo>
                    <a:pt x="472" y="366"/>
                  </a:lnTo>
                  <a:lnTo>
                    <a:pt x="455" y="377"/>
                  </a:lnTo>
                  <a:lnTo>
                    <a:pt x="439" y="388"/>
                  </a:lnTo>
                  <a:lnTo>
                    <a:pt x="420" y="399"/>
                  </a:lnTo>
                  <a:lnTo>
                    <a:pt x="401" y="410"/>
                  </a:lnTo>
                  <a:lnTo>
                    <a:pt x="381" y="420"/>
                  </a:lnTo>
                  <a:lnTo>
                    <a:pt x="362" y="430"/>
                  </a:lnTo>
                  <a:lnTo>
                    <a:pt x="340" y="439"/>
                  </a:lnTo>
                  <a:lnTo>
                    <a:pt x="319" y="447"/>
                  </a:lnTo>
                  <a:lnTo>
                    <a:pt x="296" y="456"/>
                  </a:lnTo>
                  <a:lnTo>
                    <a:pt x="273" y="462"/>
                  </a:lnTo>
                  <a:lnTo>
                    <a:pt x="250" y="467"/>
                  </a:lnTo>
                  <a:lnTo>
                    <a:pt x="226" y="471"/>
                  </a:lnTo>
                  <a:lnTo>
                    <a:pt x="202" y="473"/>
                  </a:lnTo>
                  <a:lnTo>
                    <a:pt x="178" y="475"/>
                  </a:lnTo>
                  <a:lnTo>
                    <a:pt x="153" y="475"/>
                  </a:lnTo>
                  <a:lnTo>
                    <a:pt x="129" y="471"/>
                  </a:lnTo>
                  <a:lnTo>
                    <a:pt x="104" y="467"/>
                  </a:lnTo>
                  <a:lnTo>
                    <a:pt x="79" y="461"/>
                  </a:lnTo>
                  <a:lnTo>
                    <a:pt x="54" y="452"/>
                  </a:lnTo>
                  <a:lnTo>
                    <a:pt x="29" y="441"/>
                  </a:lnTo>
                  <a:lnTo>
                    <a:pt x="26" y="440"/>
                  </a:lnTo>
                  <a:lnTo>
                    <a:pt x="18" y="434"/>
                  </a:lnTo>
                  <a:lnTo>
                    <a:pt x="14" y="427"/>
                  </a:lnTo>
                  <a:lnTo>
                    <a:pt x="10" y="417"/>
                  </a:lnTo>
                  <a:lnTo>
                    <a:pt x="7" y="404"/>
                  </a:lnTo>
                  <a:lnTo>
                    <a:pt x="3" y="385"/>
                  </a:lnTo>
                  <a:lnTo>
                    <a:pt x="1" y="361"/>
                  </a:lnTo>
                  <a:lnTo>
                    <a:pt x="0" y="332"/>
                  </a:lnTo>
                  <a:lnTo>
                    <a:pt x="1" y="296"/>
                  </a:lnTo>
                  <a:lnTo>
                    <a:pt x="4" y="253"/>
                  </a:lnTo>
                  <a:lnTo>
                    <a:pt x="8" y="203"/>
                  </a:lnTo>
                  <a:lnTo>
                    <a:pt x="16" y="145"/>
                  </a:lnTo>
                  <a:lnTo>
                    <a:pt x="27" y="7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Freeform 173"/>
            <p:cNvSpPr>
              <a:spLocks/>
            </p:cNvSpPr>
            <p:nvPr/>
          </p:nvSpPr>
          <p:spPr bwMode="auto">
            <a:xfrm>
              <a:off x="3211513" y="4581526"/>
              <a:ext cx="238125" cy="298450"/>
            </a:xfrm>
            <a:custGeom>
              <a:avLst/>
              <a:gdLst/>
              <a:ahLst/>
              <a:cxnLst>
                <a:cxn ang="0">
                  <a:pos x="1035" y="638"/>
                </a:cxn>
                <a:cxn ang="0">
                  <a:pos x="1030" y="508"/>
                </a:cxn>
                <a:cxn ang="0">
                  <a:pos x="1028" y="359"/>
                </a:cxn>
                <a:cxn ang="0">
                  <a:pos x="1029" y="250"/>
                </a:cxn>
                <a:cxn ang="0">
                  <a:pos x="1034" y="142"/>
                </a:cxn>
                <a:cxn ang="0">
                  <a:pos x="1043" y="45"/>
                </a:cxn>
                <a:cxn ang="0">
                  <a:pos x="1041" y="2"/>
                </a:cxn>
                <a:cxn ang="0">
                  <a:pos x="973" y="0"/>
                </a:cxn>
                <a:cxn ang="0">
                  <a:pos x="888" y="6"/>
                </a:cxn>
                <a:cxn ang="0">
                  <a:pos x="819" y="13"/>
                </a:cxn>
                <a:cxn ang="0">
                  <a:pos x="743" y="26"/>
                </a:cxn>
                <a:cxn ang="0">
                  <a:pos x="662" y="43"/>
                </a:cxn>
                <a:cxn ang="0">
                  <a:pos x="578" y="69"/>
                </a:cxn>
                <a:cxn ang="0">
                  <a:pos x="494" y="103"/>
                </a:cxn>
                <a:cxn ang="0">
                  <a:pos x="412" y="147"/>
                </a:cxn>
                <a:cxn ang="0">
                  <a:pos x="334" y="201"/>
                </a:cxn>
                <a:cxn ang="0">
                  <a:pos x="262" y="267"/>
                </a:cxn>
                <a:cxn ang="0">
                  <a:pos x="198" y="345"/>
                </a:cxn>
                <a:cxn ang="0">
                  <a:pos x="146" y="437"/>
                </a:cxn>
                <a:cxn ang="0">
                  <a:pos x="107" y="544"/>
                </a:cxn>
                <a:cxn ang="0">
                  <a:pos x="0" y="1097"/>
                </a:cxn>
                <a:cxn ang="0">
                  <a:pos x="53" y="1140"/>
                </a:cxn>
                <a:cxn ang="0">
                  <a:pos x="113" y="1183"/>
                </a:cxn>
                <a:cxn ang="0">
                  <a:pos x="186" y="1230"/>
                </a:cxn>
                <a:cxn ang="0">
                  <a:pos x="226" y="1253"/>
                </a:cxn>
                <a:cxn ang="0">
                  <a:pos x="267" y="1274"/>
                </a:cxn>
                <a:cxn ang="0">
                  <a:pos x="310" y="1292"/>
                </a:cxn>
                <a:cxn ang="0">
                  <a:pos x="352" y="1306"/>
                </a:cxn>
                <a:cxn ang="0">
                  <a:pos x="394" y="1316"/>
                </a:cxn>
                <a:cxn ang="0">
                  <a:pos x="434" y="1319"/>
                </a:cxn>
                <a:cxn ang="0">
                  <a:pos x="473" y="1316"/>
                </a:cxn>
                <a:cxn ang="0">
                  <a:pos x="508" y="1305"/>
                </a:cxn>
                <a:cxn ang="0">
                  <a:pos x="595" y="1227"/>
                </a:cxn>
                <a:cxn ang="0">
                  <a:pos x="685" y="1142"/>
                </a:cxn>
                <a:cxn ang="0">
                  <a:pos x="785" y="1041"/>
                </a:cxn>
                <a:cxn ang="0">
                  <a:pos x="836" y="988"/>
                </a:cxn>
                <a:cxn ang="0">
                  <a:pos x="884" y="933"/>
                </a:cxn>
                <a:cxn ang="0">
                  <a:pos x="929" y="879"/>
                </a:cxn>
                <a:cxn ang="0">
                  <a:pos x="968" y="826"/>
                </a:cxn>
                <a:cxn ang="0">
                  <a:pos x="1000" y="777"/>
                </a:cxn>
                <a:cxn ang="0">
                  <a:pos x="1023" y="731"/>
                </a:cxn>
                <a:cxn ang="0">
                  <a:pos x="1035" y="692"/>
                </a:cxn>
                <a:cxn ang="0">
                  <a:pos x="1036" y="657"/>
                </a:cxn>
              </a:cxnLst>
              <a:rect l="0" t="0" r="r" b="b"/>
              <a:pathLst>
                <a:path w="1051" h="1319">
                  <a:moveTo>
                    <a:pt x="1036" y="657"/>
                  </a:moveTo>
                  <a:lnTo>
                    <a:pt x="1035" y="638"/>
                  </a:lnTo>
                  <a:lnTo>
                    <a:pt x="1032" y="585"/>
                  </a:lnTo>
                  <a:lnTo>
                    <a:pt x="1030" y="508"/>
                  </a:lnTo>
                  <a:lnTo>
                    <a:pt x="1028" y="411"/>
                  </a:lnTo>
                  <a:lnTo>
                    <a:pt x="1028" y="359"/>
                  </a:lnTo>
                  <a:lnTo>
                    <a:pt x="1028" y="304"/>
                  </a:lnTo>
                  <a:lnTo>
                    <a:pt x="1029" y="250"/>
                  </a:lnTo>
                  <a:lnTo>
                    <a:pt x="1031" y="196"/>
                  </a:lnTo>
                  <a:lnTo>
                    <a:pt x="1034" y="142"/>
                  </a:lnTo>
                  <a:lnTo>
                    <a:pt x="1038" y="92"/>
                  </a:lnTo>
                  <a:lnTo>
                    <a:pt x="1043" y="45"/>
                  </a:lnTo>
                  <a:lnTo>
                    <a:pt x="1051" y="2"/>
                  </a:lnTo>
                  <a:lnTo>
                    <a:pt x="1041" y="2"/>
                  </a:lnTo>
                  <a:lnTo>
                    <a:pt x="1015" y="0"/>
                  </a:lnTo>
                  <a:lnTo>
                    <a:pt x="973" y="0"/>
                  </a:lnTo>
                  <a:lnTo>
                    <a:pt x="919" y="3"/>
                  </a:lnTo>
                  <a:lnTo>
                    <a:pt x="888" y="6"/>
                  </a:lnTo>
                  <a:lnTo>
                    <a:pt x="855" y="9"/>
                  </a:lnTo>
                  <a:lnTo>
                    <a:pt x="819" y="13"/>
                  </a:lnTo>
                  <a:lnTo>
                    <a:pt x="782" y="18"/>
                  </a:lnTo>
                  <a:lnTo>
                    <a:pt x="743" y="26"/>
                  </a:lnTo>
                  <a:lnTo>
                    <a:pt x="703" y="34"/>
                  </a:lnTo>
                  <a:lnTo>
                    <a:pt x="662" y="43"/>
                  </a:lnTo>
                  <a:lnTo>
                    <a:pt x="620" y="56"/>
                  </a:lnTo>
                  <a:lnTo>
                    <a:pt x="578" y="69"/>
                  </a:lnTo>
                  <a:lnTo>
                    <a:pt x="536" y="85"/>
                  </a:lnTo>
                  <a:lnTo>
                    <a:pt x="494" y="103"/>
                  </a:lnTo>
                  <a:lnTo>
                    <a:pt x="453" y="124"/>
                  </a:lnTo>
                  <a:lnTo>
                    <a:pt x="412" y="147"/>
                  </a:lnTo>
                  <a:lnTo>
                    <a:pt x="373" y="172"/>
                  </a:lnTo>
                  <a:lnTo>
                    <a:pt x="334" y="201"/>
                  </a:lnTo>
                  <a:lnTo>
                    <a:pt x="298" y="232"/>
                  </a:lnTo>
                  <a:lnTo>
                    <a:pt x="262" y="267"/>
                  </a:lnTo>
                  <a:lnTo>
                    <a:pt x="230" y="304"/>
                  </a:lnTo>
                  <a:lnTo>
                    <a:pt x="198" y="345"/>
                  </a:lnTo>
                  <a:lnTo>
                    <a:pt x="171" y="389"/>
                  </a:lnTo>
                  <a:lnTo>
                    <a:pt x="146" y="437"/>
                  </a:lnTo>
                  <a:lnTo>
                    <a:pt x="124" y="489"/>
                  </a:lnTo>
                  <a:lnTo>
                    <a:pt x="107" y="544"/>
                  </a:lnTo>
                  <a:lnTo>
                    <a:pt x="93" y="605"/>
                  </a:lnTo>
                  <a:lnTo>
                    <a:pt x="0" y="1097"/>
                  </a:lnTo>
                  <a:lnTo>
                    <a:pt x="15" y="1108"/>
                  </a:lnTo>
                  <a:lnTo>
                    <a:pt x="53" y="1140"/>
                  </a:lnTo>
                  <a:lnTo>
                    <a:pt x="82" y="1160"/>
                  </a:lnTo>
                  <a:lnTo>
                    <a:pt x="113" y="1183"/>
                  </a:lnTo>
                  <a:lnTo>
                    <a:pt x="148" y="1207"/>
                  </a:lnTo>
                  <a:lnTo>
                    <a:pt x="186" y="1230"/>
                  </a:lnTo>
                  <a:lnTo>
                    <a:pt x="206" y="1242"/>
                  </a:lnTo>
                  <a:lnTo>
                    <a:pt x="226" y="1253"/>
                  </a:lnTo>
                  <a:lnTo>
                    <a:pt x="246" y="1264"/>
                  </a:lnTo>
                  <a:lnTo>
                    <a:pt x="267" y="1274"/>
                  </a:lnTo>
                  <a:lnTo>
                    <a:pt x="288" y="1283"/>
                  </a:lnTo>
                  <a:lnTo>
                    <a:pt x="310" y="1292"/>
                  </a:lnTo>
                  <a:lnTo>
                    <a:pt x="331" y="1299"/>
                  </a:lnTo>
                  <a:lnTo>
                    <a:pt x="352" y="1306"/>
                  </a:lnTo>
                  <a:lnTo>
                    <a:pt x="373" y="1312"/>
                  </a:lnTo>
                  <a:lnTo>
                    <a:pt x="394" y="1316"/>
                  </a:lnTo>
                  <a:lnTo>
                    <a:pt x="414" y="1318"/>
                  </a:lnTo>
                  <a:lnTo>
                    <a:pt x="434" y="1319"/>
                  </a:lnTo>
                  <a:lnTo>
                    <a:pt x="453" y="1318"/>
                  </a:lnTo>
                  <a:lnTo>
                    <a:pt x="473" y="1316"/>
                  </a:lnTo>
                  <a:lnTo>
                    <a:pt x="491" y="1312"/>
                  </a:lnTo>
                  <a:lnTo>
                    <a:pt x="508" y="1305"/>
                  </a:lnTo>
                  <a:lnTo>
                    <a:pt x="532" y="1284"/>
                  </a:lnTo>
                  <a:lnTo>
                    <a:pt x="595" y="1227"/>
                  </a:lnTo>
                  <a:lnTo>
                    <a:pt x="638" y="1187"/>
                  </a:lnTo>
                  <a:lnTo>
                    <a:pt x="685" y="1142"/>
                  </a:lnTo>
                  <a:lnTo>
                    <a:pt x="734" y="1093"/>
                  </a:lnTo>
                  <a:lnTo>
                    <a:pt x="785" y="1041"/>
                  </a:lnTo>
                  <a:lnTo>
                    <a:pt x="811" y="1015"/>
                  </a:lnTo>
                  <a:lnTo>
                    <a:pt x="836" y="988"/>
                  </a:lnTo>
                  <a:lnTo>
                    <a:pt x="860" y="961"/>
                  </a:lnTo>
                  <a:lnTo>
                    <a:pt x="884" y="933"/>
                  </a:lnTo>
                  <a:lnTo>
                    <a:pt x="907" y="906"/>
                  </a:lnTo>
                  <a:lnTo>
                    <a:pt x="929" y="879"/>
                  </a:lnTo>
                  <a:lnTo>
                    <a:pt x="950" y="852"/>
                  </a:lnTo>
                  <a:lnTo>
                    <a:pt x="968" y="826"/>
                  </a:lnTo>
                  <a:lnTo>
                    <a:pt x="985" y="801"/>
                  </a:lnTo>
                  <a:lnTo>
                    <a:pt x="1000" y="777"/>
                  </a:lnTo>
                  <a:lnTo>
                    <a:pt x="1012" y="753"/>
                  </a:lnTo>
                  <a:lnTo>
                    <a:pt x="1023" y="731"/>
                  </a:lnTo>
                  <a:lnTo>
                    <a:pt x="1031" y="710"/>
                  </a:lnTo>
                  <a:lnTo>
                    <a:pt x="1035" y="692"/>
                  </a:lnTo>
                  <a:lnTo>
                    <a:pt x="1037" y="674"/>
                  </a:lnTo>
                  <a:lnTo>
                    <a:pt x="1036" y="65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Freeform 174"/>
            <p:cNvSpPr>
              <a:spLocks/>
            </p:cNvSpPr>
            <p:nvPr/>
          </p:nvSpPr>
          <p:spPr bwMode="auto">
            <a:xfrm>
              <a:off x="3314700" y="4719638"/>
              <a:ext cx="222250" cy="177800"/>
            </a:xfrm>
            <a:custGeom>
              <a:avLst/>
              <a:gdLst/>
              <a:ahLst/>
              <a:cxnLst>
                <a:cxn ang="0">
                  <a:pos x="930" y="33"/>
                </a:cxn>
                <a:cxn ang="0">
                  <a:pos x="952" y="98"/>
                </a:cxn>
                <a:cxn ang="0">
                  <a:pos x="969" y="164"/>
                </a:cxn>
                <a:cxn ang="0">
                  <a:pos x="977" y="222"/>
                </a:cxn>
                <a:cxn ang="0">
                  <a:pos x="981" y="262"/>
                </a:cxn>
                <a:cxn ang="0">
                  <a:pos x="981" y="305"/>
                </a:cxn>
                <a:cxn ang="0">
                  <a:pos x="978" y="349"/>
                </a:cxn>
                <a:cxn ang="0">
                  <a:pos x="972" y="393"/>
                </a:cxn>
                <a:cxn ang="0">
                  <a:pos x="960" y="435"/>
                </a:cxn>
                <a:cxn ang="0">
                  <a:pos x="943" y="477"/>
                </a:cxn>
                <a:cxn ang="0">
                  <a:pos x="919" y="518"/>
                </a:cxn>
                <a:cxn ang="0">
                  <a:pos x="896" y="529"/>
                </a:cxn>
                <a:cxn ang="0">
                  <a:pos x="853" y="494"/>
                </a:cxn>
                <a:cxn ang="0">
                  <a:pos x="808" y="465"/>
                </a:cxn>
                <a:cxn ang="0">
                  <a:pos x="770" y="444"/>
                </a:cxn>
                <a:cxn ang="0">
                  <a:pos x="742" y="431"/>
                </a:cxn>
                <a:cxn ang="0">
                  <a:pos x="713" y="422"/>
                </a:cxn>
                <a:cxn ang="0">
                  <a:pos x="683" y="415"/>
                </a:cxn>
                <a:cxn ang="0">
                  <a:pos x="653" y="413"/>
                </a:cxn>
                <a:cxn ang="0">
                  <a:pos x="623" y="414"/>
                </a:cxn>
                <a:cxn ang="0">
                  <a:pos x="592" y="421"/>
                </a:cxn>
                <a:cxn ang="0">
                  <a:pos x="563" y="434"/>
                </a:cxn>
                <a:cxn ang="0">
                  <a:pos x="492" y="482"/>
                </a:cxn>
                <a:cxn ang="0">
                  <a:pos x="379" y="561"/>
                </a:cxn>
                <a:cxn ang="0">
                  <a:pos x="264" y="640"/>
                </a:cxn>
                <a:cxn ang="0">
                  <a:pos x="145" y="723"/>
                </a:cxn>
                <a:cxn ang="0">
                  <a:pos x="79" y="767"/>
                </a:cxn>
                <a:cxn ang="0">
                  <a:pos x="60" y="775"/>
                </a:cxn>
                <a:cxn ang="0">
                  <a:pos x="44" y="779"/>
                </a:cxn>
                <a:cxn ang="0">
                  <a:pos x="27" y="779"/>
                </a:cxn>
                <a:cxn ang="0">
                  <a:pos x="16" y="774"/>
                </a:cxn>
                <a:cxn ang="0">
                  <a:pos x="9" y="768"/>
                </a:cxn>
                <a:cxn ang="0">
                  <a:pos x="4" y="760"/>
                </a:cxn>
                <a:cxn ang="0">
                  <a:pos x="1" y="749"/>
                </a:cxn>
                <a:cxn ang="0">
                  <a:pos x="0" y="734"/>
                </a:cxn>
                <a:cxn ang="0">
                  <a:pos x="2" y="715"/>
                </a:cxn>
                <a:cxn ang="0">
                  <a:pos x="8" y="689"/>
                </a:cxn>
                <a:cxn ang="0">
                  <a:pos x="35" y="615"/>
                </a:cxn>
                <a:cxn ang="0">
                  <a:pos x="60" y="560"/>
                </a:cxn>
                <a:cxn ang="0">
                  <a:pos x="82" y="517"/>
                </a:cxn>
                <a:cxn ang="0">
                  <a:pos x="109" y="472"/>
                </a:cxn>
                <a:cxn ang="0">
                  <a:pos x="141" y="424"/>
                </a:cxn>
                <a:cxn ang="0">
                  <a:pos x="177" y="373"/>
                </a:cxn>
                <a:cxn ang="0">
                  <a:pos x="219" y="322"/>
                </a:cxn>
                <a:cxn ang="0">
                  <a:pos x="267" y="268"/>
                </a:cxn>
                <a:cxn ang="0">
                  <a:pos x="321" y="216"/>
                </a:cxn>
                <a:cxn ang="0">
                  <a:pos x="382" y="164"/>
                </a:cxn>
                <a:cxn ang="0">
                  <a:pos x="448" y="114"/>
                </a:cxn>
                <a:cxn ang="0">
                  <a:pos x="496" y="83"/>
                </a:cxn>
                <a:cxn ang="0">
                  <a:pos x="550" y="59"/>
                </a:cxn>
                <a:cxn ang="0">
                  <a:pos x="603" y="39"/>
                </a:cxn>
                <a:cxn ang="0">
                  <a:pos x="669" y="19"/>
                </a:cxn>
                <a:cxn ang="0">
                  <a:pos x="722" y="9"/>
                </a:cxn>
                <a:cxn ang="0">
                  <a:pos x="758" y="3"/>
                </a:cxn>
                <a:cxn ang="0">
                  <a:pos x="796" y="0"/>
                </a:cxn>
                <a:cxn ang="0">
                  <a:pos x="833" y="1"/>
                </a:cxn>
                <a:cxn ang="0">
                  <a:pos x="871" y="5"/>
                </a:cxn>
                <a:cxn ang="0">
                  <a:pos x="907" y="13"/>
                </a:cxn>
              </a:cxnLst>
              <a:rect l="0" t="0" r="r" b="b"/>
              <a:pathLst>
                <a:path w="981" h="779">
                  <a:moveTo>
                    <a:pt x="925" y="19"/>
                  </a:moveTo>
                  <a:lnTo>
                    <a:pt x="930" y="33"/>
                  </a:lnTo>
                  <a:lnTo>
                    <a:pt x="944" y="71"/>
                  </a:lnTo>
                  <a:lnTo>
                    <a:pt x="952" y="98"/>
                  </a:lnTo>
                  <a:lnTo>
                    <a:pt x="961" y="129"/>
                  </a:lnTo>
                  <a:lnTo>
                    <a:pt x="969" y="164"/>
                  </a:lnTo>
                  <a:lnTo>
                    <a:pt x="975" y="202"/>
                  </a:lnTo>
                  <a:lnTo>
                    <a:pt x="977" y="222"/>
                  </a:lnTo>
                  <a:lnTo>
                    <a:pt x="979" y="241"/>
                  </a:lnTo>
                  <a:lnTo>
                    <a:pt x="981" y="262"/>
                  </a:lnTo>
                  <a:lnTo>
                    <a:pt x="981" y="284"/>
                  </a:lnTo>
                  <a:lnTo>
                    <a:pt x="981" y="305"/>
                  </a:lnTo>
                  <a:lnTo>
                    <a:pt x="980" y="327"/>
                  </a:lnTo>
                  <a:lnTo>
                    <a:pt x="978" y="349"/>
                  </a:lnTo>
                  <a:lnTo>
                    <a:pt x="976" y="371"/>
                  </a:lnTo>
                  <a:lnTo>
                    <a:pt x="972" y="393"/>
                  </a:lnTo>
                  <a:lnTo>
                    <a:pt x="967" y="414"/>
                  </a:lnTo>
                  <a:lnTo>
                    <a:pt x="960" y="435"/>
                  </a:lnTo>
                  <a:lnTo>
                    <a:pt x="952" y="456"/>
                  </a:lnTo>
                  <a:lnTo>
                    <a:pt x="943" y="477"/>
                  </a:lnTo>
                  <a:lnTo>
                    <a:pt x="931" y="498"/>
                  </a:lnTo>
                  <a:lnTo>
                    <a:pt x="919" y="518"/>
                  </a:lnTo>
                  <a:lnTo>
                    <a:pt x="905" y="538"/>
                  </a:lnTo>
                  <a:lnTo>
                    <a:pt x="896" y="529"/>
                  </a:lnTo>
                  <a:lnTo>
                    <a:pt x="871" y="508"/>
                  </a:lnTo>
                  <a:lnTo>
                    <a:pt x="853" y="494"/>
                  </a:lnTo>
                  <a:lnTo>
                    <a:pt x="832" y="479"/>
                  </a:lnTo>
                  <a:lnTo>
                    <a:pt x="808" y="465"/>
                  </a:lnTo>
                  <a:lnTo>
                    <a:pt x="783" y="450"/>
                  </a:lnTo>
                  <a:lnTo>
                    <a:pt x="770" y="444"/>
                  </a:lnTo>
                  <a:lnTo>
                    <a:pt x="756" y="438"/>
                  </a:lnTo>
                  <a:lnTo>
                    <a:pt x="742" y="431"/>
                  </a:lnTo>
                  <a:lnTo>
                    <a:pt x="728" y="426"/>
                  </a:lnTo>
                  <a:lnTo>
                    <a:pt x="713" y="422"/>
                  </a:lnTo>
                  <a:lnTo>
                    <a:pt x="698" y="418"/>
                  </a:lnTo>
                  <a:lnTo>
                    <a:pt x="683" y="415"/>
                  </a:lnTo>
                  <a:lnTo>
                    <a:pt x="669" y="413"/>
                  </a:lnTo>
                  <a:lnTo>
                    <a:pt x="653" y="413"/>
                  </a:lnTo>
                  <a:lnTo>
                    <a:pt x="637" y="413"/>
                  </a:lnTo>
                  <a:lnTo>
                    <a:pt x="623" y="414"/>
                  </a:lnTo>
                  <a:lnTo>
                    <a:pt x="607" y="417"/>
                  </a:lnTo>
                  <a:lnTo>
                    <a:pt x="592" y="421"/>
                  </a:lnTo>
                  <a:lnTo>
                    <a:pt x="578" y="427"/>
                  </a:lnTo>
                  <a:lnTo>
                    <a:pt x="563" y="434"/>
                  </a:lnTo>
                  <a:lnTo>
                    <a:pt x="549" y="443"/>
                  </a:lnTo>
                  <a:lnTo>
                    <a:pt x="492" y="482"/>
                  </a:lnTo>
                  <a:lnTo>
                    <a:pt x="436" y="522"/>
                  </a:lnTo>
                  <a:lnTo>
                    <a:pt x="379" y="561"/>
                  </a:lnTo>
                  <a:lnTo>
                    <a:pt x="322" y="600"/>
                  </a:lnTo>
                  <a:lnTo>
                    <a:pt x="264" y="640"/>
                  </a:lnTo>
                  <a:lnTo>
                    <a:pt x="204" y="681"/>
                  </a:lnTo>
                  <a:lnTo>
                    <a:pt x="145" y="723"/>
                  </a:lnTo>
                  <a:lnTo>
                    <a:pt x="83" y="765"/>
                  </a:lnTo>
                  <a:lnTo>
                    <a:pt x="79" y="767"/>
                  </a:lnTo>
                  <a:lnTo>
                    <a:pt x="68" y="773"/>
                  </a:lnTo>
                  <a:lnTo>
                    <a:pt x="60" y="775"/>
                  </a:lnTo>
                  <a:lnTo>
                    <a:pt x="52" y="777"/>
                  </a:lnTo>
                  <a:lnTo>
                    <a:pt x="44" y="779"/>
                  </a:lnTo>
                  <a:lnTo>
                    <a:pt x="35" y="779"/>
                  </a:lnTo>
                  <a:lnTo>
                    <a:pt x="27" y="779"/>
                  </a:lnTo>
                  <a:lnTo>
                    <a:pt x="19" y="776"/>
                  </a:lnTo>
                  <a:lnTo>
                    <a:pt x="16" y="774"/>
                  </a:lnTo>
                  <a:lnTo>
                    <a:pt x="12" y="772"/>
                  </a:lnTo>
                  <a:lnTo>
                    <a:pt x="9" y="768"/>
                  </a:lnTo>
                  <a:lnTo>
                    <a:pt x="6" y="764"/>
                  </a:lnTo>
                  <a:lnTo>
                    <a:pt x="4" y="760"/>
                  </a:lnTo>
                  <a:lnTo>
                    <a:pt x="2" y="754"/>
                  </a:lnTo>
                  <a:lnTo>
                    <a:pt x="1" y="749"/>
                  </a:lnTo>
                  <a:lnTo>
                    <a:pt x="0" y="741"/>
                  </a:lnTo>
                  <a:lnTo>
                    <a:pt x="0" y="734"/>
                  </a:lnTo>
                  <a:lnTo>
                    <a:pt x="1" y="726"/>
                  </a:lnTo>
                  <a:lnTo>
                    <a:pt x="2" y="715"/>
                  </a:lnTo>
                  <a:lnTo>
                    <a:pt x="3" y="705"/>
                  </a:lnTo>
                  <a:lnTo>
                    <a:pt x="8" y="689"/>
                  </a:lnTo>
                  <a:lnTo>
                    <a:pt x="23" y="645"/>
                  </a:lnTo>
                  <a:lnTo>
                    <a:pt x="35" y="615"/>
                  </a:lnTo>
                  <a:lnTo>
                    <a:pt x="51" y="579"/>
                  </a:lnTo>
                  <a:lnTo>
                    <a:pt x="60" y="560"/>
                  </a:lnTo>
                  <a:lnTo>
                    <a:pt x="71" y="539"/>
                  </a:lnTo>
                  <a:lnTo>
                    <a:pt x="82" y="517"/>
                  </a:lnTo>
                  <a:lnTo>
                    <a:pt x="95" y="495"/>
                  </a:lnTo>
                  <a:lnTo>
                    <a:pt x="109" y="472"/>
                  </a:lnTo>
                  <a:lnTo>
                    <a:pt x="124" y="448"/>
                  </a:lnTo>
                  <a:lnTo>
                    <a:pt x="141" y="424"/>
                  </a:lnTo>
                  <a:lnTo>
                    <a:pt x="158" y="399"/>
                  </a:lnTo>
                  <a:lnTo>
                    <a:pt x="177" y="373"/>
                  </a:lnTo>
                  <a:lnTo>
                    <a:pt x="197" y="348"/>
                  </a:lnTo>
                  <a:lnTo>
                    <a:pt x="219" y="322"/>
                  </a:lnTo>
                  <a:lnTo>
                    <a:pt x="242" y="296"/>
                  </a:lnTo>
                  <a:lnTo>
                    <a:pt x="267" y="268"/>
                  </a:lnTo>
                  <a:lnTo>
                    <a:pt x="293" y="242"/>
                  </a:lnTo>
                  <a:lnTo>
                    <a:pt x="321" y="216"/>
                  </a:lnTo>
                  <a:lnTo>
                    <a:pt x="350" y="190"/>
                  </a:lnTo>
                  <a:lnTo>
                    <a:pt x="382" y="164"/>
                  </a:lnTo>
                  <a:lnTo>
                    <a:pt x="414" y="139"/>
                  </a:lnTo>
                  <a:lnTo>
                    <a:pt x="448" y="114"/>
                  </a:lnTo>
                  <a:lnTo>
                    <a:pt x="485" y="89"/>
                  </a:lnTo>
                  <a:lnTo>
                    <a:pt x="496" y="83"/>
                  </a:lnTo>
                  <a:lnTo>
                    <a:pt x="528" y="68"/>
                  </a:lnTo>
                  <a:lnTo>
                    <a:pt x="550" y="59"/>
                  </a:lnTo>
                  <a:lnTo>
                    <a:pt x="575" y="49"/>
                  </a:lnTo>
                  <a:lnTo>
                    <a:pt x="603" y="39"/>
                  </a:lnTo>
                  <a:lnTo>
                    <a:pt x="634" y="28"/>
                  </a:lnTo>
                  <a:lnTo>
                    <a:pt x="669" y="19"/>
                  </a:lnTo>
                  <a:lnTo>
                    <a:pt x="703" y="12"/>
                  </a:lnTo>
                  <a:lnTo>
                    <a:pt x="722" y="9"/>
                  </a:lnTo>
                  <a:lnTo>
                    <a:pt x="739" y="5"/>
                  </a:lnTo>
                  <a:lnTo>
                    <a:pt x="758" y="3"/>
                  </a:lnTo>
                  <a:lnTo>
                    <a:pt x="777" y="1"/>
                  </a:lnTo>
                  <a:lnTo>
                    <a:pt x="796" y="0"/>
                  </a:lnTo>
                  <a:lnTo>
                    <a:pt x="815" y="0"/>
                  </a:lnTo>
                  <a:lnTo>
                    <a:pt x="833" y="1"/>
                  </a:lnTo>
                  <a:lnTo>
                    <a:pt x="852" y="2"/>
                  </a:lnTo>
                  <a:lnTo>
                    <a:pt x="871" y="5"/>
                  </a:lnTo>
                  <a:lnTo>
                    <a:pt x="889" y="9"/>
                  </a:lnTo>
                  <a:lnTo>
                    <a:pt x="907" y="13"/>
                  </a:lnTo>
                  <a:lnTo>
                    <a:pt x="925" y="1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Freeform 175"/>
            <p:cNvSpPr>
              <a:spLocks/>
            </p:cNvSpPr>
            <p:nvPr/>
          </p:nvSpPr>
          <p:spPr bwMode="auto">
            <a:xfrm>
              <a:off x="3232150" y="4386263"/>
              <a:ext cx="290513" cy="331788"/>
            </a:xfrm>
            <a:custGeom>
              <a:avLst/>
              <a:gdLst/>
              <a:ahLst/>
              <a:cxnLst>
                <a:cxn ang="0">
                  <a:pos x="962" y="841"/>
                </a:cxn>
                <a:cxn ang="0">
                  <a:pos x="985" y="747"/>
                </a:cxn>
                <a:cxn ang="0">
                  <a:pos x="1012" y="656"/>
                </a:cxn>
                <a:cxn ang="0">
                  <a:pos x="1039" y="579"/>
                </a:cxn>
                <a:cxn ang="0">
                  <a:pos x="1061" y="525"/>
                </a:cxn>
                <a:cxn ang="0">
                  <a:pos x="1086" y="472"/>
                </a:cxn>
                <a:cxn ang="0">
                  <a:pos x="1113" y="419"/>
                </a:cxn>
                <a:cxn ang="0">
                  <a:pos x="1143" y="369"/>
                </a:cxn>
                <a:cxn ang="0">
                  <a:pos x="1177" y="322"/>
                </a:cxn>
                <a:cxn ang="0">
                  <a:pos x="1213" y="278"/>
                </a:cxn>
                <a:cxn ang="0">
                  <a:pos x="1254" y="241"/>
                </a:cxn>
                <a:cxn ang="0">
                  <a:pos x="1274" y="221"/>
                </a:cxn>
                <a:cxn ang="0">
                  <a:pos x="1264" y="199"/>
                </a:cxn>
                <a:cxn ang="0">
                  <a:pos x="1249" y="176"/>
                </a:cxn>
                <a:cxn ang="0">
                  <a:pos x="1223" y="146"/>
                </a:cxn>
                <a:cxn ang="0">
                  <a:pos x="1182" y="111"/>
                </a:cxn>
                <a:cxn ang="0">
                  <a:pos x="1125" y="70"/>
                </a:cxn>
                <a:cxn ang="0">
                  <a:pos x="1048" y="24"/>
                </a:cxn>
                <a:cxn ang="0">
                  <a:pos x="1000" y="8"/>
                </a:cxn>
                <a:cxn ang="0">
                  <a:pos x="981" y="55"/>
                </a:cxn>
                <a:cxn ang="0">
                  <a:pos x="951" y="111"/>
                </a:cxn>
                <a:cxn ang="0">
                  <a:pos x="924" y="155"/>
                </a:cxn>
                <a:cxn ang="0">
                  <a:pos x="892" y="201"/>
                </a:cxn>
                <a:cxn ang="0">
                  <a:pos x="852" y="248"/>
                </a:cxn>
                <a:cxn ang="0">
                  <a:pos x="805" y="293"/>
                </a:cxn>
                <a:cxn ang="0">
                  <a:pos x="752" y="333"/>
                </a:cxn>
                <a:cxn ang="0">
                  <a:pos x="691" y="369"/>
                </a:cxn>
                <a:cxn ang="0">
                  <a:pos x="622" y="396"/>
                </a:cxn>
                <a:cxn ang="0">
                  <a:pos x="545" y="414"/>
                </a:cxn>
                <a:cxn ang="0">
                  <a:pos x="459" y="419"/>
                </a:cxn>
                <a:cxn ang="0">
                  <a:pos x="365" y="410"/>
                </a:cxn>
                <a:cxn ang="0">
                  <a:pos x="262" y="383"/>
                </a:cxn>
                <a:cxn ang="0">
                  <a:pos x="0" y="1465"/>
                </a:cxn>
                <a:cxn ang="0">
                  <a:pos x="26" y="1464"/>
                </a:cxn>
                <a:cxn ang="0">
                  <a:pos x="98" y="1455"/>
                </a:cxn>
                <a:cxn ang="0">
                  <a:pos x="148" y="1446"/>
                </a:cxn>
                <a:cxn ang="0">
                  <a:pos x="207" y="1433"/>
                </a:cxn>
                <a:cxn ang="0">
                  <a:pos x="272" y="1414"/>
                </a:cxn>
                <a:cxn ang="0">
                  <a:pos x="342" y="1389"/>
                </a:cxn>
                <a:cxn ang="0">
                  <a:pos x="417" y="1357"/>
                </a:cxn>
                <a:cxn ang="0">
                  <a:pos x="495" y="1317"/>
                </a:cxn>
                <a:cxn ang="0">
                  <a:pos x="575" y="1269"/>
                </a:cxn>
                <a:cxn ang="0">
                  <a:pos x="654" y="1210"/>
                </a:cxn>
                <a:cxn ang="0">
                  <a:pos x="734" y="1141"/>
                </a:cxn>
                <a:cxn ang="0">
                  <a:pos x="812" y="1061"/>
                </a:cxn>
                <a:cxn ang="0">
                  <a:pos x="887" y="968"/>
                </a:cxn>
                <a:cxn ang="0">
                  <a:pos x="958" y="862"/>
                </a:cxn>
              </a:cxnLst>
              <a:rect l="0" t="0" r="r" b="b"/>
              <a:pathLst>
                <a:path w="1275" h="1465">
                  <a:moveTo>
                    <a:pt x="958" y="862"/>
                  </a:moveTo>
                  <a:lnTo>
                    <a:pt x="962" y="841"/>
                  </a:lnTo>
                  <a:lnTo>
                    <a:pt x="974" y="785"/>
                  </a:lnTo>
                  <a:lnTo>
                    <a:pt x="985" y="747"/>
                  </a:lnTo>
                  <a:lnTo>
                    <a:pt x="997" y="704"/>
                  </a:lnTo>
                  <a:lnTo>
                    <a:pt x="1012" y="656"/>
                  </a:lnTo>
                  <a:lnTo>
                    <a:pt x="1030" y="605"/>
                  </a:lnTo>
                  <a:lnTo>
                    <a:pt x="1039" y="579"/>
                  </a:lnTo>
                  <a:lnTo>
                    <a:pt x="1049" y="552"/>
                  </a:lnTo>
                  <a:lnTo>
                    <a:pt x="1061" y="525"/>
                  </a:lnTo>
                  <a:lnTo>
                    <a:pt x="1072" y="498"/>
                  </a:lnTo>
                  <a:lnTo>
                    <a:pt x="1086" y="472"/>
                  </a:lnTo>
                  <a:lnTo>
                    <a:pt x="1099" y="445"/>
                  </a:lnTo>
                  <a:lnTo>
                    <a:pt x="1113" y="419"/>
                  </a:lnTo>
                  <a:lnTo>
                    <a:pt x="1128" y="394"/>
                  </a:lnTo>
                  <a:lnTo>
                    <a:pt x="1143" y="369"/>
                  </a:lnTo>
                  <a:lnTo>
                    <a:pt x="1160" y="345"/>
                  </a:lnTo>
                  <a:lnTo>
                    <a:pt x="1177" y="322"/>
                  </a:lnTo>
                  <a:lnTo>
                    <a:pt x="1194" y="299"/>
                  </a:lnTo>
                  <a:lnTo>
                    <a:pt x="1213" y="278"/>
                  </a:lnTo>
                  <a:lnTo>
                    <a:pt x="1233" y="259"/>
                  </a:lnTo>
                  <a:lnTo>
                    <a:pt x="1254" y="241"/>
                  </a:lnTo>
                  <a:lnTo>
                    <a:pt x="1275" y="225"/>
                  </a:lnTo>
                  <a:lnTo>
                    <a:pt x="1274" y="221"/>
                  </a:lnTo>
                  <a:lnTo>
                    <a:pt x="1270" y="208"/>
                  </a:lnTo>
                  <a:lnTo>
                    <a:pt x="1264" y="199"/>
                  </a:lnTo>
                  <a:lnTo>
                    <a:pt x="1258" y="188"/>
                  </a:lnTo>
                  <a:lnTo>
                    <a:pt x="1249" y="176"/>
                  </a:lnTo>
                  <a:lnTo>
                    <a:pt x="1237" y="162"/>
                  </a:lnTo>
                  <a:lnTo>
                    <a:pt x="1223" y="146"/>
                  </a:lnTo>
                  <a:lnTo>
                    <a:pt x="1204" y="129"/>
                  </a:lnTo>
                  <a:lnTo>
                    <a:pt x="1182" y="111"/>
                  </a:lnTo>
                  <a:lnTo>
                    <a:pt x="1156" y="91"/>
                  </a:lnTo>
                  <a:lnTo>
                    <a:pt x="1125" y="70"/>
                  </a:lnTo>
                  <a:lnTo>
                    <a:pt x="1089" y="47"/>
                  </a:lnTo>
                  <a:lnTo>
                    <a:pt x="1048" y="24"/>
                  </a:lnTo>
                  <a:lnTo>
                    <a:pt x="1003" y="0"/>
                  </a:lnTo>
                  <a:lnTo>
                    <a:pt x="1000" y="8"/>
                  </a:lnTo>
                  <a:lnTo>
                    <a:pt x="993" y="25"/>
                  </a:lnTo>
                  <a:lnTo>
                    <a:pt x="981" y="55"/>
                  </a:lnTo>
                  <a:lnTo>
                    <a:pt x="963" y="90"/>
                  </a:lnTo>
                  <a:lnTo>
                    <a:pt x="951" y="111"/>
                  </a:lnTo>
                  <a:lnTo>
                    <a:pt x="939" y="132"/>
                  </a:lnTo>
                  <a:lnTo>
                    <a:pt x="924" y="155"/>
                  </a:lnTo>
                  <a:lnTo>
                    <a:pt x="909" y="178"/>
                  </a:lnTo>
                  <a:lnTo>
                    <a:pt x="892" y="201"/>
                  </a:lnTo>
                  <a:lnTo>
                    <a:pt x="873" y="225"/>
                  </a:lnTo>
                  <a:lnTo>
                    <a:pt x="852" y="248"/>
                  </a:lnTo>
                  <a:lnTo>
                    <a:pt x="829" y="271"/>
                  </a:lnTo>
                  <a:lnTo>
                    <a:pt x="805" y="293"/>
                  </a:lnTo>
                  <a:lnTo>
                    <a:pt x="779" y="313"/>
                  </a:lnTo>
                  <a:lnTo>
                    <a:pt x="752" y="333"/>
                  </a:lnTo>
                  <a:lnTo>
                    <a:pt x="723" y="352"/>
                  </a:lnTo>
                  <a:lnTo>
                    <a:pt x="691" y="369"/>
                  </a:lnTo>
                  <a:lnTo>
                    <a:pt x="657" y="383"/>
                  </a:lnTo>
                  <a:lnTo>
                    <a:pt x="622" y="396"/>
                  </a:lnTo>
                  <a:lnTo>
                    <a:pt x="584" y="406"/>
                  </a:lnTo>
                  <a:lnTo>
                    <a:pt x="545" y="414"/>
                  </a:lnTo>
                  <a:lnTo>
                    <a:pt x="503" y="418"/>
                  </a:lnTo>
                  <a:lnTo>
                    <a:pt x="459" y="419"/>
                  </a:lnTo>
                  <a:lnTo>
                    <a:pt x="413" y="416"/>
                  </a:lnTo>
                  <a:lnTo>
                    <a:pt x="365" y="410"/>
                  </a:lnTo>
                  <a:lnTo>
                    <a:pt x="315" y="399"/>
                  </a:lnTo>
                  <a:lnTo>
                    <a:pt x="262" y="383"/>
                  </a:lnTo>
                  <a:lnTo>
                    <a:pt x="208" y="364"/>
                  </a:lnTo>
                  <a:lnTo>
                    <a:pt x="0" y="1465"/>
                  </a:lnTo>
                  <a:lnTo>
                    <a:pt x="6" y="1465"/>
                  </a:lnTo>
                  <a:lnTo>
                    <a:pt x="26" y="1464"/>
                  </a:lnTo>
                  <a:lnTo>
                    <a:pt x="57" y="1461"/>
                  </a:lnTo>
                  <a:lnTo>
                    <a:pt x="98" y="1455"/>
                  </a:lnTo>
                  <a:lnTo>
                    <a:pt x="122" y="1451"/>
                  </a:lnTo>
                  <a:lnTo>
                    <a:pt x="148" y="1446"/>
                  </a:lnTo>
                  <a:lnTo>
                    <a:pt x="177" y="1440"/>
                  </a:lnTo>
                  <a:lnTo>
                    <a:pt x="207" y="1433"/>
                  </a:lnTo>
                  <a:lnTo>
                    <a:pt x="239" y="1424"/>
                  </a:lnTo>
                  <a:lnTo>
                    <a:pt x="272" y="1414"/>
                  </a:lnTo>
                  <a:lnTo>
                    <a:pt x="307" y="1402"/>
                  </a:lnTo>
                  <a:lnTo>
                    <a:pt x="342" y="1389"/>
                  </a:lnTo>
                  <a:lnTo>
                    <a:pt x="379" y="1374"/>
                  </a:lnTo>
                  <a:lnTo>
                    <a:pt x="417" y="1357"/>
                  </a:lnTo>
                  <a:lnTo>
                    <a:pt x="456" y="1338"/>
                  </a:lnTo>
                  <a:lnTo>
                    <a:pt x="495" y="1317"/>
                  </a:lnTo>
                  <a:lnTo>
                    <a:pt x="534" y="1294"/>
                  </a:lnTo>
                  <a:lnTo>
                    <a:pt x="575" y="1269"/>
                  </a:lnTo>
                  <a:lnTo>
                    <a:pt x="614" y="1240"/>
                  </a:lnTo>
                  <a:lnTo>
                    <a:pt x="654" y="1210"/>
                  </a:lnTo>
                  <a:lnTo>
                    <a:pt x="695" y="1177"/>
                  </a:lnTo>
                  <a:lnTo>
                    <a:pt x="734" y="1141"/>
                  </a:lnTo>
                  <a:lnTo>
                    <a:pt x="773" y="1103"/>
                  </a:lnTo>
                  <a:lnTo>
                    <a:pt x="812" y="1061"/>
                  </a:lnTo>
                  <a:lnTo>
                    <a:pt x="850" y="1016"/>
                  </a:lnTo>
                  <a:lnTo>
                    <a:pt x="887" y="968"/>
                  </a:lnTo>
                  <a:lnTo>
                    <a:pt x="923" y="917"/>
                  </a:lnTo>
                  <a:lnTo>
                    <a:pt x="958" y="86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Freeform 176"/>
            <p:cNvSpPr>
              <a:spLocks/>
            </p:cNvSpPr>
            <p:nvPr/>
          </p:nvSpPr>
          <p:spPr bwMode="auto">
            <a:xfrm>
              <a:off x="3371850" y="4741863"/>
              <a:ext cx="66675" cy="88900"/>
            </a:xfrm>
            <a:custGeom>
              <a:avLst/>
              <a:gdLst/>
              <a:ahLst/>
              <a:cxnLst>
                <a:cxn ang="0">
                  <a:pos x="295" y="348"/>
                </a:cxn>
                <a:cxn ang="0">
                  <a:pos x="295" y="351"/>
                </a:cxn>
                <a:cxn ang="0">
                  <a:pos x="294" y="356"/>
                </a:cxn>
                <a:cxn ang="0">
                  <a:pos x="291" y="365"/>
                </a:cxn>
                <a:cxn ang="0">
                  <a:pos x="286" y="374"/>
                </a:cxn>
                <a:cxn ang="0">
                  <a:pos x="283" y="378"/>
                </a:cxn>
                <a:cxn ang="0">
                  <a:pos x="279" y="382"/>
                </a:cxn>
                <a:cxn ang="0">
                  <a:pos x="275" y="386"/>
                </a:cxn>
                <a:cxn ang="0">
                  <a:pos x="268" y="389"/>
                </a:cxn>
                <a:cxn ang="0">
                  <a:pos x="262" y="392"/>
                </a:cxn>
                <a:cxn ang="0">
                  <a:pos x="254" y="393"/>
                </a:cxn>
                <a:cxn ang="0">
                  <a:pos x="245" y="393"/>
                </a:cxn>
                <a:cxn ang="0">
                  <a:pos x="234" y="391"/>
                </a:cxn>
                <a:cxn ang="0">
                  <a:pos x="0" y="86"/>
                </a:cxn>
                <a:cxn ang="0">
                  <a:pos x="4" y="82"/>
                </a:cxn>
                <a:cxn ang="0">
                  <a:pos x="11" y="71"/>
                </a:cxn>
                <a:cxn ang="0">
                  <a:pos x="23" y="56"/>
                </a:cxn>
                <a:cxn ang="0">
                  <a:pos x="39" y="40"/>
                </a:cxn>
                <a:cxn ang="0">
                  <a:pos x="47" y="32"/>
                </a:cxn>
                <a:cxn ang="0">
                  <a:pos x="57" y="23"/>
                </a:cxn>
                <a:cxn ang="0">
                  <a:pos x="67" y="16"/>
                </a:cxn>
                <a:cxn ang="0">
                  <a:pos x="77" y="10"/>
                </a:cxn>
                <a:cxn ang="0">
                  <a:pos x="87" y="5"/>
                </a:cxn>
                <a:cxn ang="0">
                  <a:pos x="98" y="2"/>
                </a:cxn>
                <a:cxn ang="0">
                  <a:pos x="104" y="1"/>
                </a:cxn>
                <a:cxn ang="0">
                  <a:pos x="109" y="0"/>
                </a:cxn>
                <a:cxn ang="0">
                  <a:pos x="114" y="1"/>
                </a:cxn>
                <a:cxn ang="0">
                  <a:pos x="119" y="1"/>
                </a:cxn>
                <a:cxn ang="0">
                  <a:pos x="295" y="348"/>
                </a:cxn>
              </a:cxnLst>
              <a:rect l="0" t="0" r="r" b="b"/>
              <a:pathLst>
                <a:path w="295" h="393">
                  <a:moveTo>
                    <a:pt x="295" y="348"/>
                  </a:moveTo>
                  <a:lnTo>
                    <a:pt x="295" y="351"/>
                  </a:lnTo>
                  <a:lnTo>
                    <a:pt x="294" y="356"/>
                  </a:lnTo>
                  <a:lnTo>
                    <a:pt x="291" y="365"/>
                  </a:lnTo>
                  <a:lnTo>
                    <a:pt x="286" y="374"/>
                  </a:lnTo>
                  <a:lnTo>
                    <a:pt x="283" y="378"/>
                  </a:lnTo>
                  <a:lnTo>
                    <a:pt x="279" y="382"/>
                  </a:lnTo>
                  <a:lnTo>
                    <a:pt x="275" y="386"/>
                  </a:lnTo>
                  <a:lnTo>
                    <a:pt x="268" y="389"/>
                  </a:lnTo>
                  <a:lnTo>
                    <a:pt x="262" y="392"/>
                  </a:lnTo>
                  <a:lnTo>
                    <a:pt x="254" y="393"/>
                  </a:lnTo>
                  <a:lnTo>
                    <a:pt x="245" y="393"/>
                  </a:lnTo>
                  <a:lnTo>
                    <a:pt x="234" y="391"/>
                  </a:lnTo>
                  <a:lnTo>
                    <a:pt x="0" y="86"/>
                  </a:lnTo>
                  <a:lnTo>
                    <a:pt x="4" y="82"/>
                  </a:lnTo>
                  <a:lnTo>
                    <a:pt x="11" y="71"/>
                  </a:lnTo>
                  <a:lnTo>
                    <a:pt x="23" y="56"/>
                  </a:lnTo>
                  <a:lnTo>
                    <a:pt x="39" y="40"/>
                  </a:lnTo>
                  <a:lnTo>
                    <a:pt x="47" y="32"/>
                  </a:lnTo>
                  <a:lnTo>
                    <a:pt x="57" y="23"/>
                  </a:lnTo>
                  <a:lnTo>
                    <a:pt x="67" y="16"/>
                  </a:lnTo>
                  <a:lnTo>
                    <a:pt x="77" y="10"/>
                  </a:lnTo>
                  <a:lnTo>
                    <a:pt x="87" y="5"/>
                  </a:lnTo>
                  <a:lnTo>
                    <a:pt x="98" y="2"/>
                  </a:lnTo>
                  <a:lnTo>
                    <a:pt x="104" y="1"/>
                  </a:lnTo>
                  <a:lnTo>
                    <a:pt x="109" y="0"/>
                  </a:lnTo>
                  <a:lnTo>
                    <a:pt x="114" y="1"/>
                  </a:lnTo>
                  <a:lnTo>
                    <a:pt x="119" y="1"/>
                  </a:lnTo>
                  <a:lnTo>
                    <a:pt x="295" y="3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Freeform 177"/>
            <p:cNvSpPr>
              <a:spLocks/>
            </p:cNvSpPr>
            <p:nvPr/>
          </p:nvSpPr>
          <p:spPr bwMode="auto">
            <a:xfrm>
              <a:off x="3336925" y="4773613"/>
              <a:ext cx="73025" cy="84138"/>
            </a:xfrm>
            <a:custGeom>
              <a:avLst/>
              <a:gdLst/>
              <a:ahLst/>
              <a:cxnLst>
                <a:cxn ang="0">
                  <a:pos x="323" y="322"/>
                </a:cxn>
                <a:cxn ang="0">
                  <a:pos x="323" y="324"/>
                </a:cxn>
                <a:cxn ang="0">
                  <a:pos x="322" y="330"/>
                </a:cxn>
                <a:cxn ang="0">
                  <a:pos x="321" y="338"/>
                </a:cxn>
                <a:cxn ang="0">
                  <a:pos x="318" y="348"/>
                </a:cxn>
                <a:cxn ang="0">
                  <a:pos x="315" y="353"/>
                </a:cxn>
                <a:cxn ang="0">
                  <a:pos x="312" y="357"/>
                </a:cxn>
                <a:cxn ang="0">
                  <a:pos x="308" y="361"/>
                </a:cxn>
                <a:cxn ang="0">
                  <a:pos x="301" y="364"/>
                </a:cxn>
                <a:cxn ang="0">
                  <a:pos x="295" y="368"/>
                </a:cxn>
                <a:cxn ang="0">
                  <a:pos x="288" y="370"/>
                </a:cxn>
                <a:cxn ang="0">
                  <a:pos x="278" y="372"/>
                </a:cxn>
                <a:cxn ang="0">
                  <a:pos x="268" y="371"/>
                </a:cxn>
                <a:cxn ang="0">
                  <a:pos x="0" y="98"/>
                </a:cxn>
                <a:cxn ang="0">
                  <a:pos x="2" y="94"/>
                </a:cxn>
                <a:cxn ang="0">
                  <a:pos x="8" y="83"/>
                </a:cxn>
                <a:cxn ang="0">
                  <a:pos x="19" y="66"/>
                </a:cxn>
                <a:cxn ang="0">
                  <a:pos x="32" y="47"/>
                </a:cxn>
                <a:cxn ang="0">
                  <a:pos x="40" y="39"/>
                </a:cxn>
                <a:cxn ang="0">
                  <a:pos x="48" y="29"/>
                </a:cxn>
                <a:cxn ang="0">
                  <a:pos x="57" y="21"/>
                </a:cxn>
                <a:cxn ang="0">
                  <a:pos x="67" y="14"/>
                </a:cxn>
                <a:cxn ang="0">
                  <a:pos x="76" y="7"/>
                </a:cxn>
                <a:cxn ang="0">
                  <a:pos x="87" y="3"/>
                </a:cxn>
                <a:cxn ang="0">
                  <a:pos x="92" y="1"/>
                </a:cxn>
                <a:cxn ang="0">
                  <a:pos x="97" y="0"/>
                </a:cxn>
                <a:cxn ang="0">
                  <a:pos x="102" y="0"/>
                </a:cxn>
                <a:cxn ang="0">
                  <a:pos x="107" y="0"/>
                </a:cxn>
                <a:cxn ang="0">
                  <a:pos x="323" y="322"/>
                </a:cxn>
              </a:cxnLst>
              <a:rect l="0" t="0" r="r" b="b"/>
              <a:pathLst>
                <a:path w="323" h="372">
                  <a:moveTo>
                    <a:pt x="323" y="322"/>
                  </a:moveTo>
                  <a:lnTo>
                    <a:pt x="323" y="324"/>
                  </a:lnTo>
                  <a:lnTo>
                    <a:pt x="322" y="330"/>
                  </a:lnTo>
                  <a:lnTo>
                    <a:pt x="321" y="338"/>
                  </a:lnTo>
                  <a:lnTo>
                    <a:pt x="318" y="348"/>
                  </a:lnTo>
                  <a:lnTo>
                    <a:pt x="315" y="353"/>
                  </a:lnTo>
                  <a:lnTo>
                    <a:pt x="312" y="357"/>
                  </a:lnTo>
                  <a:lnTo>
                    <a:pt x="308" y="361"/>
                  </a:lnTo>
                  <a:lnTo>
                    <a:pt x="301" y="364"/>
                  </a:lnTo>
                  <a:lnTo>
                    <a:pt x="295" y="368"/>
                  </a:lnTo>
                  <a:lnTo>
                    <a:pt x="288" y="370"/>
                  </a:lnTo>
                  <a:lnTo>
                    <a:pt x="278" y="372"/>
                  </a:lnTo>
                  <a:lnTo>
                    <a:pt x="268" y="371"/>
                  </a:lnTo>
                  <a:lnTo>
                    <a:pt x="0" y="98"/>
                  </a:lnTo>
                  <a:lnTo>
                    <a:pt x="2" y="94"/>
                  </a:lnTo>
                  <a:lnTo>
                    <a:pt x="8" y="83"/>
                  </a:lnTo>
                  <a:lnTo>
                    <a:pt x="19" y="66"/>
                  </a:lnTo>
                  <a:lnTo>
                    <a:pt x="32" y="47"/>
                  </a:lnTo>
                  <a:lnTo>
                    <a:pt x="40" y="39"/>
                  </a:lnTo>
                  <a:lnTo>
                    <a:pt x="48" y="29"/>
                  </a:lnTo>
                  <a:lnTo>
                    <a:pt x="57" y="21"/>
                  </a:lnTo>
                  <a:lnTo>
                    <a:pt x="67" y="14"/>
                  </a:lnTo>
                  <a:lnTo>
                    <a:pt x="76" y="7"/>
                  </a:lnTo>
                  <a:lnTo>
                    <a:pt x="87" y="3"/>
                  </a:lnTo>
                  <a:lnTo>
                    <a:pt x="92" y="1"/>
                  </a:lnTo>
                  <a:lnTo>
                    <a:pt x="97" y="0"/>
                  </a:lnTo>
                  <a:lnTo>
                    <a:pt x="102" y="0"/>
                  </a:lnTo>
                  <a:lnTo>
                    <a:pt x="107" y="0"/>
                  </a:lnTo>
                  <a:lnTo>
                    <a:pt x="323" y="3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Freeform 178"/>
            <p:cNvSpPr>
              <a:spLocks/>
            </p:cNvSpPr>
            <p:nvPr/>
          </p:nvSpPr>
          <p:spPr bwMode="auto">
            <a:xfrm>
              <a:off x="4592638" y="4914901"/>
              <a:ext cx="327025" cy="465138"/>
            </a:xfrm>
            <a:custGeom>
              <a:avLst/>
              <a:gdLst/>
              <a:ahLst/>
              <a:cxnLst>
                <a:cxn ang="0">
                  <a:pos x="886" y="191"/>
                </a:cxn>
                <a:cxn ang="0">
                  <a:pos x="996" y="549"/>
                </a:cxn>
                <a:cxn ang="0">
                  <a:pos x="1104" y="874"/>
                </a:cxn>
                <a:cxn ang="0">
                  <a:pos x="1202" y="1159"/>
                </a:cxn>
                <a:cxn ang="0">
                  <a:pos x="1288" y="1399"/>
                </a:cxn>
                <a:cxn ang="0">
                  <a:pos x="1358" y="1588"/>
                </a:cxn>
                <a:cxn ang="0">
                  <a:pos x="1409" y="1720"/>
                </a:cxn>
                <a:cxn ang="0">
                  <a:pos x="1437" y="1787"/>
                </a:cxn>
                <a:cxn ang="0">
                  <a:pos x="1433" y="1833"/>
                </a:cxn>
                <a:cxn ang="0">
                  <a:pos x="1417" y="1902"/>
                </a:cxn>
                <a:cxn ang="0">
                  <a:pos x="1396" y="1963"/>
                </a:cxn>
                <a:cxn ang="0">
                  <a:pos x="1370" y="2018"/>
                </a:cxn>
                <a:cxn ang="0">
                  <a:pos x="1276" y="2048"/>
                </a:cxn>
                <a:cxn ang="0">
                  <a:pos x="1125" y="2040"/>
                </a:cxn>
                <a:cxn ang="0">
                  <a:pos x="985" y="2010"/>
                </a:cxn>
                <a:cxn ang="0">
                  <a:pos x="854" y="1960"/>
                </a:cxn>
                <a:cxn ang="0">
                  <a:pos x="736" y="1891"/>
                </a:cxn>
                <a:cxn ang="0">
                  <a:pos x="625" y="1805"/>
                </a:cxn>
                <a:cxn ang="0">
                  <a:pos x="525" y="1704"/>
                </a:cxn>
                <a:cxn ang="0">
                  <a:pos x="434" y="1589"/>
                </a:cxn>
                <a:cxn ang="0">
                  <a:pos x="353" y="1462"/>
                </a:cxn>
                <a:cxn ang="0">
                  <a:pos x="280" y="1324"/>
                </a:cxn>
                <a:cxn ang="0">
                  <a:pos x="215" y="1178"/>
                </a:cxn>
                <a:cxn ang="0">
                  <a:pos x="159" y="1023"/>
                </a:cxn>
                <a:cxn ang="0">
                  <a:pos x="111" y="865"/>
                </a:cxn>
                <a:cxn ang="0">
                  <a:pos x="70" y="701"/>
                </a:cxn>
                <a:cxn ang="0">
                  <a:pos x="37" y="536"/>
                </a:cxn>
                <a:cxn ang="0">
                  <a:pos x="11" y="369"/>
                </a:cxn>
                <a:cxn ang="0">
                  <a:pos x="26" y="262"/>
                </a:cxn>
                <a:cxn ang="0">
                  <a:pos x="62" y="235"/>
                </a:cxn>
                <a:cxn ang="0">
                  <a:pos x="84" y="222"/>
                </a:cxn>
                <a:cxn ang="0">
                  <a:pos x="106" y="211"/>
                </a:cxn>
                <a:cxn ang="0">
                  <a:pos x="127" y="203"/>
                </a:cxn>
                <a:cxn ang="0">
                  <a:pos x="162" y="194"/>
                </a:cxn>
                <a:cxn ang="0">
                  <a:pos x="206" y="174"/>
                </a:cxn>
                <a:cxn ang="0">
                  <a:pos x="241" y="143"/>
                </a:cxn>
                <a:cxn ang="0">
                  <a:pos x="278" y="118"/>
                </a:cxn>
                <a:cxn ang="0">
                  <a:pos x="313" y="95"/>
                </a:cxn>
                <a:cxn ang="0">
                  <a:pos x="349" y="76"/>
                </a:cxn>
                <a:cxn ang="0">
                  <a:pos x="385" y="61"/>
                </a:cxn>
                <a:cxn ang="0">
                  <a:pos x="422" y="48"/>
                </a:cxn>
                <a:cxn ang="0">
                  <a:pos x="459" y="38"/>
                </a:cxn>
                <a:cxn ang="0">
                  <a:pos x="517" y="25"/>
                </a:cxn>
                <a:cxn ang="0">
                  <a:pos x="597" y="15"/>
                </a:cxn>
                <a:cxn ang="0">
                  <a:pos x="730" y="5"/>
                </a:cxn>
              </a:cxnLst>
              <a:rect l="0" t="0" r="r" b="b"/>
              <a:pathLst>
                <a:path w="1441" h="2048">
                  <a:moveTo>
                    <a:pt x="829" y="0"/>
                  </a:moveTo>
                  <a:lnTo>
                    <a:pt x="886" y="191"/>
                  </a:lnTo>
                  <a:lnTo>
                    <a:pt x="941" y="374"/>
                  </a:lnTo>
                  <a:lnTo>
                    <a:pt x="996" y="549"/>
                  </a:lnTo>
                  <a:lnTo>
                    <a:pt x="1051" y="716"/>
                  </a:lnTo>
                  <a:lnTo>
                    <a:pt x="1104" y="874"/>
                  </a:lnTo>
                  <a:lnTo>
                    <a:pt x="1154" y="1022"/>
                  </a:lnTo>
                  <a:lnTo>
                    <a:pt x="1202" y="1159"/>
                  </a:lnTo>
                  <a:lnTo>
                    <a:pt x="1247" y="1285"/>
                  </a:lnTo>
                  <a:lnTo>
                    <a:pt x="1288" y="1399"/>
                  </a:lnTo>
                  <a:lnTo>
                    <a:pt x="1326" y="1500"/>
                  </a:lnTo>
                  <a:lnTo>
                    <a:pt x="1358" y="1588"/>
                  </a:lnTo>
                  <a:lnTo>
                    <a:pt x="1386" y="1661"/>
                  </a:lnTo>
                  <a:lnTo>
                    <a:pt x="1409" y="1720"/>
                  </a:lnTo>
                  <a:lnTo>
                    <a:pt x="1426" y="1761"/>
                  </a:lnTo>
                  <a:lnTo>
                    <a:pt x="1437" y="1787"/>
                  </a:lnTo>
                  <a:lnTo>
                    <a:pt x="1441" y="1797"/>
                  </a:lnTo>
                  <a:lnTo>
                    <a:pt x="1433" y="1833"/>
                  </a:lnTo>
                  <a:lnTo>
                    <a:pt x="1426" y="1869"/>
                  </a:lnTo>
                  <a:lnTo>
                    <a:pt x="1417" y="1902"/>
                  </a:lnTo>
                  <a:lnTo>
                    <a:pt x="1407" y="1934"/>
                  </a:lnTo>
                  <a:lnTo>
                    <a:pt x="1396" y="1963"/>
                  </a:lnTo>
                  <a:lnTo>
                    <a:pt x="1383" y="1991"/>
                  </a:lnTo>
                  <a:lnTo>
                    <a:pt x="1370" y="2018"/>
                  </a:lnTo>
                  <a:lnTo>
                    <a:pt x="1355" y="2043"/>
                  </a:lnTo>
                  <a:lnTo>
                    <a:pt x="1276" y="2048"/>
                  </a:lnTo>
                  <a:lnTo>
                    <a:pt x="1199" y="2046"/>
                  </a:lnTo>
                  <a:lnTo>
                    <a:pt x="1125" y="2040"/>
                  </a:lnTo>
                  <a:lnTo>
                    <a:pt x="1054" y="2027"/>
                  </a:lnTo>
                  <a:lnTo>
                    <a:pt x="985" y="2010"/>
                  </a:lnTo>
                  <a:lnTo>
                    <a:pt x="918" y="1987"/>
                  </a:lnTo>
                  <a:lnTo>
                    <a:pt x="854" y="1960"/>
                  </a:lnTo>
                  <a:lnTo>
                    <a:pt x="794" y="1927"/>
                  </a:lnTo>
                  <a:lnTo>
                    <a:pt x="736" y="1891"/>
                  </a:lnTo>
                  <a:lnTo>
                    <a:pt x="679" y="1850"/>
                  </a:lnTo>
                  <a:lnTo>
                    <a:pt x="625" y="1805"/>
                  </a:lnTo>
                  <a:lnTo>
                    <a:pt x="574" y="1756"/>
                  </a:lnTo>
                  <a:lnTo>
                    <a:pt x="525" y="1704"/>
                  </a:lnTo>
                  <a:lnTo>
                    <a:pt x="479" y="1647"/>
                  </a:lnTo>
                  <a:lnTo>
                    <a:pt x="434" y="1589"/>
                  </a:lnTo>
                  <a:lnTo>
                    <a:pt x="392" y="1526"/>
                  </a:lnTo>
                  <a:lnTo>
                    <a:pt x="353" y="1462"/>
                  </a:lnTo>
                  <a:lnTo>
                    <a:pt x="315" y="1394"/>
                  </a:lnTo>
                  <a:lnTo>
                    <a:pt x="280" y="1324"/>
                  </a:lnTo>
                  <a:lnTo>
                    <a:pt x="246" y="1252"/>
                  </a:lnTo>
                  <a:lnTo>
                    <a:pt x="215" y="1178"/>
                  </a:lnTo>
                  <a:lnTo>
                    <a:pt x="186" y="1102"/>
                  </a:lnTo>
                  <a:lnTo>
                    <a:pt x="159" y="1023"/>
                  </a:lnTo>
                  <a:lnTo>
                    <a:pt x="134" y="945"/>
                  </a:lnTo>
                  <a:lnTo>
                    <a:pt x="111" y="865"/>
                  </a:lnTo>
                  <a:lnTo>
                    <a:pt x="90" y="783"/>
                  </a:lnTo>
                  <a:lnTo>
                    <a:pt x="70" y="701"/>
                  </a:lnTo>
                  <a:lnTo>
                    <a:pt x="52" y="618"/>
                  </a:lnTo>
                  <a:lnTo>
                    <a:pt x="37" y="536"/>
                  </a:lnTo>
                  <a:lnTo>
                    <a:pt x="23" y="452"/>
                  </a:lnTo>
                  <a:lnTo>
                    <a:pt x="11" y="369"/>
                  </a:lnTo>
                  <a:lnTo>
                    <a:pt x="0" y="286"/>
                  </a:lnTo>
                  <a:lnTo>
                    <a:pt x="26" y="262"/>
                  </a:lnTo>
                  <a:lnTo>
                    <a:pt x="50" y="243"/>
                  </a:lnTo>
                  <a:lnTo>
                    <a:pt x="62" y="235"/>
                  </a:lnTo>
                  <a:lnTo>
                    <a:pt x="73" y="228"/>
                  </a:lnTo>
                  <a:lnTo>
                    <a:pt x="84" y="222"/>
                  </a:lnTo>
                  <a:lnTo>
                    <a:pt x="94" y="216"/>
                  </a:lnTo>
                  <a:lnTo>
                    <a:pt x="106" y="211"/>
                  </a:lnTo>
                  <a:lnTo>
                    <a:pt x="116" y="206"/>
                  </a:lnTo>
                  <a:lnTo>
                    <a:pt x="127" y="203"/>
                  </a:lnTo>
                  <a:lnTo>
                    <a:pt x="138" y="200"/>
                  </a:lnTo>
                  <a:lnTo>
                    <a:pt x="162" y="194"/>
                  </a:lnTo>
                  <a:lnTo>
                    <a:pt x="187" y="190"/>
                  </a:lnTo>
                  <a:lnTo>
                    <a:pt x="206" y="174"/>
                  </a:lnTo>
                  <a:lnTo>
                    <a:pt x="223" y="158"/>
                  </a:lnTo>
                  <a:lnTo>
                    <a:pt x="241" y="143"/>
                  </a:lnTo>
                  <a:lnTo>
                    <a:pt x="260" y="131"/>
                  </a:lnTo>
                  <a:lnTo>
                    <a:pt x="278" y="118"/>
                  </a:lnTo>
                  <a:lnTo>
                    <a:pt x="295" y="107"/>
                  </a:lnTo>
                  <a:lnTo>
                    <a:pt x="313" y="95"/>
                  </a:lnTo>
                  <a:lnTo>
                    <a:pt x="331" y="86"/>
                  </a:lnTo>
                  <a:lnTo>
                    <a:pt x="349" y="76"/>
                  </a:lnTo>
                  <a:lnTo>
                    <a:pt x="367" y="68"/>
                  </a:lnTo>
                  <a:lnTo>
                    <a:pt x="385" y="61"/>
                  </a:lnTo>
                  <a:lnTo>
                    <a:pt x="403" y="55"/>
                  </a:lnTo>
                  <a:lnTo>
                    <a:pt x="422" y="48"/>
                  </a:lnTo>
                  <a:lnTo>
                    <a:pt x="440" y="42"/>
                  </a:lnTo>
                  <a:lnTo>
                    <a:pt x="459" y="38"/>
                  </a:lnTo>
                  <a:lnTo>
                    <a:pt x="478" y="33"/>
                  </a:lnTo>
                  <a:lnTo>
                    <a:pt x="517" y="25"/>
                  </a:lnTo>
                  <a:lnTo>
                    <a:pt x="556" y="19"/>
                  </a:lnTo>
                  <a:lnTo>
                    <a:pt x="597" y="15"/>
                  </a:lnTo>
                  <a:lnTo>
                    <a:pt x="640" y="12"/>
                  </a:lnTo>
                  <a:lnTo>
                    <a:pt x="730" y="5"/>
                  </a:lnTo>
                  <a:lnTo>
                    <a:pt x="82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Freeform 179"/>
            <p:cNvSpPr>
              <a:spLocks/>
            </p:cNvSpPr>
            <p:nvPr/>
          </p:nvSpPr>
          <p:spPr bwMode="auto">
            <a:xfrm>
              <a:off x="4548188" y="4965701"/>
              <a:ext cx="352425" cy="465138"/>
            </a:xfrm>
            <a:custGeom>
              <a:avLst/>
              <a:gdLst/>
              <a:ahLst/>
              <a:cxnLst>
                <a:cxn ang="0">
                  <a:pos x="1520" y="1861"/>
                </a:cxn>
                <a:cxn ang="0">
                  <a:pos x="1452" y="1932"/>
                </a:cxn>
                <a:cxn ang="0">
                  <a:pos x="1373" y="1985"/>
                </a:cxn>
                <a:cxn ang="0">
                  <a:pos x="1285" y="2022"/>
                </a:cxn>
                <a:cxn ang="0">
                  <a:pos x="1191" y="2043"/>
                </a:cxn>
                <a:cxn ang="0">
                  <a:pos x="1093" y="2052"/>
                </a:cxn>
                <a:cxn ang="0">
                  <a:pos x="993" y="2051"/>
                </a:cxn>
                <a:cxn ang="0">
                  <a:pos x="894" y="2040"/>
                </a:cxn>
                <a:cxn ang="0">
                  <a:pos x="797" y="2025"/>
                </a:cxn>
                <a:cxn ang="0">
                  <a:pos x="704" y="2003"/>
                </a:cxn>
                <a:cxn ang="0">
                  <a:pos x="619" y="1979"/>
                </a:cxn>
                <a:cxn ang="0">
                  <a:pos x="541" y="1954"/>
                </a:cxn>
                <a:cxn ang="0">
                  <a:pos x="449" y="1919"/>
                </a:cxn>
                <a:cxn ang="0">
                  <a:pos x="375" y="1888"/>
                </a:cxn>
                <a:cxn ang="0">
                  <a:pos x="0" y="60"/>
                </a:cxn>
                <a:cxn ang="0">
                  <a:pos x="24" y="38"/>
                </a:cxn>
                <a:cxn ang="0">
                  <a:pos x="49" y="20"/>
                </a:cxn>
                <a:cxn ang="0">
                  <a:pos x="73" y="7"/>
                </a:cxn>
                <a:cxn ang="0">
                  <a:pos x="97" y="1"/>
                </a:cxn>
                <a:cxn ang="0">
                  <a:pos x="122" y="2"/>
                </a:cxn>
                <a:cxn ang="0">
                  <a:pos x="135" y="5"/>
                </a:cxn>
                <a:cxn ang="0">
                  <a:pos x="146" y="11"/>
                </a:cxn>
                <a:cxn ang="0">
                  <a:pos x="171" y="31"/>
                </a:cxn>
                <a:cxn ang="0">
                  <a:pos x="195" y="61"/>
                </a:cxn>
                <a:cxn ang="0">
                  <a:pos x="238" y="216"/>
                </a:cxn>
                <a:cxn ang="0">
                  <a:pos x="283" y="370"/>
                </a:cxn>
                <a:cxn ang="0">
                  <a:pos x="332" y="525"/>
                </a:cxn>
                <a:cxn ang="0">
                  <a:pos x="386" y="676"/>
                </a:cxn>
                <a:cxn ang="0">
                  <a:pos x="443" y="825"/>
                </a:cxn>
                <a:cxn ang="0">
                  <a:pos x="507" y="968"/>
                </a:cxn>
                <a:cxn ang="0">
                  <a:pos x="576" y="1105"/>
                </a:cxn>
                <a:cxn ang="0">
                  <a:pos x="652" y="1235"/>
                </a:cxn>
                <a:cxn ang="0">
                  <a:pos x="734" y="1355"/>
                </a:cxn>
                <a:cxn ang="0">
                  <a:pos x="824" y="1464"/>
                </a:cxn>
                <a:cxn ang="0">
                  <a:pos x="922" y="1561"/>
                </a:cxn>
                <a:cxn ang="0">
                  <a:pos x="1029" y="1645"/>
                </a:cxn>
                <a:cxn ang="0">
                  <a:pos x="1143" y="1714"/>
                </a:cxn>
                <a:cxn ang="0">
                  <a:pos x="1269" y="1767"/>
                </a:cxn>
                <a:cxn ang="0">
                  <a:pos x="1404" y="1802"/>
                </a:cxn>
                <a:cxn ang="0">
                  <a:pos x="1550" y="1818"/>
                </a:cxn>
              </a:cxnLst>
              <a:rect l="0" t="0" r="r" b="b"/>
              <a:pathLst>
                <a:path w="1550" h="2053">
                  <a:moveTo>
                    <a:pt x="1550" y="1818"/>
                  </a:moveTo>
                  <a:lnTo>
                    <a:pt x="1520" y="1861"/>
                  </a:lnTo>
                  <a:lnTo>
                    <a:pt x="1488" y="1900"/>
                  </a:lnTo>
                  <a:lnTo>
                    <a:pt x="1452" y="1932"/>
                  </a:lnTo>
                  <a:lnTo>
                    <a:pt x="1414" y="1961"/>
                  </a:lnTo>
                  <a:lnTo>
                    <a:pt x="1373" y="1985"/>
                  </a:lnTo>
                  <a:lnTo>
                    <a:pt x="1330" y="2005"/>
                  </a:lnTo>
                  <a:lnTo>
                    <a:pt x="1285" y="2022"/>
                  </a:lnTo>
                  <a:lnTo>
                    <a:pt x="1238" y="2034"/>
                  </a:lnTo>
                  <a:lnTo>
                    <a:pt x="1191" y="2043"/>
                  </a:lnTo>
                  <a:lnTo>
                    <a:pt x="1142" y="2049"/>
                  </a:lnTo>
                  <a:lnTo>
                    <a:pt x="1093" y="2052"/>
                  </a:lnTo>
                  <a:lnTo>
                    <a:pt x="1043" y="2053"/>
                  </a:lnTo>
                  <a:lnTo>
                    <a:pt x="993" y="2051"/>
                  </a:lnTo>
                  <a:lnTo>
                    <a:pt x="944" y="2047"/>
                  </a:lnTo>
                  <a:lnTo>
                    <a:pt x="894" y="2040"/>
                  </a:lnTo>
                  <a:lnTo>
                    <a:pt x="845" y="2033"/>
                  </a:lnTo>
                  <a:lnTo>
                    <a:pt x="797" y="2025"/>
                  </a:lnTo>
                  <a:lnTo>
                    <a:pt x="750" y="2014"/>
                  </a:lnTo>
                  <a:lnTo>
                    <a:pt x="704" y="2003"/>
                  </a:lnTo>
                  <a:lnTo>
                    <a:pt x="660" y="1991"/>
                  </a:lnTo>
                  <a:lnTo>
                    <a:pt x="619" y="1979"/>
                  </a:lnTo>
                  <a:lnTo>
                    <a:pt x="579" y="1966"/>
                  </a:lnTo>
                  <a:lnTo>
                    <a:pt x="541" y="1954"/>
                  </a:lnTo>
                  <a:lnTo>
                    <a:pt x="508" y="1941"/>
                  </a:lnTo>
                  <a:lnTo>
                    <a:pt x="449" y="1919"/>
                  </a:lnTo>
                  <a:lnTo>
                    <a:pt x="403" y="1901"/>
                  </a:lnTo>
                  <a:lnTo>
                    <a:pt x="375" y="1888"/>
                  </a:lnTo>
                  <a:lnTo>
                    <a:pt x="364" y="1884"/>
                  </a:lnTo>
                  <a:lnTo>
                    <a:pt x="0" y="60"/>
                  </a:lnTo>
                  <a:lnTo>
                    <a:pt x="13" y="49"/>
                  </a:lnTo>
                  <a:lnTo>
                    <a:pt x="24" y="38"/>
                  </a:lnTo>
                  <a:lnTo>
                    <a:pt x="37" y="28"/>
                  </a:lnTo>
                  <a:lnTo>
                    <a:pt x="49" y="20"/>
                  </a:lnTo>
                  <a:lnTo>
                    <a:pt x="61" y="12"/>
                  </a:lnTo>
                  <a:lnTo>
                    <a:pt x="73" y="7"/>
                  </a:lnTo>
                  <a:lnTo>
                    <a:pt x="86" y="3"/>
                  </a:lnTo>
                  <a:lnTo>
                    <a:pt x="97" y="1"/>
                  </a:lnTo>
                  <a:lnTo>
                    <a:pt x="110" y="0"/>
                  </a:lnTo>
                  <a:lnTo>
                    <a:pt x="122" y="2"/>
                  </a:lnTo>
                  <a:lnTo>
                    <a:pt x="128" y="3"/>
                  </a:lnTo>
                  <a:lnTo>
                    <a:pt x="135" y="5"/>
                  </a:lnTo>
                  <a:lnTo>
                    <a:pt x="140" y="8"/>
                  </a:lnTo>
                  <a:lnTo>
                    <a:pt x="146" y="11"/>
                  </a:lnTo>
                  <a:lnTo>
                    <a:pt x="159" y="20"/>
                  </a:lnTo>
                  <a:lnTo>
                    <a:pt x="171" y="31"/>
                  </a:lnTo>
                  <a:lnTo>
                    <a:pt x="184" y="45"/>
                  </a:lnTo>
                  <a:lnTo>
                    <a:pt x="195" y="61"/>
                  </a:lnTo>
                  <a:lnTo>
                    <a:pt x="216" y="137"/>
                  </a:lnTo>
                  <a:lnTo>
                    <a:pt x="238" y="216"/>
                  </a:lnTo>
                  <a:lnTo>
                    <a:pt x="260" y="293"/>
                  </a:lnTo>
                  <a:lnTo>
                    <a:pt x="283" y="370"/>
                  </a:lnTo>
                  <a:lnTo>
                    <a:pt x="307" y="448"/>
                  </a:lnTo>
                  <a:lnTo>
                    <a:pt x="332" y="525"/>
                  </a:lnTo>
                  <a:lnTo>
                    <a:pt x="358" y="601"/>
                  </a:lnTo>
                  <a:lnTo>
                    <a:pt x="386" y="676"/>
                  </a:lnTo>
                  <a:lnTo>
                    <a:pt x="414" y="751"/>
                  </a:lnTo>
                  <a:lnTo>
                    <a:pt x="443" y="825"/>
                  </a:lnTo>
                  <a:lnTo>
                    <a:pt x="475" y="897"/>
                  </a:lnTo>
                  <a:lnTo>
                    <a:pt x="507" y="968"/>
                  </a:lnTo>
                  <a:lnTo>
                    <a:pt x="540" y="1037"/>
                  </a:lnTo>
                  <a:lnTo>
                    <a:pt x="576" y="1105"/>
                  </a:lnTo>
                  <a:lnTo>
                    <a:pt x="613" y="1171"/>
                  </a:lnTo>
                  <a:lnTo>
                    <a:pt x="652" y="1235"/>
                  </a:lnTo>
                  <a:lnTo>
                    <a:pt x="692" y="1296"/>
                  </a:lnTo>
                  <a:lnTo>
                    <a:pt x="734" y="1355"/>
                  </a:lnTo>
                  <a:lnTo>
                    <a:pt x="778" y="1411"/>
                  </a:lnTo>
                  <a:lnTo>
                    <a:pt x="824" y="1464"/>
                  </a:lnTo>
                  <a:lnTo>
                    <a:pt x="872" y="1514"/>
                  </a:lnTo>
                  <a:lnTo>
                    <a:pt x="922" y="1561"/>
                  </a:lnTo>
                  <a:lnTo>
                    <a:pt x="974" y="1605"/>
                  </a:lnTo>
                  <a:lnTo>
                    <a:pt x="1029" y="1645"/>
                  </a:lnTo>
                  <a:lnTo>
                    <a:pt x="1085" y="1681"/>
                  </a:lnTo>
                  <a:lnTo>
                    <a:pt x="1143" y="1714"/>
                  </a:lnTo>
                  <a:lnTo>
                    <a:pt x="1205" y="1743"/>
                  </a:lnTo>
                  <a:lnTo>
                    <a:pt x="1269" y="1767"/>
                  </a:lnTo>
                  <a:lnTo>
                    <a:pt x="1335" y="1787"/>
                  </a:lnTo>
                  <a:lnTo>
                    <a:pt x="1404" y="1802"/>
                  </a:lnTo>
                  <a:lnTo>
                    <a:pt x="1476" y="1813"/>
                  </a:lnTo>
                  <a:lnTo>
                    <a:pt x="1550" y="181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Freeform 180"/>
            <p:cNvSpPr>
              <a:spLocks/>
            </p:cNvSpPr>
            <p:nvPr/>
          </p:nvSpPr>
          <p:spPr bwMode="auto">
            <a:xfrm>
              <a:off x="4524375" y="4846638"/>
              <a:ext cx="60325" cy="92075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155" y="0"/>
                </a:cxn>
                <a:cxn ang="0">
                  <a:pos x="175" y="21"/>
                </a:cxn>
                <a:cxn ang="0">
                  <a:pos x="193" y="43"/>
                </a:cxn>
                <a:cxn ang="0">
                  <a:pos x="208" y="65"/>
                </a:cxn>
                <a:cxn ang="0">
                  <a:pos x="222" y="86"/>
                </a:cxn>
                <a:cxn ang="0">
                  <a:pos x="233" y="107"/>
                </a:cxn>
                <a:cxn ang="0">
                  <a:pos x="244" y="129"/>
                </a:cxn>
                <a:cxn ang="0">
                  <a:pos x="252" y="150"/>
                </a:cxn>
                <a:cxn ang="0">
                  <a:pos x="258" y="172"/>
                </a:cxn>
                <a:cxn ang="0">
                  <a:pos x="262" y="194"/>
                </a:cxn>
                <a:cxn ang="0">
                  <a:pos x="266" y="217"/>
                </a:cxn>
                <a:cxn ang="0">
                  <a:pos x="267" y="240"/>
                </a:cxn>
                <a:cxn ang="0">
                  <a:pos x="267" y="264"/>
                </a:cxn>
                <a:cxn ang="0">
                  <a:pos x="263" y="289"/>
                </a:cxn>
                <a:cxn ang="0">
                  <a:pos x="260" y="314"/>
                </a:cxn>
                <a:cxn ang="0">
                  <a:pos x="255" y="340"/>
                </a:cxn>
                <a:cxn ang="0">
                  <a:pos x="248" y="368"/>
                </a:cxn>
                <a:cxn ang="0">
                  <a:pos x="236" y="378"/>
                </a:cxn>
                <a:cxn ang="0">
                  <a:pos x="225" y="388"/>
                </a:cxn>
                <a:cxn ang="0">
                  <a:pos x="213" y="394"/>
                </a:cxn>
                <a:cxn ang="0">
                  <a:pos x="202" y="400"/>
                </a:cxn>
                <a:cxn ang="0">
                  <a:pos x="190" y="404"/>
                </a:cxn>
                <a:cxn ang="0">
                  <a:pos x="178" y="407"/>
                </a:cxn>
                <a:cxn ang="0">
                  <a:pos x="166" y="407"/>
                </a:cxn>
                <a:cxn ang="0">
                  <a:pos x="155" y="407"/>
                </a:cxn>
                <a:cxn ang="0">
                  <a:pos x="144" y="405"/>
                </a:cxn>
                <a:cxn ang="0">
                  <a:pos x="132" y="400"/>
                </a:cxn>
                <a:cxn ang="0">
                  <a:pos x="121" y="395"/>
                </a:cxn>
                <a:cxn ang="0">
                  <a:pos x="109" y="389"/>
                </a:cxn>
                <a:cxn ang="0">
                  <a:pos x="98" y="382"/>
                </a:cxn>
                <a:cxn ang="0">
                  <a:pos x="85" y="373"/>
                </a:cxn>
                <a:cxn ang="0">
                  <a:pos x="74" y="363"/>
                </a:cxn>
                <a:cxn ang="0">
                  <a:pos x="62" y="352"/>
                </a:cxn>
                <a:cxn ang="0">
                  <a:pos x="0" y="39"/>
                </a:cxn>
              </a:cxnLst>
              <a:rect l="0" t="0" r="r" b="b"/>
              <a:pathLst>
                <a:path w="267" h="407">
                  <a:moveTo>
                    <a:pt x="0" y="39"/>
                  </a:moveTo>
                  <a:lnTo>
                    <a:pt x="155" y="0"/>
                  </a:lnTo>
                  <a:lnTo>
                    <a:pt x="175" y="21"/>
                  </a:lnTo>
                  <a:lnTo>
                    <a:pt x="193" y="43"/>
                  </a:lnTo>
                  <a:lnTo>
                    <a:pt x="208" y="65"/>
                  </a:lnTo>
                  <a:lnTo>
                    <a:pt x="222" y="86"/>
                  </a:lnTo>
                  <a:lnTo>
                    <a:pt x="233" y="107"/>
                  </a:lnTo>
                  <a:lnTo>
                    <a:pt x="244" y="129"/>
                  </a:lnTo>
                  <a:lnTo>
                    <a:pt x="252" y="150"/>
                  </a:lnTo>
                  <a:lnTo>
                    <a:pt x="258" y="172"/>
                  </a:lnTo>
                  <a:lnTo>
                    <a:pt x="262" y="194"/>
                  </a:lnTo>
                  <a:lnTo>
                    <a:pt x="266" y="217"/>
                  </a:lnTo>
                  <a:lnTo>
                    <a:pt x="267" y="240"/>
                  </a:lnTo>
                  <a:lnTo>
                    <a:pt x="267" y="264"/>
                  </a:lnTo>
                  <a:lnTo>
                    <a:pt x="263" y="289"/>
                  </a:lnTo>
                  <a:lnTo>
                    <a:pt x="260" y="314"/>
                  </a:lnTo>
                  <a:lnTo>
                    <a:pt x="255" y="340"/>
                  </a:lnTo>
                  <a:lnTo>
                    <a:pt x="248" y="368"/>
                  </a:lnTo>
                  <a:lnTo>
                    <a:pt x="236" y="378"/>
                  </a:lnTo>
                  <a:lnTo>
                    <a:pt x="225" y="388"/>
                  </a:lnTo>
                  <a:lnTo>
                    <a:pt x="213" y="394"/>
                  </a:lnTo>
                  <a:lnTo>
                    <a:pt x="202" y="400"/>
                  </a:lnTo>
                  <a:lnTo>
                    <a:pt x="190" y="404"/>
                  </a:lnTo>
                  <a:lnTo>
                    <a:pt x="178" y="407"/>
                  </a:lnTo>
                  <a:lnTo>
                    <a:pt x="166" y="407"/>
                  </a:lnTo>
                  <a:lnTo>
                    <a:pt x="155" y="407"/>
                  </a:lnTo>
                  <a:lnTo>
                    <a:pt x="144" y="405"/>
                  </a:lnTo>
                  <a:lnTo>
                    <a:pt x="132" y="400"/>
                  </a:lnTo>
                  <a:lnTo>
                    <a:pt x="121" y="395"/>
                  </a:lnTo>
                  <a:lnTo>
                    <a:pt x="109" y="389"/>
                  </a:lnTo>
                  <a:lnTo>
                    <a:pt x="98" y="382"/>
                  </a:lnTo>
                  <a:lnTo>
                    <a:pt x="85" y="373"/>
                  </a:lnTo>
                  <a:lnTo>
                    <a:pt x="74" y="363"/>
                  </a:lnTo>
                  <a:lnTo>
                    <a:pt x="62" y="352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Freeform 181"/>
            <p:cNvSpPr>
              <a:spLocks/>
            </p:cNvSpPr>
            <p:nvPr/>
          </p:nvSpPr>
          <p:spPr bwMode="auto">
            <a:xfrm>
              <a:off x="4559300" y="4797426"/>
              <a:ext cx="206375" cy="144463"/>
            </a:xfrm>
            <a:custGeom>
              <a:avLst/>
              <a:gdLst/>
              <a:ahLst/>
              <a:cxnLst>
                <a:cxn ang="0">
                  <a:pos x="93" y="583"/>
                </a:cxn>
                <a:cxn ang="0">
                  <a:pos x="80" y="535"/>
                </a:cxn>
                <a:cxn ang="0">
                  <a:pos x="69" y="487"/>
                </a:cxn>
                <a:cxn ang="0">
                  <a:pos x="57" y="440"/>
                </a:cxn>
                <a:cxn ang="0">
                  <a:pos x="45" y="394"/>
                </a:cxn>
                <a:cxn ang="0">
                  <a:pos x="33" y="348"/>
                </a:cxn>
                <a:cxn ang="0">
                  <a:pos x="23" y="303"/>
                </a:cxn>
                <a:cxn ang="0">
                  <a:pos x="11" y="258"/>
                </a:cxn>
                <a:cxn ang="0">
                  <a:pos x="0" y="215"/>
                </a:cxn>
                <a:cxn ang="0">
                  <a:pos x="836" y="0"/>
                </a:cxn>
                <a:cxn ang="0">
                  <a:pos x="845" y="36"/>
                </a:cxn>
                <a:cxn ang="0">
                  <a:pos x="854" y="73"/>
                </a:cxn>
                <a:cxn ang="0">
                  <a:pos x="864" y="108"/>
                </a:cxn>
                <a:cxn ang="0">
                  <a:pos x="873" y="144"/>
                </a:cxn>
                <a:cxn ang="0">
                  <a:pos x="882" y="180"/>
                </a:cxn>
                <a:cxn ang="0">
                  <a:pos x="893" y="216"/>
                </a:cxn>
                <a:cxn ang="0">
                  <a:pos x="902" y="251"/>
                </a:cxn>
                <a:cxn ang="0">
                  <a:pos x="913" y="286"/>
                </a:cxn>
                <a:cxn ang="0">
                  <a:pos x="898" y="314"/>
                </a:cxn>
                <a:cxn ang="0">
                  <a:pos x="884" y="341"/>
                </a:cxn>
                <a:cxn ang="0">
                  <a:pos x="867" y="367"/>
                </a:cxn>
                <a:cxn ang="0">
                  <a:pos x="850" y="392"/>
                </a:cxn>
                <a:cxn ang="0">
                  <a:pos x="831" y="416"/>
                </a:cxn>
                <a:cxn ang="0">
                  <a:pos x="812" y="438"/>
                </a:cxn>
                <a:cxn ang="0">
                  <a:pos x="791" y="460"/>
                </a:cxn>
                <a:cxn ang="0">
                  <a:pos x="770" y="480"/>
                </a:cxn>
                <a:cxn ang="0">
                  <a:pos x="747" y="500"/>
                </a:cxn>
                <a:cxn ang="0">
                  <a:pos x="724" y="517"/>
                </a:cxn>
                <a:cxn ang="0">
                  <a:pos x="699" y="534"/>
                </a:cxn>
                <a:cxn ang="0">
                  <a:pos x="674" y="550"/>
                </a:cxn>
                <a:cxn ang="0">
                  <a:pos x="649" y="564"/>
                </a:cxn>
                <a:cxn ang="0">
                  <a:pos x="622" y="578"/>
                </a:cxn>
                <a:cxn ang="0">
                  <a:pos x="596" y="589"/>
                </a:cxn>
                <a:cxn ang="0">
                  <a:pos x="567" y="601"/>
                </a:cxn>
                <a:cxn ang="0">
                  <a:pos x="539" y="610"/>
                </a:cxn>
                <a:cxn ang="0">
                  <a:pos x="511" y="617"/>
                </a:cxn>
                <a:cxn ang="0">
                  <a:pos x="482" y="625"/>
                </a:cxn>
                <a:cxn ang="0">
                  <a:pos x="453" y="630"/>
                </a:cxn>
                <a:cxn ang="0">
                  <a:pos x="423" y="634"/>
                </a:cxn>
                <a:cxn ang="0">
                  <a:pos x="393" y="636"/>
                </a:cxn>
                <a:cxn ang="0">
                  <a:pos x="363" y="637"/>
                </a:cxn>
                <a:cxn ang="0">
                  <a:pos x="333" y="637"/>
                </a:cxn>
                <a:cxn ang="0">
                  <a:pos x="302" y="636"/>
                </a:cxn>
                <a:cxn ang="0">
                  <a:pos x="272" y="633"/>
                </a:cxn>
                <a:cxn ang="0">
                  <a:pos x="242" y="628"/>
                </a:cxn>
                <a:cxn ang="0">
                  <a:pos x="212" y="623"/>
                </a:cxn>
                <a:cxn ang="0">
                  <a:pos x="181" y="614"/>
                </a:cxn>
                <a:cxn ang="0">
                  <a:pos x="152" y="606"/>
                </a:cxn>
                <a:cxn ang="0">
                  <a:pos x="122" y="596"/>
                </a:cxn>
                <a:cxn ang="0">
                  <a:pos x="93" y="583"/>
                </a:cxn>
              </a:cxnLst>
              <a:rect l="0" t="0" r="r" b="b"/>
              <a:pathLst>
                <a:path w="913" h="637">
                  <a:moveTo>
                    <a:pt x="93" y="583"/>
                  </a:moveTo>
                  <a:lnTo>
                    <a:pt x="80" y="535"/>
                  </a:lnTo>
                  <a:lnTo>
                    <a:pt x="69" y="487"/>
                  </a:lnTo>
                  <a:lnTo>
                    <a:pt x="57" y="440"/>
                  </a:lnTo>
                  <a:lnTo>
                    <a:pt x="45" y="394"/>
                  </a:lnTo>
                  <a:lnTo>
                    <a:pt x="33" y="348"/>
                  </a:lnTo>
                  <a:lnTo>
                    <a:pt x="23" y="303"/>
                  </a:lnTo>
                  <a:lnTo>
                    <a:pt x="11" y="258"/>
                  </a:lnTo>
                  <a:lnTo>
                    <a:pt x="0" y="215"/>
                  </a:lnTo>
                  <a:lnTo>
                    <a:pt x="836" y="0"/>
                  </a:lnTo>
                  <a:lnTo>
                    <a:pt x="845" y="36"/>
                  </a:lnTo>
                  <a:lnTo>
                    <a:pt x="854" y="73"/>
                  </a:lnTo>
                  <a:lnTo>
                    <a:pt x="864" y="108"/>
                  </a:lnTo>
                  <a:lnTo>
                    <a:pt x="873" y="144"/>
                  </a:lnTo>
                  <a:lnTo>
                    <a:pt x="882" y="180"/>
                  </a:lnTo>
                  <a:lnTo>
                    <a:pt x="893" y="216"/>
                  </a:lnTo>
                  <a:lnTo>
                    <a:pt x="902" y="251"/>
                  </a:lnTo>
                  <a:lnTo>
                    <a:pt x="913" y="286"/>
                  </a:lnTo>
                  <a:lnTo>
                    <a:pt x="898" y="314"/>
                  </a:lnTo>
                  <a:lnTo>
                    <a:pt x="884" y="341"/>
                  </a:lnTo>
                  <a:lnTo>
                    <a:pt x="867" y="367"/>
                  </a:lnTo>
                  <a:lnTo>
                    <a:pt x="850" y="392"/>
                  </a:lnTo>
                  <a:lnTo>
                    <a:pt x="831" y="416"/>
                  </a:lnTo>
                  <a:lnTo>
                    <a:pt x="812" y="438"/>
                  </a:lnTo>
                  <a:lnTo>
                    <a:pt x="791" y="460"/>
                  </a:lnTo>
                  <a:lnTo>
                    <a:pt x="770" y="480"/>
                  </a:lnTo>
                  <a:lnTo>
                    <a:pt x="747" y="500"/>
                  </a:lnTo>
                  <a:lnTo>
                    <a:pt x="724" y="517"/>
                  </a:lnTo>
                  <a:lnTo>
                    <a:pt x="699" y="534"/>
                  </a:lnTo>
                  <a:lnTo>
                    <a:pt x="674" y="550"/>
                  </a:lnTo>
                  <a:lnTo>
                    <a:pt x="649" y="564"/>
                  </a:lnTo>
                  <a:lnTo>
                    <a:pt x="622" y="578"/>
                  </a:lnTo>
                  <a:lnTo>
                    <a:pt x="596" y="589"/>
                  </a:lnTo>
                  <a:lnTo>
                    <a:pt x="567" y="601"/>
                  </a:lnTo>
                  <a:lnTo>
                    <a:pt x="539" y="610"/>
                  </a:lnTo>
                  <a:lnTo>
                    <a:pt x="511" y="617"/>
                  </a:lnTo>
                  <a:lnTo>
                    <a:pt x="482" y="625"/>
                  </a:lnTo>
                  <a:lnTo>
                    <a:pt x="453" y="630"/>
                  </a:lnTo>
                  <a:lnTo>
                    <a:pt x="423" y="634"/>
                  </a:lnTo>
                  <a:lnTo>
                    <a:pt x="393" y="636"/>
                  </a:lnTo>
                  <a:lnTo>
                    <a:pt x="363" y="637"/>
                  </a:lnTo>
                  <a:lnTo>
                    <a:pt x="333" y="637"/>
                  </a:lnTo>
                  <a:lnTo>
                    <a:pt x="302" y="636"/>
                  </a:lnTo>
                  <a:lnTo>
                    <a:pt x="272" y="633"/>
                  </a:lnTo>
                  <a:lnTo>
                    <a:pt x="242" y="628"/>
                  </a:lnTo>
                  <a:lnTo>
                    <a:pt x="212" y="623"/>
                  </a:lnTo>
                  <a:lnTo>
                    <a:pt x="181" y="614"/>
                  </a:lnTo>
                  <a:lnTo>
                    <a:pt x="152" y="606"/>
                  </a:lnTo>
                  <a:lnTo>
                    <a:pt x="122" y="596"/>
                  </a:lnTo>
                  <a:lnTo>
                    <a:pt x="93" y="58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Freeform 182"/>
            <p:cNvSpPr>
              <a:spLocks/>
            </p:cNvSpPr>
            <p:nvPr/>
          </p:nvSpPr>
          <p:spPr bwMode="auto">
            <a:xfrm>
              <a:off x="4538663" y="4926013"/>
              <a:ext cx="63500" cy="53975"/>
            </a:xfrm>
            <a:custGeom>
              <a:avLst/>
              <a:gdLst/>
              <a:ahLst/>
              <a:cxnLst>
                <a:cxn ang="0">
                  <a:pos x="186" y="16"/>
                </a:cxn>
                <a:cxn ang="0">
                  <a:pos x="204" y="30"/>
                </a:cxn>
                <a:cxn ang="0">
                  <a:pos x="220" y="44"/>
                </a:cxn>
                <a:cxn ang="0">
                  <a:pos x="235" y="58"/>
                </a:cxn>
                <a:cxn ang="0">
                  <a:pos x="247" y="72"/>
                </a:cxn>
                <a:cxn ang="0">
                  <a:pos x="259" y="86"/>
                </a:cxn>
                <a:cxn ang="0">
                  <a:pos x="268" y="100"/>
                </a:cxn>
                <a:cxn ang="0">
                  <a:pos x="274" y="114"/>
                </a:cxn>
                <a:cxn ang="0">
                  <a:pos x="281" y="128"/>
                </a:cxn>
                <a:cxn ang="0">
                  <a:pos x="283" y="141"/>
                </a:cxn>
                <a:cxn ang="0">
                  <a:pos x="284" y="155"/>
                </a:cxn>
                <a:cxn ang="0">
                  <a:pos x="284" y="162"/>
                </a:cxn>
                <a:cxn ang="0">
                  <a:pos x="283" y="168"/>
                </a:cxn>
                <a:cxn ang="0">
                  <a:pos x="282" y="176"/>
                </a:cxn>
                <a:cxn ang="0">
                  <a:pos x="280" y="182"/>
                </a:cxn>
                <a:cxn ang="0">
                  <a:pos x="278" y="189"/>
                </a:cxn>
                <a:cxn ang="0">
                  <a:pos x="274" y="196"/>
                </a:cxn>
                <a:cxn ang="0">
                  <a:pos x="270" y="203"/>
                </a:cxn>
                <a:cxn ang="0">
                  <a:pos x="266" y="209"/>
                </a:cxn>
                <a:cxn ang="0">
                  <a:pos x="256" y="223"/>
                </a:cxn>
                <a:cxn ang="0">
                  <a:pos x="242" y="236"/>
                </a:cxn>
                <a:cxn ang="0">
                  <a:pos x="217" y="236"/>
                </a:cxn>
                <a:cxn ang="0">
                  <a:pos x="190" y="236"/>
                </a:cxn>
                <a:cxn ang="0">
                  <a:pos x="162" y="235"/>
                </a:cxn>
                <a:cxn ang="0">
                  <a:pos x="134" y="235"/>
                </a:cxn>
                <a:cxn ang="0">
                  <a:pos x="107" y="235"/>
                </a:cxn>
                <a:cxn ang="0">
                  <a:pos x="83" y="235"/>
                </a:cxn>
                <a:cxn ang="0">
                  <a:pos x="63" y="235"/>
                </a:cxn>
                <a:cxn ang="0">
                  <a:pos x="47" y="235"/>
                </a:cxn>
                <a:cxn ang="0">
                  <a:pos x="0" y="0"/>
                </a:cxn>
                <a:cxn ang="0">
                  <a:pos x="5" y="1"/>
                </a:cxn>
                <a:cxn ang="0">
                  <a:pos x="12" y="4"/>
                </a:cxn>
                <a:cxn ang="0">
                  <a:pos x="19" y="5"/>
                </a:cxn>
                <a:cxn ang="0">
                  <a:pos x="27" y="7"/>
                </a:cxn>
                <a:cxn ang="0">
                  <a:pos x="48" y="8"/>
                </a:cxn>
                <a:cxn ang="0">
                  <a:pos x="72" y="9"/>
                </a:cxn>
                <a:cxn ang="0">
                  <a:pos x="99" y="11"/>
                </a:cxn>
                <a:cxn ang="0">
                  <a:pos x="127" y="12"/>
                </a:cxn>
                <a:cxn ang="0">
                  <a:pos x="157" y="13"/>
                </a:cxn>
                <a:cxn ang="0">
                  <a:pos x="186" y="16"/>
                </a:cxn>
              </a:cxnLst>
              <a:rect l="0" t="0" r="r" b="b"/>
              <a:pathLst>
                <a:path w="284" h="236">
                  <a:moveTo>
                    <a:pt x="186" y="16"/>
                  </a:moveTo>
                  <a:lnTo>
                    <a:pt x="204" y="30"/>
                  </a:lnTo>
                  <a:lnTo>
                    <a:pt x="220" y="44"/>
                  </a:lnTo>
                  <a:lnTo>
                    <a:pt x="235" y="58"/>
                  </a:lnTo>
                  <a:lnTo>
                    <a:pt x="247" y="72"/>
                  </a:lnTo>
                  <a:lnTo>
                    <a:pt x="259" y="86"/>
                  </a:lnTo>
                  <a:lnTo>
                    <a:pt x="268" y="100"/>
                  </a:lnTo>
                  <a:lnTo>
                    <a:pt x="274" y="114"/>
                  </a:lnTo>
                  <a:lnTo>
                    <a:pt x="281" y="128"/>
                  </a:lnTo>
                  <a:lnTo>
                    <a:pt x="283" y="141"/>
                  </a:lnTo>
                  <a:lnTo>
                    <a:pt x="284" y="155"/>
                  </a:lnTo>
                  <a:lnTo>
                    <a:pt x="284" y="162"/>
                  </a:lnTo>
                  <a:lnTo>
                    <a:pt x="283" y="168"/>
                  </a:lnTo>
                  <a:lnTo>
                    <a:pt x="282" y="176"/>
                  </a:lnTo>
                  <a:lnTo>
                    <a:pt x="280" y="182"/>
                  </a:lnTo>
                  <a:lnTo>
                    <a:pt x="278" y="189"/>
                  </a:lnTo>
                  <a:lnTo>
                    <a:pt x="274" y="196"/>
                  </a:lnTo>
                  <a:lnTo>
                    <a:pt x="270" y="203"/>
                  </a:lnTo>
                  <a:lnTo>
                    <a:pt x="266" y="209"/>
                  </a:lnTo>
                  <a:lnTo>
                    <a:pt x="256" y="223"/>
                  </a:lnTo>
                  <a:lnTo>
                    <a:pt x="242" y="236"/>
                  </a:lnTo>
                  <a:lnTo>
                    <a:pt x="217" y="236"/>
                  </a:lnTo>
                  <a:lnTo>
                    <a:pt x="190" y="236"/>
                  </a:lnTo>
                  <a:lnTo>
                    <a:pt x="162" y="235"/>
                  </a:lnTo>
                  <a:lnTo>
                    <a:pt x="134" y="235"/>
                  </a:lnTo>
                  <a:lnTo>
                    <a:pt x="107" y="235"/>
                  </a:lnTo>
                  <a:lnTo>
                    <a:pt x="83" y="235"/>
                  </a:lnTo>
                  <a:lnTo>
                    <a:pt x="63" y="235"/>
                  </a:lnTo>
                  <a:lnTo>
                    <a:pt x="47" y="235"/>
                  </a:lnTo>
                  <a:lnTo>
                    <a:pt x="0" y="0"/>
                  </a:lnTo>
                  <a:lnTo>
                    <a:pt x="5" y="1"/>
                  </a:lnTo>
                  <a:lnTo>
                    <a:pt x="12" y="4"/>
                  </a:lnTo>
                  <a:lnTo>
                    <a:pt x="19" y="5"/>
                  </a:lnTo>
                  <a:lnTo>
                    <a:pt x="27" y="7"/>
                  </a:lnTo>
                  <a:lnTo>
                    <a:pt x="48" y="8"/>
                  </a:lnTo>
                  <a:lnTo>
                    <a:pt x="72" y="9"/>
                  </a:lnTo>
                  <a:lnTo>
                    <a:pt x="99" y="11"/>
                  </a:lnTo>
                  <a:lnTo>
                    <a:pt x="127" y="12"/>
                  </a:lnTo>
                  <a:lnTo>
                    <a:pt x="157" y="13"/>
                  </a:lnTo>
                  <a:lnTo>
                    <a:pt x="186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Freeform 183"/>
            <p:cNvSpPr>
              <a:spLocks/>
            </p:cNvSpPr>
            <p:nvPr/>
          </p:nvSpPr>
          <p:spPr bwMode="auto">
            <a:xfrm>
              <a:off x="4579938" y="4862513"/>
              <a:ext cx="201613" cy="117475"/>
            </a:xfrm>
            <a:custGeom>
              <a:avLst/>
              <a:gdLst/>
              <a:ahLst/>
              <a:cxnLst>
                <a:cxn ang="0">
                  <a:pos x="827" y="30"/>
                </a:cxn>
                <a:cxn ang="0">
                  <a:pos x="844" y="88"/>
                </a:cxn>
                <a:cxn ang="0">
                  <a:pos x="860" y="146"/>
                </a:cxn>
                <a:cxn ang="0">
                  <a:pos x="877" y="203"/>
                </a:cxn>
                <a:cxn ang="0">
                  <a:pos x="871" y="246"/>
                </a:cxn>
                <a:cxn ang="0">
                  <a:pos x="841" y="272"/>
                </a:cxn>
                <a:cxn ang="0">
                  <a:pos x="808" y="297"/>
                </a:cxn>
                <a:cxn ang="0">
                  <a:pos x="775" y="319"/>
                </a:cxn>
                <a:cxn ang="0">
                  <a:pos x="722" y="350"/>
                </a:cxn>
                <a:cxn ang="0">
                  <a:pos x="647" y="388"/>
                </a:cxn>
                <a:cxn ang="0">
                  <a:pos x="566" y="419"/>
                </a:cxn>
                <a:cxn ang="0">
                  <a:pos x="484" y="446"/>
                </a:cxn>
                <a:cxn ang="0">
                  <a:pos x="398" y="470"/>
                </a:cxn>
                <a:cxn ang="0">
                  <a:pos x="312" y="491"/>
                </a:cxn>
                <a:cxn ang="0">
                  <a:pos x="242" y="504"/>
                </a:cxn>
                <a:cxn ang="0">
                  <a:pos x="189" y="509"/>
                </a:cxn>
                <a:cxn ang="0">
                  <a:pos x="135" y="513"/>
                </a:cxn>
                <a:cxn ang="0">
                  <a:pos x="83" y="516"/>
                </a:cxn>
                <a:cxn ang="0">
                  <a:pos x="49" y="489"/>
                </a:cxn>
                <a:cxn ang="0">
                  <a:pos x="34" y="434"/>
                </a:cxn>
                <a:cxn ang="0">
                  <a:pos x="21" y="378"/>
                </a:cxn>
                <a:cxn ang="0">
                  <a:pos x="6" y="324"/>
                </a:cxn>
                <a:cxn ang="0">
                  <a:pos x="29" y="298"/>
                </a:cxn>
                <a:cxn ang="0">
                  <a:pos x="88" y="298"/>
                </a:cxn>
                <a:cxn ang="0">
                  <a:pos x="147" y="296"/>
                </a:cxn>
                <a:cxn ang="0">
                  <a:pos x="204" y="292"/>
                </a:cxn>
                <a:cxn ang="0">
                  <a:pos x="262" y="286"/>
                </a:cxn>
                <a:cxn ang="0">
                  <a:pos x="317" y="276"/>
                </a:cxn>
                <a:cxn ang="0">
                  <a:pos x="372" y="265"/>
                </a:cxn>
                <a:cxn ang="0">
                  <a:pos x="426" y="250"/>
                </a:cxn>
                <a:cxn ang="0">
                  <a:pos x="479" y="232"/>
                </a:cxn>
                <a:cxn ang="0">
                  <a:pos x="530" y="212"/>
                </a:cxn>
                <a:cxn ang="0">
                  <a:pos x="579" y="188"/>
                </a:cxn>
                <a:cxn ang="0">
                  <a:pos x="627" y="162"/>
                </a:cxn>
                <a:cxn ang="0">
                  <a:pos x="673" y="132"/>
                </a:cxn>
                <a:cxn ang="0">
                  <a:pos x="717" y="99"/>
                </a:cxn>
                <a:cxn ang="0">
                  <a:pos x="759" y="62"/>
                </a:cxn>
                <a:cxn ang="0">
                  <a:pos x="800" y="21"/>
                </a:cxn>
              </a:cxnLst>
              <a:rect l="0" t="0" r="r" b="b"/>
              <a:pathLst>
                <a:path w="885" h="517">
                  <a:moveTo>
                    <a:pt x="820" y="0"/>
                  </a:moveTo>
                  <a:lnTo>
                    <a:pt x="827" y="30"/>
                  </a:lnTo>
                  <a:lnTo>
                    <a:pt x="835" y="59"/>
                  </a:lnTo>
                  <a:lnTo>
                    <a:pt x="844" y="88"/>
                  </a:lnTo>
                  <a:lnTo>
                    <a:pt x="852" y="116"/>
                  </a:lnTo>
                  <a:lnTo>
                    <a:pt x="860" y="146"/>
                  </a:lnTo>
                  <a:lnTo>
                    <a:pt x="869" y="175"/>
                  </a:lnTo>
                  <a:lnTo>
                    <a:pt x="877" y="203"/>
                  </a:lnTo>
                  <a:lnTo>
                    <a:pt x="885" y="231"/>
                  </a:lnTo>
                  <a:lnTo>
                    <a:pt x="871" y="246"/>
                  </a:lnTo>
                  <a:lnTo>
                    <a:pt x="856" y="259"/>
                  </a:lnTo>
                  <a:lnTo>
                    <a:pt x="841" y="272"/>
                  </a:lnTo>
                  <a:lnTo>
                    <a:pt x="825" y="285"/>
                  </a:lnTo>
                  <a:lnTo>
                    <a:pt x="808" y="297"/>
                  </a:lnTo>
                  <a:lnTo>
                    <a:pt x="792" y="309"/>
                  </a:lnTo>
                  <a:lnTo>
                    <a:pt x="775" y="319"/>
                  </a:lnTo>
                  <a:lnTo>
                    <a:pt x="757" y="330"/>
                  </a:lnTo>
                  <a:lnTo>
                    <a:pt x="722" y="350"/>
                  </a:lnTo>
                  <a:lnTo>
                    <a:pt x="684" y="370"/>
                  </a:lnTo>
                  <a:lnTo>
                    <a:pt x="647" y="388"/>
                  </a:lnTo>
                  <a:lnTo>
                    <a:pt x="607" y="404"/>
                  </a:lnTo>
                  <a:lnTo>
                    <a:pt x="566" y="419"/>
                  </a:lnTo>
                  <a:lnTo>
                    <a:pt x="526" y="433"/>
                  </a:lnTo>
                  <a:lnTo>
                    <a:pt x="484" y="446"/>
                  </a:lnTo>
                  <a:lnTo>
                    <a:pt x="441" y="459"/>
                  </a:lnTo>
                  <a:lnTo>
                    <a:pt x="398" y="470"/>
                  </a:lnTo>
                  <a:lnTo>
                    <a:pt x="356" y="481"/>
                  </a:lnTo>
                  <a:lnTo>
                    <a:pt x="312" y="491"/>
                  </a:lnTo>
                  <a:lnTo>
                    <a:pt x="268" y="501"/>
                  </a:lnTo>
                  <a:lnTo>
                    <a:pt x="242" y="504"/>
                  </a:lnTo>
                  <a:lnTo>
                    <a:pt x="215" y="506"/>
                  </a:lnTo>
                  <a:lnTo>
                    <a:pt x="189" y="509"/>
                  </a:lnTo>
                  <a:lnTo>
                    <a:pt x="163" y="511"/>
                  </a:lnTo>
                  <a:lnTo>
                    <a:pt x="135" y="513"/>
                  </a:lnTo>
                  <a:lnTo>
                    <a:pt x="109" y="514"/>
                  </a:lnTo>
                  <a:lnTo>
                    <a:pt x="83" y="516"/>
                  </a:lnTo>
                  <a:lnTo>
                    <a:pt x="56" y="517"/>
                  </a:lnTo>
                  <a:lnTo>
                    <a:pt x="49" y="489"/>
                  </a:lnTo>
                  <a:lnTo>
                    <a:pt x="42" y="461"/>
                  </a:lnTo>
                  <a:lnTo>
                    <a:pt x="34" y="434"/>
                  </a:lnTo>
                  <a:lnTo>
                    <a:pt x="28" y="407"/>
                  </a:lnTo>
                  <a:lnTo>
                    <a:pt x="21" y="378"/>
                  </a:lnTo>
                  <a:lnTo>
                    <a:pt x="13" y="351"/>
                  </a:lnTo>
                  <a:lnTo>
                    <a:pt x="6" y="324"/>
                  </a:lnTo>
                  <a:lnTo>
                    <a:pt x="0" y="297"/>
                  </a:lnTo>
                  <a:lnTo>
                    <a:pt x="29" y="298"/>
                  </a:lnTo>
                  <a:lnTo>
                    <a:pt x="59" y="298"/>
                  </a:lnTo>
                  <a:lnTo>
                    <a:pt x="88" y="298"/>
                  </a:lnTo>
                  <a:lnTo>
                    <a:pt x="118" y="297"/>
                  </a:lnTo>
                  <a:lnTo>
                    <a:pt x="147" y="296"/>
                  </a:lnTo>
                  <a:lnTo>
                    <a:pt x="176" y="294"/>
                  </a:lnTo>
                  <a:lnTo>
                    <a:pt x="204" y="292"/>
                  </a:lnTo>
                  <a:lnTo>
                    <a:pt x="233" y="289"/>
                  </a:lnTo>
                  <a:lnTo>
                    <a:pt x="262" y="286"/>
                  </a:lnTo>
                  <a:lnTo>
                    <a:pt x="290" y="281"/>
                  </a:lnTo>
                  <a:lnTo>
                    <a:pt x="317" y="276"/>
                  </a:lnTo>
                  <a:lnTo>
                    <a:pt x="345" y="271"/>
                  </a:lnTo>
                  <a:lnTo>
                    <a:pt x="372" y="265"/>
                  </a:lnTo>
                  <a:lnTo>
                    <a:pt x="399" y="257"/>
                  </a:lnTo>
                  <a:lnTo>
                    <a:pt x="426" y="250"/>
                  </a:lnTo>
                  <a:lnTo>
                    <a:pt x="453" y="242"/>
                  </a:lnTo>
                  <a:lnTo>
                    <a:pt x="479" y="232"/>
                  </a:lnTo>
                  <a:lnTo>
                    <a:pt x="505" y="223"/>
                  </a:lnTo>
                  <a:lnTo>
                    <a:pt x="530" y="212"/>
                  </a:lnTo>
                  <a:lnTo>
                    <a:pt x="555" y="201"/>
                  </a:lnTo>
                  <a:lnTo>
                    <a:pt x="579" y="188"/>
                  </a:lnTo>
                  <a:lnTo>
                    <a:pt x="603" y="176"/>
                  </a:lnTo>
                  <a:lnTo>
                    <a:pt x="627" y="162"/>
                  </a:lnTo>
                  <a:lnTo>
                    <a:pt x="651" y="148"/>
                  </a:lnTo>
                  <a:lnTo>
                    <a:pt x="673" y="132"/>
                  </a:lnTo>
                  <a:lnTo>
                    <a:pt x="696" y="116"/>
                  </a:lnTo>
                  <a:lnTo>
                    <a:pt x="717" y="99"/>
                  </a:lnTo>
                  <a:lnTo>
                    <a:pt x="738" y="81"/>
                  </a:lnTo>
                  <a:lnTo>
                    <a:pt x="759" y="62"/>
                  </a:lnTo>
                  <a:lnTo>
                    <a:pt x="780" y="42"/>
                  </a:lnTo>
                  <a:lnTo>
                    <a:pt x="800" y="21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Freeform 184"/>
            <p:cNvSpPr>
              <a:spLocks/>
            </p:cNvSpPr>
            <p:nvPr/>
          </p:nvSpPr>
          <p:spPr bwMode="auto">
            <a:xfrm>
              <a:off x="4492625" y="4303713"/>
              <a:ext cx="255588" cy="552450"/>
            </a:xfrm>
            <a:custGeom>
              <a:avLst/>
              <a:gdLst/>
              <a:ahLst/>
              <a:cxnLst>
                <a:cxn ang="0">
                  <a:pos x="1130" y="2178"/>
                </a:cxn>
                <a:cxn ang="0">
                  <a:pos x="1116" y="2196"/>
                </a:cxn>
                <a:cxn ang="0">
                  <a:pos x="1093" y="2219"/>
                </a:cxn>
                <a:cxn ang="0">
                  <a:pos x="1070" y="2239"/>
                </a:cxn>
                <a:cxn ang="0">
                  <a:pos x="1041" y="2260"/>
                </a:cxn>
                <a:cxn ang="0">
                  <a:pos x="1004" y="2282"/>
                </a:cxn>
                <a:cxn ang="0">
                  <a:pos x="959" y="2305"/>
                </a:cxn>
                <a:cxn ang="0">
                  <a:pos x="906" y="2328"/>
                </a:cxn>
                <a:cxn ang="0">
                  <a:pos x="843" y="2351"/>
                </a:cxn>
                <a:cxn ang="0">
                  <a:pos x="771" y="2372"/>
                </a:cxn>
                <a:cxn ang="0">
                  <a:pos x="686" y="2392"/>
                </a:cxn>
                <a:cxn ang="0">
                  <a:pos x="591" y="2408"/>
                </a:cxn>
                <a:cxn ang="0">
                  <a:pos x="484" y="2422"/>
                </a:cxn>
                <a:cxn ang="0">
                  <a:pos x="363" y="2432"/>
                </a:cxn>
                <a:cxn ang="0">
                  <a:pos x="293" y="2424"/>
                </a:cxn>
                <a:cxn ang="0">
                  <a:pos x="258" y="2338"/>
                </a:cxn>
                <a:cxn ang="0">
                  <a:pos x="217" y="2224"/>
                </a:cxn>
                <a:cxn ang="0">
                  <a:pos x="184" y="2124"/>
                </a:cxn>
                <a:cxn ang="0">
                  <a:pos x="150" y="2009"/>
                </a:cxn>
                <a:cxn ang="0">
                  <a:pos x="117" y="1877"/>
                </a:cxn>
                <a:cxn ang="0">
                  <a:pos x="84" y="1732"/>
                </a:cxn>
                <a:cxn ang="0">
                  <a:pos x="55" y="1573"/>
                </a:cxn>
                <a:cxn ang="0">
                  <a:pos x="30" y="1402"/>
                </a:cxn>
                <a:cxn ang="0">
                  <a:pos x="12" y="1220"/>
                </a:cxn>
                <a:cxn ang="0">
                  <a:pos x="2" y="1029"/>
                </a:cxn>
                <a:cxn ang="0">
                  <a:pos x="1" y="828"/>
                </a:cxn>
                <a:cxn ang="0">
                  <a:pos x="10" y="620"/>
                </a:cxn>
                <a:cxn ang="0">
                  <a:pos x="33" y="405"/>
                </a:cxn>
                <a:cxn ang="0">
                  <a:pos x="52" y="289"/>
                </a:cxn>
                <a:cxn ang="0">
                  <a:pos x="70" y="243"/>
                </a:cxn>
                <a:cxn ang="0">
                  <a:pos x="94" y="190"/>
                </a:cxn>
                <a:cxn ang="0">
                  <a:pos x="114" y="151"/>
                </a:cxn>
                <a:cxn ang="0">
                  <a:pos x="141" y="112"/>
                </a:cxn>
                <a:cxn ang="0">
                  <a:pos x="171" y="74"/>
                </a:cxn>
                <a:cxn ang="0">
                  <a:pos x="206" y="43"/>
                </a:cxn>
                <a:cxn ang="0">
                  <a:pos x="246" y="18"/>
                </a:cxn>
                <a:cxn ang="0">
                  <a:pos x="291" y="3"/>
                </a:cxn>
                <a:cxn ang="0">
                  <a:pos x="340" y="1"/>
                </a:cxn>
                <a:cxn ang="0">
                  <a:pos x="394" y="14"/>
                </a:cxn>
                <a:cxn ang="0">
                  <a:pos x="452" y="45"/>
                </a:cxn>
                <a:cxn ang="0">
                  <a:pos x="516" y="96"/>
                </a:cxn>
                <a:cxn ang="0">
                  <a:pos x="585" y="169"/>
                </a:cxn>
                <a:cxn ang="0">
                  <a:pos x="1133" y="2175"/>
                </a:cxn>
              </a:cxnLst>
              <a:rect l="0" t="0" r="r" b="b"/>
              <a:pathLst>
                <a:path w="1133" h="2435">
                  <a:moveTo>
                    <a:pt x="1133" y="2175"/>
                  </a:moveTo>
                  <a:lnTo>
                    <a:pt x="1130" y="2178"/>
                  </a:lnTo>
                  <a:lnTo>
                    <a:pt x="1125" y="2185"/>
                  </a:lnTo>
                  <a:lnTo>
                    <a:pt x="1116" y="2196"/>
                  </a:lnTo>
                  <a:lnTo>
                    <a:pt x="1102" y="2211"/>
                  </a:lnTo>
                  <a:lnTo>
                    <a:pt x="1093" y="2219"/>
                  </a:lnTo>
                  <a:lnTo>
                    <a:pt x="1082" y="2229"/>
                  </a:lnTo>
                  <a:lnTo>
                    <a:pt x="1070" y="2239"/>
                  </a:lnTo>
                  <a:lnTo>
                    <a:pt x="1056" y="2250"/>
                  </a:lnTo>
                  <a:lnTo>
                    <a:pt x="1041" y="2260"/>
                  </a:lnTo>
                  <a:lnTo>
                    <a:pt x="1024" y="2271"/>
                  </a:lnTo>
                  <a:lnTo>
                    <a:pt x="1004" y="2282"/>
                  </a:lnTo>
                  <a:lnTo>
                    <a:pt x="983" y="2294"/>
                  </a:lnTo>
                  <a:lnTo>
                    <a:pt x="959" y="2305"/>
                  </a:lnTo>
                  <a:lnTo>
                    <a:pt x="934" y="2316"/>
                  </a:lnTo>
                  <a:lnTo>
                    <a:pt x="906" y="2328"/>
                  </a:lnTo>
                  <a:lnTo>
                    <a:pt x="876" y="2339"/>
                  </a:lnTo>
                  <a:lnTo>
                    <a:pt x="843" y="2351"/>
                  </a:lnTo>
                  <a:lnTo>
                    <a:pt x="808" y="2361"/>
                  </a:lnTo>
                  <a:lnTo>
                    <a:pt x="771" y="2372"/>
                  </a:lnTo>
                  <a:lnTo>
                    <a:pt x="730" y="2382"/>
                  </a:lnTo>
                  <a:lnTo>
                    <a:pt x="686" y="2392"/>
                  </a:lnTo>
                  <a:lnTo>
                    <a:pt x="640" y="2400"/>
                  </a:lnTo>
                  <a:lnTo>
                    <a:pt x="591" y="2408"/>
                  </a:lnTo>
                  <a:lnTo>
                    <a:pt x="539" y="2416"/>
                  </a:lnTo>
                  <a:lnTo>
                    <a:pt x="484" y="2422"/>
                  </a:lnTo>
                  <a:lnTo>
                    <a:pt x="425" y="2427"/>
                  </a:lnTo>
                  <a:lnTo>
                    <a:pt x="363" y="2432"/>
                  </a:lnTo>
                  <a:lnTo>
                    <a:pt x="298" y="2435"/>
                  </a:lnTo>
                  <a:lnTo>
                    <a:pt x="293" y="2424"/>
                  </a:lnTo>
                  <a:lnTo>
                    <a:pt x="279" y="2392"/>
                  </a:lnTo>
                  <a:lnTo>
                    <a:pt x="258" y="2338"/>
                  </a:lnTo>
                  <a:lnTo>
                    <a:pt x="231" y="2266"/>
                  </a:lnTo>
                  <a:lnTo>
                    <a:pt x="217" y="2224"/>
                  </a:lnTo>
                  <a:lnTo>
                    <a:pt x="201" y="2176"/>
                  </a:lnTo>
                  <a:lnTo>
                    <a:pt x="184" y="2124"/>
                  </a:lnTo>
                  <a:lnTo>
                    <a:pt x="168" y="2068"/>
                  </a:lnTo>
                  <a:lnTo>
                    <a:pt x="150" y="2009"/>
                  </a:lnTo>
                  <a:lnTo>
                    <a:pt x="133" y="1945"/>
                  </a:lnTo>
                  <a:lnTo>
                    <a:pt x="117" y="1877"/>
                  </a:lnTo>
                  <a:lnTo>
                    <a:pt x="100" y="1806"/>
                  </a:lnTo>
                  <a:lnTo>
                    <a:pt x="84" y="1732"/>
                  </a:lnTo>
                  <a:lnTo>
                    <a:pt x="69" y="1655"/>
                  </a:lnTo>
                  <a:lnTo>
                    <a:pt x="55" y="1573"/>
                  </a:lnTo>
                  <a:lnTo>
                    <a:pt x="41" y="1490"/>
                  </a:lnTo>
                  <a:lnTo>
                    <a:pt x="30" y="1402"/>
                  </a:lnTo>
                  <a:lnTo>
                    <a:pt x="20" y="1313"/>
                  </a:lnTo>
                  <a:lnTo>
                    <a:pt x="12" y="1220"/>
                  </a:lnTo>
                  <a:lnTo>
                    <a:pt x="6" y="1126"/>
                  </a:lnTo>
                  <a:lnTo>
                    <a:pt x="2" y="1029"/>
                  </a:lnTo>
                  <a:lnTo>
                    <a:pt x="0" y="930"/>
                  </a:lnTo>
                  <a:lnTo>
                    <a:pt x="1" y="828"/>
                  </a:lnTo>
                  <a:lnTo>
                    <a:pt x="4" y="726"/>
                  </a:lnTo>
                  <a:lnTo>
                    <a:pt x="10" y="620"/>
                  </a:lnTo>
                  <a:lnTo>
                    <a:pt x="21" y="514"/>
                  </a:lnTo>
                  <a:lnTo>
                    <a:pt x="33" y="405"/>
                  </a:lnTo>
                  <a:lnTo>
                    <a:pt x="50" y="296"/>
                  </a:lnTo>
                  <a:lnTo>
                    <a:pt x="52" y="289"/>
                  </a:lnTo>
                  <a:lnTo>
                    <a:pt x="58" y="270"/>
                  </a:lnTo>
                  <a:lnTo>
                    <a:pt x="70" y="243"/>
                  </a:lnTo>
                  <a:lnTo>
                    <a:pt x="84" y="209"/>
                  </a:lnTo>
                  <a:lnTo>
                    <a:pt x="94" y="190"/>
                  </a:lnTo>
                  <a:lnTo>
                    <a:pt x="103" y="171"/>
                  </a:lnTo>
                  <a:lnTo>
                    <a:pt x="114" y="151"/>
                  </a:lnTo>
                  <a:lnTo>
                    <a:pt x="127" y="132"/>
                  </a:lnTo>
                  <a:lnTo>
                    <a:pt x="141" y="112"/>
                  </a:lnTo>
                  <a:lnTo>
                    <a:pt x="155" y="93"/>
                  </a:lnTo>
                  <a:lnTo>
                    <a:pt x="171" y="74"/>
                  </a:lnTo>
                  <a:lnTo>
                    <a:pt x="188" y="58"/>
                  </a:lnTo>
                  <a:lnTo>
                    <a:pt x="206" y="43"/>
                  </a:lnTo>
                  <a:lnTo>
                    <a:pt x="226" y="29"/>
                  </a:lnTo>
                  <a:lnTo>
                    <a:pt x="246" y="18"/>
                  </a:lnTo>
                  <a:lnTo>
                    <a:pt x="268" y="10"/>
                  </a:lnTo>
                  <a:lnTo>
                    <a:pt x="291" y="3"/>
                  </a:lnTo>
                  <a:lnTo>
                    <a:pt x="315" y="0"/>
                  </a:lnTo>
                  <a:lnTo>
                    <a:pt x="340" y="1"/>
                  </a:lnTo>
                  <a:lnTo>
                    <a:pt x="366" y="5"/>
                  </a:lnTo>
                  <a:lnTo>
                    <a:pt x="394" y="14"/>
                  </a:lnTo>
                  <a:lnTo>
                    <a:pt x="422" y="27"/>
                  </a:lnTo>
                  <a:lnTo>
                    <a:pt x="452" y="45"/>
                  </a:lnTo>
                  <a:lnTo>
                    <a:pt x="484" y="68"/>
                  </a:lnTo>
                  <a:lnTo>
                    <a:pt x="516" y="96"/>
                  </a:lnTo>
                  <a:lnTo>
                    <a:pt x="550" y="130"/>
                  </a:lnTo>
                  <a:lnTo>
                    <a:pt x="585" y="169"/>
                  </a:lnTo>
                  <a:lnTo>
                    <a:pt x="621" y="215"/>
                  </a:lnTo>
                  <a:lnTo>
                    <a:pt x="1133" y="21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Freeform 185"/>
            <p:cNvSpPr>
              <a:spLocks/>
            </p:cNvSpPr>
            <p:nvPr/>
          </p:nvSpPr>
          <p:spPr bwMode="auto">
            <a:xfrm>
              <a:off x="4356100" y="4016376"/>
              <a:ext cx="276225" cy="839788"/>
            </a:xfrm>
            <a:custGeom>
              <a:avLst/>
              <a:gdLst/>
              <a:ahLst/>
              <a:cxnLst>
                <a:cxn ang="0">
                  <a:pos x="1223" y="1483"/>
                </a:cxn>
                <a:cxn ang="0">
                  <a:pos x="827" y="0"/>
                </a:cxn>
                <a:cxn ang="0">
                  <a:pos x="0" y="146"/>
                </a:cxn>
                <a:cxn ang="0">
                  <a:pos x="744" y="3697"/>
                </a:cxn>
                <a:cxn ang="0">
                  <a:pos x="746" y="3698"/>
                </a:cxn>
                <a:cxn ang="0">
                  <a:pos x="751" y="3698"/>
                </a:cxn>
                <a:cxn ang="0">
                  <a:pos x="761" y="3698"/>
                </a:cxn>
                <a:cxn ang="0">
                  <a:pos x="776" y="3699"/>
                </a:cxn>
                <a:cxn ang="0">
                  <a:pos x="797" y="3699"/>
                </a:cxn>
                <a:cxn ang="0">
                  <a:pos x="824" y="3700"/>
                </a:cxn>
                <a:cxn ang="0">
                  <a:pos x="858" y="3701"/>
                </a:cxn>
                <a:cxn ang="0">
                  <a:pos x="900" y="3703"/>
                </a:cxn>
                <a:cxn ang="0">
                  <a:pos x="893" y="3673"/>
                </a:cxn>
                <a:cxn ang="0">
                  <a:pos x="875" y="3589"/>
                </a:cxn>
                <a:cxn ang="0">
                  <a:pos x="862" y="3528"/>
                </a:cxn>
                <a:cxn ang="0">
                  <a:pos x="849" y="3457"/>
                </a:cxn>
                <a:cxn ang="0">
                  <a:pos x="833" y="3378"/>
                </a:cxn>
                <a:cxn ang="0">
                  <a:pos x="818" y="3289"/>
                </a:cxn>
                <a:cxn ang="0">
                  <a:pos x="802" y="3193"/>
                </a:cxn>
                <a:cxn ang="0">
                  <a:pos x="785" y="3092"/>
                </a:cxn>
                <a:cxn ang="0">
                  <a:pos x="769" y="2985"/>
                </a:cxn>
                <a:cxn ang="0">
                  <a:pos x="754" y="2875"/>
                </a:cxn>
                <a:cxn ang="0">
                  <a:pos x="739" y="2761"/>
                </a:cxn>
                <a:cxn ang="0">
                  <a:pos x="727" y="2645"/>
                </a:cxn>
                <a:cxn ang="0">
                  <a:pos x="716" y="2529"/>
                </a:cxn>
                <a:cxn ang="0">
                  <a:pos x="708" y="2413"/>
                </a:cxn>
                <a:cxn ang="0">
                  <a:pos x="703" y="2299"/>
                </a:cxn>
                <a:cxn ang="0">
                  <a:pos x="701" y="2187"/>
                </a:cxn>
                <a:cxn ang="0">
                  <a:pos x="702" y="2079"/>
                </a:cxn>
                <a:cxn ang="0">
                  <a:pos x="707" y="1975"/>
                </a:cxn>
                <a:cxn ang="0">
                  <a:pos x="716" y="1877"/>
                </a:cxn>
                <a:cxn ang="0">
                  <a:pos x="731" y="1786"/>
                </a:cxn>
                <a:cxn ang="0">
                  <a:pos x="751" y="1702"/>
                </a:cxn>
                <a:cxn ang="0">
                  <a:pos x="776" y="1628"/>
                </a:cxn>
                <a:cxn ang="0">
                  <a:pos x="806" y="1564"/>
                </a:cxn>
                <a:cxn ang="0">
                  <a:pos x="844" y="1510"/>
                </a:cxn>
                <a:cxn ang="0">
                  <a:pos x="888" y="1470"/>
                </a:cxn>
                <a:cxn ang="0">
                  <a:pos x="940" y="1441"/>
                </a:cxn>
                <a:cxn ang="0">
                  <a:pos x="998" y="1428"/>
                </a:cxn>
                <a:cxn ang="0">
                  <a:pos x="1065" y="1429"/>
                </a:cxn>
                <a:cxn ang="0">
                  <a:pos x="1140" y="1448"/>
                </a:cxn>
                <a:cxn ang="0">
                  <a:pos x="1223" y="1483"/>
                </a:cxn>
              </a:cxnLst>
              <a:rect l="0" t="0" r="r" b="b"/>
              <a:pathLst>
                <a:path w="1223" h="3703">
                  <a:moveTo>
                    <a:pt x="1223" y="1483"/>
                  </a:moveTo>
                  <a:lnTo>
                    <a:pt x="827" y="0"/>
                  </a:lnTo>
                  <a:lnTo>
                    <a:pt x="0" y="146"/>
                  </a:lnTo>
                  <a:lnTo>
                    <a:pt x="744" y="3697"/>
                  </a:lnTo>
                  <a:lnTo>
                    <a:pt x="746" y="3698"/>
                  </a:lnTo>
                  <a:lnTo>
                    <a:pt x="751" y="3698"/>
                  </a:lnTo>
                  <a:lnTo>
                    <a:pt x="761" y="3698"/>
                  </a:lnTo>
                  <a:lnTo>
                    <a:pt x="776" y="3699"/>
                  </a:lnTo>
                  <a:lnTo>
                    <a:pt x="797" y="3699"/>
                  </a:lnTo>
                  <a:lnTo>
                    <a:pt x="824" y="3700"/>
                  </a:lnTo>
                  <a:lnTo>
                    <a:pt x="858" y="3701"/>
                  </a:lnTo>
                  <a:lnTo>
                    <a:pt x="900" y="3703"/>
                  </a:lnTo>
                  <a:lnTo>
                    <a:pt x="893" y="3673"/>
                  </a:lnTo>
                  <a:lnTo>
                    <a:pt x="875" y="3589"/>
                  </a:lnTo>
                  <a:lnTo>
                    <a:pt x="862" y="3528"/>
                  </a:lnTo>
                  <a:lnTo>
                    <a:pt x="849" y="3457"/>
                  </a:lnTo>
                  <a:lnTo>
                    <a:pt x="833" y="3378"/>
                  </a:lnTo>
                  <a:lnTo>
                    <a:pt x="818" y="3289"/>
                  </a:lnTo>
                  <a:lnTo>
                    <a:pt x="802" y="3193"/>
                  </a:lnTo>
                  <a:lnTo>
                    <a:pt x="785" y="3092"/>
                  </a:lnTo>
                  <a:lnTo>
                    <a:pt x="769" y="2985"/>
                  </a:lnTo>
                  <a:lnTo>
                    <a:pt x="754" y="2875"/>
                  </a:lnTo>
                  <a:lnTo>
                    <a:pt x="739" y="2761"/>
                  </a:lnTo>
                  <a:lnTo>
                    <a:pt x="727" y="2645"/>
                  </a:lnTo>
                  <a:lnTo>
                    <a:pt x="716" y="2529"/>
                  </a:lnTo>
                  <a:lnTo>
                    <a:pt x="708" y="2413"/>
                  </a:lnTo>
                  <a:lnTo>
                    <a:pt x="703" y="2299"/>
                  </a:lnTo>
                  <a:lnTo>
                    <a:pt x="701" y="2187"/>
                  </a:lnTo>
                  <a:lnTo>
                    <a:pt x="702" y="2079"/>
                  </a:lnTo>
                  <a:lnTo>
                    <a:pt x="707" y="1975"/>
                  </a:lnTo>
                  <a:lnTo>
                    <a:pt x="716" y="1877"/>
                  </a:lnTo>
                  <a:lnTo>
                    <a:pt x="731" y="1786"/>
                  </a:lnTo>
                  <a:lnTo>
                    <a:pt x="751" y="1702"/>
                  </a:lnTo>
                  <a:lnTo>
                    <a:pt x="776" y="1628"/>
                  </a:lnTo>
                  <a:lnTo>
                    <a:pt x="806" y="1564"/>
                  </a:lnTo>
                  <a:lnTo>
                    <a:pt x="844" y="1510"/>
                  </a:lnTo>
                  <a:lnTo>
                    <a:pt x="888" y="1470"/>
                  </a:lnTo>
                  <a:lnTo>
                    <a:pt x="940" y="1441"/>
                  </a:lnTo>
                  <a:lnTo>
                    <a:pt x="998" y="1428"/>
                  </a:lnTo>
                  <a:lnTo>
                    <a:pt x="1065" y="1429"/>
                  </a:lnTo>
                  <a:lnTo>
                    <a:pt x="1140" y="1448"/>
                  </a:lnTo>
                  <a:lnTo>
                    <a:pt x="1223" y="148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Freeform 186"/>
            <p:cNvSpPr>
              <a:spLocks/>
            </p:cNvSpPr>
            <p:nvPr/>
          </p:nvSpPr>
          <p:spPr bwMode="auto">
            <a:xfrm>
              <a:off x="4581525" y="5484813"/>
              <a:ext cx="561975" cy="76200"/>
            </a:xfrm>
            <a:custGeom>
              <a:avLst/>
              <a:gdLst/>
              <a:ahLst/>
              <a:cxnLst>
                <a:cxn ang="0">
                  <a:pos x="22" y="239"/>
                </a:cxn>
                <a:cxn ang="0">
                  <a:pos x="2369" y="333"/>
                </a:cxn>
                <a:cxn ang="0">
                  <a:pos x="2373" y="333"/>
                </a:cxn>
                <a:cxn ang="0">
                  <a:pos x="2386" y="333"/>
                </a:cxn>
                <a:cxn ang="0">
                  <a:pos x="2393" y="331"/>
                </a:cxn>
                <a:cxn ang="0">
                  <a:pos x="2402" y="329"/>
                </a:cxn>
                <a:cxn ang="0">
                  <a:pos x="2412" y="325"/>
                </a:cxn>
                <a:cxn ang="0">
                  <a:pos x="2422" y="319"/>
                </a:cxn>
                <a:cxn ang="0">
                  <a:pos x="2431" y="311"/>
                </a:cxn>
                <a:cxn ang="0">
                  <a:pos x="2442" y="301"/>
                </a:cxn>
                <a:cxn ang="0">
                  <a:pos x="2446" y="295"/>
                </a:cxn>
                <a:cxn ang="0">
                  <a:pos x="2451" y="288"/>
                </a:cxn>
                <a:cxn ang="0">
                  <a:pos x="2455" y="281"/>
                </a:cxn>
                <a:cxn ang="0">
                  <a:pos x="2460" y="272"/>
                </a:cxn>
                <a:cxn ang="0">
                  <a:pos x="2463" y="263"/>
                </a:cxn>
                <a:cxn ang="0">
                  <a:pos x="2467" y="253"/>
                </a:cxn>
                <a:cxn ang="0">
                  <a:pos x="2470" y="242"/>
                </a:cxn>
                <a:cxn ang="0">
                  <a:pos x="2473" y="230"/>
                </a:cxn>
                <a:cxn ang="0">
                  <a:pos x="2475" y="217"/>
                </a:cxn>
                <a:cxn ang="0">
                  <a:pos x="2477" y="204"/>
                </a:cxn>
                <a:cxn ang="0">
                  <a:pos x="2478" y="188"/>
                </a:cxn>
                <a:cxn ang="0">
                  <a:pos x="2479" y="172"/>
                </a:cxn>
                <a:cxn ang="0">
                  <a:pos x="2459" y="168"/>
                </a:cxn>
                <a:cxn ang="0">
                  <a:pos x="2399" y="157"/>
                </a:cxn>
                <a:cxn ang="0">
                  <a:pos x="2304" y="141"/>
                </a:cxn>
                <a:cxn ang="0">
                  <a:pos x="2180" y="120"/>
                </a:cxn>
                <a:cxn ang="0">
                  <a:pos x="2108" y="109"/>
                </a:cxn>
                <a:cxn ang="0">
                  <a:pos x="2031" y="97"/>
                </a:cxn>
                <a:cxn ang="0">
                  <a:pos x="1947" y="86"/>
                </a:cxn>
                <a:cxn ang="0">
                  <a:pos x="1860" y="74"/>
                </a:cxn>
                <a:cxn ang="0">
                  <a:pos x="1768" y="63"/>
                </a:cxn>
                <a:cxn ang="0">
                  <a:pos x="1673" y="51"/>
                </a:cxn>
                <a:cxn ang="0">
                  <a:pos x="1575" y="41"/>
                </a:cxn>
                <a:cxn ang="0">
                  <a:pos x="1475" y="31"/>
                </a:cxn>
                <a:cxn ang="0">
                  <a:pos x="1373" y="22"/>
                </a:cxn>
                <a:cxn ang="0">
                  <a:pos x="1269" y="15"/>
                </a:cxn>
                <a:cxn ang="0">
                  <a:pos x="1166" y="8"/>
                </a:cxn>
                <a:cxn ang="0">
                  <a:pos x="1062" y="4"/>
                </a:cxn>
                <a:cxn ang="0">
                  <a:pos x="958" y="1"/>
                </a:cxn>
                <a:cxn ang="0">
                  <a:pos x="855" y="0"/>
                </a:cxn>
                <a:cxn ang="0">
                  <a:pos x="754" y="2"/>
                </a:cxn>
                <a:cxn ang="0">
                  <a:pos x="656" y="5"/>
                </a:cxn>
                <a:cxn ang="0">
                  <a:pos x="560" y="11"/>
                </a:cxn>
                <a:cxn ang="0">
                  <a:pos x="467" y="21"/>
                </a:cxn>
                <a:cxn ang="0">
                  <a:pos x="379" y="33"/>
                </a:cxn>
                <a:cxn ang="0">
                  <a:pos x="294" y="48"/>
                </a:cxn>
                <a:cxn ang="0">
                  <a:pos x="215" y="67"/>
                </a:cxn>
                <a:cxn ang="0">
                  <a:pos x="141" y="89"/>
                </a:cxn>
                <a:cxn ang="0">
                  <a:pos x="73" y="115"/>
                </a:cxn>
                <a:cxn ang="0">
                  <a:pos x="12" y="144"/>
                </a:cxn>
                <a:cxn ang="0">
                  <a:pos x="11" y="146"/>
                </a:cxn>
                <a:cxn ang="0">
                  <a:pos x="8" y="152"/>
                </a:cxn>
                <a:cxn ang="0">
                  <a:pos x="4" y="163"/>
                </a:cxn>
                <a:cxn ang="0">
                  <a:pos x="1" y="175"/>
                </a:cxn>
                <a:cxn ang="0">
                  <a:pos x="0" y="182"/>
                </a:cxn>
                <a:cxn ang="0">
                  <a:pos x="0" y="189"/>
                </a:cxn>
                <a:cxn ang="0">
                  <a:pos x="1" y="197"/>
                </a:cxn>
                <a:cxn ang="0">
                  <a:pos x="2" y="206"/>
                </a:cxn>
                <a:cxn ang="0">
                  <a:pos x="5" y="214"/>
                </a:cxn>
                <a:cxn ang="0">
                  <a:pos x="9" y="222"/>
                </a:cxn>
                <a:cxn ang="0">
                  <a:pos x="15" y="231"/>
                </a:cxn>
                <a:cxn ang="0">
                  <a:pos x="22" y="239"/>
                </a:cxn>
              </a:cxnLst>
              <a:rect l="0" t="0" r="r" b="b"/>
              <a:pathLst>
                <a:path w="2479" h="333">
                  <a:moveTo>
                    <a:pt x="22" y="239"/>
                  </a:moveTo>
                  <a:lnTo>
                    <a:pt x="2369" y="333"/>
                  </a:lnTo>
                  <a:lnTo>
                    <a:pt x="2373" y="333"/>
                  </a:lnTo>
                  <a:lnTo>
                    <a:pt x="2386" y="333"/>
                  </a:lnTo>
                  <a:lnTo>
                    <a:pt x="2393" y="331"/>
                  </a:lnTo>
                  <a:lnTo>
                    <a:pt x="2402" y="329"/>
                  </a:lnTo>
                  <a:lnTo>
                    <a:pt x="2412" y="325"/>
                  </a:lnTo>
                  <a:lnTo>
                    <a:pt x="2422" y="319"/>
                  </a:lnTo>
                  <a:lnTo>
                    <a:pt x="2431" y="311"/>
                  </a:lnTo>
                  <a:lnTo>
                    <a:pt x="2442" y="301"/>
                  </a:lnTo>
                  <a:lnTo>
                    <a:pt x="2446" y="295"/>
                  </a:lnTo>
                  <a:lnTo>
                    <a:pt x="2451" y="288"/>
                  </a:lnTo>
                  <a:lnTo>
                    <a:pt x="2455" y="281"/>
                  </a:lnTo>
                  <a:lnTo>
                    <a:pt x="2460" y="272"/>
                  </a:lnTo>
                  <a:lnTo>
                    <a:pt x="2463" y="263"/>
                  </a:lnTo>
                  <a:lnTo>
                    <a:pt x="2467" y="253"/>
                  </a:lnTo>
                  <a:lnTo>
                    <a:pt x="2470" y="242"/>
                  </a:lnTo>
                  <a:lnTo>
                    <a:pt x="2473" y="230"/>
                  </a:lnTo>
                  <a:lnTo>
                    <a:pt x="2475" y="217"/>
                  </a:lnTo>
                  <a:lnTo>
                    <a:pt x="2477" y="204"/>
                  </a:lnTo>
                  <a:lnTo>
                    <a:pt x="2478" y="188"/>
                  </a:lnTo>
                  <a:lnTo>
                    <a:pt x="2479" y="172"/>
                  </a:lnTo>
                  <a:lnTo>
                    <a:pt x="2459" y="168"/>
                  </a:lnTo>
                  <a:lnTo>
                    <a:pt x="2399" y="157"/>
                  </a:lnTo>
                  <a:lnTo>
                    <a:pt x="2304" y="141"/>
                  </a:lnTo>
                  <a:lnTo>
                    <a:pt x="2180" y="120"/>
                  </a:lnTo>
                  <a:lnTo>
                    <a:pt x="2108" y="109"/>
                  </a:lnTo>
                  <a:lnTo>
                    <a:pt x="2031" y="97"/>
                  </a:lnTo>
                  <a:lnTo>
                    <a:pt x="1947" y="86"/>
                  </a:lnTo>
                  <a:lnTo>
                    <a:pt x="1860" y="74"/>
                  </a:lnTo>
                  <a:lnTo>
                    <a:pt x="1768" y="63"/>
                  </a:lnTo>
                  <a:lnTo>
                    <a:pt x="1673" y="51"/>
                  </a:lnTo>
                  <a:lnTo>
                    <a:pt x="1575" y="41"/>
                  </a:lnTo>
                  <a:lnTo>
                    <a:pt x="1475" y="31"/>
                  </a:lnTo>
                  <a:lnTo>
                    <a:pt x="1373" y="22"/>
                  </a:lnTo>
                  <a:lnTo>
                    <a:pt x="1269" y="15"/>
                  </a:lnTo>
                  <a:lnTo>
                    <a:pt x="1166" y="8"/>
                  </a:lnTo>
                  <a:lnTo>
                    <a:pt x="1062" y="4"/>
                  </a:lnTo>
                  <a:lnTo>
                    <a:pt x="958" y="1"/>
                  </a:lnTo>
                  <a:lnTo>
                    <a:pt x="855" y="0"/>
                  </a:lnTo>
                  <a:lnTo>
                    <a:pt x="754" y="2"/>
                  </a:lnTo>
                  <a:lnTo>
                    <a:pt x="656" y="5"/>
                  </a:lnTo>
                  <a:lnTo>
                    <a:pt x="560" y="11"/>
                  </a:lnTo>
                  <a:lnTo>
                    <a:pt x="467" y="21"/>
                  </a:lnTo>
                  <a:lnTo>
                    <a:pt x="379" y="33"/>
                  </a:lnTo>
                  <a:lnTo>
                    <a:pt x="294" y="48"/>
                  </a:lnTo>
                  <a:lnTo>
                    <a:pt x="215" y="67"/>
                  </a:lnTo>
                  <a:lnTo>
                    <a:pt x="141" y="89"/>
                  </a:lnTo>
                  <a:lnTo>
                    <a:pt x="73" y="115"/>
                  </a:lnTo>
                  <a:lnTo>
                    <a:pt x="12" y="144"/>
                  </a:lnTo>
                  <a:lnTo>
                    <a:pt x="11" y="146"/>
                  </a:lnTo>
                  <a:lnTo>
                    <a:pt x="8" y="152"/>
                  </a:lnTo>
                  <a:lnTo>
                    <a:pt x="4" y="163"/>
                  </a:lnTo>
                  <a:lnTo>
                    <a:pt x="1" y="175"/>
                  </a:lnTo>
                  <a:lnTo>
                    <a:pt x="0" y="182"/>
                  </a:lnTo>
                  <a:lnTo>
                    <a:pt x="0" y="189"/>
                  </a:lnTo>
                  <a:lnTo>
                    <a:pt x="1" y="197"/>
                  </a:lnTo>
                  <a:lnTo>
                    <a:pt x="2" y="206"/>
                  </a:lnTo>
                  <a:lnTo>
                    <a:pt x="5" y="214"/>
                  </a:lnTo>
                  <a:lnTo>
                    <a:pt x="9" y="222"/>
                  </a:lnTo>
                  <a:lnTo>
                    <a:pt x="15" y="231"/>
                  </a:lnTo>
                  <a:lnTo>
                    <a:pt x="22" y="2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Freeform 187"/>
            <p:cNvSpPr>
              <a:spLocks/>
            </p:cNvSpPr>
            <p:nvPr/>
          </p:nvSpPr>
          <p:spPr bwMode="auto">
            <a:xfrm>
              <a:off x="4552950" y="5351463"/>
              <a:ext cx="152400" cy="169863"/>
            </a:xfrm>
            <a:custGeom>
              <a:avLst/>
              <a:gdLst/>
              <a:ahLst/>
              <a:cxnLst>
                <a:cxn ang="0">
                  <a:pos x="72" y="18"/>
                </a:cxn>
                <a:cxn ang="0">
                  <a:pos x="64" y="43"/>
                </a:cxn>
                <a:cxn ang="0">
                  <a:pos x="45" y="109"/>
                </a:cxn>
                <a:cxn ang="0">
                  <a:pos x="34" y="155"/>
                </a:cxn>
                <a:cxn ang="0">
                  <a:pos x="23" y="206"/>
                </a:cxn>
                <a:cxn ang="0">
                  <a:pos x="18" y="234"/>
                </a:cxn>
                <a:cxn ang="0">
                  <a:pos x="13" y="262"/>
                </a:cxn>
                <a:cxn ang="0">
                  <a:pos x="8" y="291"/>
                </a:cxn>
                <a:cxn ang="0">
                  <a:pos x="5" y="322"/>
                </a:cxn>
                <a:cxn ang="0">
                  <a:pos x="2" y="352"/>
                </a:cxn>
                <a:cxn ang="0">
                  <a:pos x="1" y="382"/>
                </a:cxn>
                <a:cxn ang="0">
                  <a:pos x="0" y="413"/>
                </a:cxn>
                <a:cxn ang="0">
                  <a:pos x="0" y="444"/>
                </a:cxn>
                <a:cxn ang="0">
                  <a:pos x="2" y="474"/>
                </a:cxn>
                <a:cxn ang="0">
                  <a:pos x="4" y="503"/>
                </a:cxn>
                <a:cxn ang="0">
                  <a:pos x="9" y="533"/>
                </a:cxn>
                <a:cxn ang="0">
                  <a:pos x="14" y="561"/>
                </a:cxn>
                <a:cxn ang="0">
                  <a:pos x="23" y="588"/>
                </a:cxn>
                <a:cxn ang="0">
                  <a:pos x="32" y="614"/>
                </a:cxn>
                <a:cxn ang="0">
                  <a:pos x="44" y="639"/>
                </a:cxn>
                <a:cxn ang="0">
                  <a:pos x="58" y="662"/>
                </a:cxn>
                <a:cxn ang="0">
                  <a:pos x="74" y="684"/>
                </a:cxn>
                <a:cxn ang="0">
                  <a:pos x="93" y="703"/>
                </a:cxn>
                <a:cxn ang="0">
                  <a:pos x="113" y="720"/>
                </a:cxn>
                <a:cxn ang="0">
                  <a:pos x="136" y="735"/>
                </a:cxn>
                <a:cxn ang="0">
                  <a:pos x="547" y="752"/>
                </a:cxn>
                <a:cxn ang="0">
                  <a:pos x="553" y="742"/>
                </a:cxn>
                <a:cxn ang="0">
                  <a:pos x="566" y="714"/>
                </a:cxn>
                <a:cxn ang="0">
                  <a:pos x="576" y="694"/>
                </a:cxn>
                <a:cxn ang="0">
                  <a:pos x="586" y="671"/>
                </a:cxn>
                <a:cxn ang="0">
                  <a:pos x="597" y="644"/>
                </a:cxn>
                <a:cxn ang="0">
                  <a:pos x="609" y="615"/>
                </a:cxn>
                <a:cxn ang="0">
                  <a:pos x="620" y="584"/>
                </a:cxn>
                <a:cxn ang="0">
                  <a:pos x="631" y="550"/>
                </a:cxn>
                <a:cxn ang="0">
                  <a:pos x="641" y="516"/>
                </a:cxn>
                <a:cxn ang="0">
                  <a:pos x="651" y="479"/>
                </a:cxn>
                <a:cxn ang="0">
                  <a:pos x="659" y="442"/>
                </a:cxn>
                <a:cxn ang="0">
                  <a:pos x="665" y="403"/>
                </a:cxn>
                <a:cxn ang="0">
                  <a:pos x="669" y="366"/>
                </a:cxn>
                <a:cxn ang="0">
                  <a:pos x="671" y="327"/>
                </a:cxn>
                <a:cxn ang="0">
                  <a:pos x="669" y="289"/>
                </a:cxn>
                <a:cxn ang="0">
                  <a:pos x="665" y="253"/>
                </a:cxn>
                <a:cxn ang="0">
                  <a:pos x="657" y="216"/>
                </a:cxn>
                <a:cxn ang="0">
                  <a:pos x="645" y="182"/>
                </a:cxn>
                <a:cxn ang="0">
                  <a:pos x="630" y="149"/>
                </a:cxn>
                <a:cxn ang="0">
                  <a:pos x="609" y="120"/>
                </a:cxn>
                <a:cxn ang="0">
                  <a:pos x="583" y="92"/>
                </a:cxn>
                <a:cxn ang="0">
                  <a:pos x="553" y="67"/>
                </a:cxn>
                <a:cxn ang="0">
                  <a:pos x="516" y="46"/>
                </a:cxn>
                <a:cxn ang="0">
                  <a:pos x="473" y="28"/>
                </a:cxn>
                <a:cxn ang="0">
                  <a:pos x="424" y="15"/>
                </a:cxn>
                <a:cxn ang="0">
                  <a:pos x="369" y="5"/>
                </a:cxn>
                <a:cxn ang="0">
                  <a:pos x="306" y="0"/>
                </a:cxn>
                <a:cxn ang="0">
                  <a:pos x="236" y="0"/>
                </a:cxn>
                <a:cxn ang="0">
                  <a:pos x="158" y="6"/>
                </a:cxn>
                <a:cxn ang="0">
                  <a:pos x="72" y="18"/>
                </a:cxn>
              </a:cxnLst>
              <a:rect l="0" t="0" r="r" b="b"/>
              <a:pathLst>
                <a:path w="671" h="752">
                  <a:moveTo>
                    <a:pt x="72" y="18"/>
                  </a:moveTo>
                  <a:lnTo>
                    <a:pt x="64" y="43"/>
                  </a:lnTo>
                  <a:lnTo>
                    <a:pt x="45" y="109"/>
                  </a:lnTo>
                  <a:lnTo>
                    <a:pt x="34" y="155"/>
                  </a:lnTo>
                  <a:lnTo>
                    <a:pt x="23" y="206"/>
                  </a:lnTo>
                  <a:lnTo>
                    <a:pt x="18" y="234"/>
                  </a:lnTo>
                  <a:lnTo>
                    <a:pt x="13" y="262"/>
                  </a:lnTo>
                  <a:lnTo>
                    <a:pt x="8" y="291"/>
                  </a:lnTo>
                  <a:lnTo>
                    <a:pt x="5" y="322"/>
                  </a:lnTo>
                  <a:lnTo>
                    <a:pt x="2" y="352"/>
                  </a:lnTo>
                  <a:lnTo>
                    <a:pt x="1" y="382"/>
                  </a:lnTo>
                  <a:lnTo>
                    <a:pt x="0" y="413"/>
                  </a:lnTo>
                  <a:lnTo>
                    <a:pt x="0" y="444"/>
                  </a:lnTo>
                  <a:lnTo>
                    <a:pt x="2" y="474"/>
                  </a:lnTo>
                  <a:lnTo>
                    <a:pt x="4" y="503"/>
                  </a:lnTo>
                  <a:lnTo>
                    <a:pt x="9" y="533"/>
                  </a:lnTo>
                  <a:lnTo>
                    <a:pt x="14" y="561"/>
                  </a:lnTo>
                  <a:lnTo>
                    <a:pt x="23" y="588"/>
                  </a:lnTo>
                  <a:lnTo>
                    <a:pt x="32" y="614"/>
                  </a:lnTo>
                  <a:lnTo>
                    <a:pt x="44" y="639"/>
                  </a:lnTo>
                  <a:lnTo>
                    <a:pt x="58" y="662"/>
                  </a:lnTo>
                  <a:lnTo>
                    <a:pt x="74" y="684"/>
                  </a:lnTo>
                  <a:lnTo>
                    <a:pt x="93" y="703"/>
                  </a:lnTo>
                  <a:lnTo>
                    <a:pt x="113" y="720"/>
                  </a:lnTo>
                  <a:lnTo>
                    <a:pt x="136" y="735"/>
                  </a:lnTo>
                  <a:lnTo>
                    <a:pt x="547" y="752"/>
                  </a:lnTo>
                  <a:lnTo>
                    <a:pt x="553" y="742"/>
                  </a:lnTo>
                  <a:lnTo>
                    <a:pt x="566" y="714"/>
                  </a:lnTo>
                  <a:lnTo>
                    <a:pt x="576" y="694"/>
                  </a:lnTo>
                  <a:lnTo>
                    <a:pt x="586" y="671"/>
                  </a:lnTo>
                  <a:lnTo>
                    <a:pt x="597" y="644"/>
                  </a:lnTo>
                  <a:lnTo>
                    <a:pt x="609" y="615"/>
                  </a:lnTo>
                  <a:lnTo>
                    <a:pt x="620" y="584"/>
                  </a:lnTo>
                  <a:lnTo>
                    <a:pt x="631" y="550"/>
                  </a:lnTo>
                  <a:lnTo>
                    <a:pt x="641" y="516"/>
                  </a:lnTo>
                  <a:lnTo>
                    <a:pt x="651" y="479"/>
                  </a:lnTo>
                  <a:lnTo>
                    <a:pt x="659" y="442"/>
                  </a:lnTo>
                  <a:lnTo>
                    <a:pt x="665" y="403"/>
                  </a:lnTo>
                  <a:lnTo>
                    <a:pt x="669" y="366"/>
                  </a:lnTo>
                  <a:lnTo>
                    <a:pt x="671" y="327"/>
                  </a:lnTo>
                  <a:lnTo>
                    <a:pt x="669" y="289"/>
                  </a:lnTo>
                  <a:lnTo>
                    <a:pt x="665" y="253"/>
                  </a:lnTo>
                  <a:lnTo>
                    <a:pt x="657" y="216"/>
                  </a:lnTo>
                  <a:lnTo>
                    <a:pt x="645" y="182"/>
                  </a:lnTo>
                  <a:lnTo>
                    <a:pt x="630" y="149"/>
                  </a:lnTo>
                  <a:lnTo>
                    <a:pt x="609" y="120"/>
                  </a:lnTo>
                  <a:lnTo>
                    <a:pt x="583" y="92"/>
                  </a:lnTo>
                  <a:lnTo>
                    <a:pt x="553" y="67"/>
                  </a:lnTo>
                  <a:lnTo>
                    <a:pt x="516" y="46"/>
                  </a:lnTo>
                  <a:lnTo>
                    <a:pt x="473" y="28"/>
                  </a:lnTo>
                  <a:lnTo>
                    <a:pt x="424" y="15"/>
                  </a:lnTo>
                  <a:lnTo>
                    <a:pt x="369" y="5"/>
                  </a:lnTo>
                  <a:lnTo>
                    <a:pt x="306" y="0"/>
                  </a:lnTo>
                  <a:lnTo>
                    <a:pt x="236" y="0"/>
                  </a:lnTo>
                  <a:lnTo>
                    <a:pt x="158" y="6"/>
                  </a:lnTo>
                  <a:lnTo>
                    <a:pt x="72" y="1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Freeform 188"/>
            <p:cNvSpPr>
              <a:spLocks/>
            </p:cNvSpPr>
            <p:nvPr/>
          </p:nvSpPr>
          <p:spPr bwMode="auto">
            <a:xfrm>
              <a:off x="5043488" y="5407026"/>
              <a:ext cx="103188" cy="130175"/>
            </a:xfrm>
            <a:custGeom>
              <a:avLst/>
              <a:gdLst/>
              <a:ahLst/>
              <a:cxnLst>
                <a:cxn ang="0">
                  <a:pos x="0" y="569"/>
                </a:cxn>
                <a:cxn ang="0">
                  <a:pos x="0" y="547"/>
                </a:cxn>
                <a:cxn ang="0">
                  <a:pos x="2" y="487"/>
                </a:cxn>
                <a:cxn ang="0">
                  <a:pos x="5" y="446"/>
                </a:cxn>
                <a:cxn ang="0">
                  <a:pos x="8" y="401"/>
                </a:cxn>
                <a:cxn ang="0">
                  <a:pos x="14" y="352"/>
                </a:cxn>
                <a:cxn ang="0">
                  <a:pos x="21" y="302"/>
                </a:cxn>
                <a:cxn ang="0">
                  <a:pos x="26" y="276"/>
                </a:cxn>
                <a:cxn ang="0">
                  <a:pos x="32" y="251"/>
                </a:cxn>
                <a:cxn ang="0">
                  <a:pos x="38" y="226"/>
                </a:cxn>
                <a:cxn ang="0">
                  <a:pos x="44" y="201"/>
                </a:cxn>
                <a:cxn ang="0">
                  <a:pos x="52" y="176"/>
                </a:cxn>
                <a:cxn ang="0">
                  <a:pos x="61" y="153"/>
                </a:cxn>
                <a:cxn ang="0">
                  <a:pos x="70" y="130"/>
                </a:cxn>
                <a:cxn ang="0">
                  <a:pos x="81" y="108"/>
                </a:cxn>
                <a:cxn ang="0">
                  <a:pos x="91" y="88"/>
                </a:cxn>
                <a:cxn ang="0">
                  <a:pos x="104" y="69"/>
                </a:cxn>
                <a:cxn ang="0">
                  <a:pos x="117" y="53"/>
                </a:cxn>
                <a:cxn ang="0">
                  <a:pos x="132" y="37"/>
                </a:cxn>
                <a:cxn ang="0">
                  <a:pos x="146" y="25"/>
                </a:cxn>
                <a:cxn ang="0">
                  <a:pos x="163" y="13"/>
                </a:cxn>
                <a:cxn ang="0">
                  <a:pos x="181" y="5"/>
                </a:cxn>
                <a:cxn ang="0">
                  <a:pos x="201" y="0"/>
                </a:cxn>
                <a:cxn ang="0">
                  <a:pos x="214" y="10"/>
                </a:cxn>
                <a:cxn ang="0">
                  <a:pos x="251" y="40"/>
                </a:cxn>
                <a:cxn ang="0">
                  <a:pos x="274" y="62"/>
                </a:cxn>
                <a:cxn ang="0">
                  <a:pos x="300" y="88"/>
                </a:cxn>
                <a:cxn ang="0">
                  <a:pos x="313" y="103"/>
                </a:cxn>
                <a:cxn ang="0">
                  <a:pos x="327" y="119"/>
                </a:cxn>
                <a:cxn ang="0">
                  <a:pos x="340" y="134"/>
                </a:cxn>
                <a:cxn ang="0">
                  <a:pos x="354" y="152"/>
                </a:cxn>
                <a:cxn ang="0">
                  <a:pos x="366" y="170"/>
                </a:cxn>
                <a:cxn ang="0">
                  <a:pos x="379" y="188"/>
                </a:cxn>
                <a:cxn ang="0">
                  <a:pos x="392" y="208"/>
                </a:cxn>
                <a:cxn ang="0">
                  <a:pos x="403" y="228"/>
                </a:cxn>
                <a:cxn ang="0">
                  <a:pos x="413" y="249"/>
                </a:cxn>
                <a:cxn ang="0">
                  <a:pos x="424" y="271"/>
                </a:cxn>
                <a:cxn ang="0">
                  <a:pos x="432" y="293"/>
                </a:cxn>
                <a:cxn ang="0">
                  <a:pos x="439" y="316"/>
                </a:cxn>
                <a:cxn ang="0">
                  <a:pos x="446" y="340"/>
                </a:cxn>
                <a:cxn ang="0">
                  <a:pos x="450" y="364"/>
                </a:cxn>
                <a:cxn ang="0">
                  <a:pos x="453" y="388"/>
                </a:cxn>
                <a:cxn ang="0">
                  <a:pos x="454" y="413"/>
                </a:cxn>
                <a:cxn ang="0">
                  <a:pos x="454" y="438"/>
                </a:cxn>
                <a:cxn ang="0">
                  <a:pos x="451" y="464"/>
                </a:cxn>
                <a:cxn ang="0">
                  <a:pos x="446" y="490"/>
                </a:cxn>
                <a:cxn ang="0">
                  <a:pos x="438" y="516"/>
                </a:cxn>
                <a:cxn ang="0">
                  <a:pos x="438" y="519"/>
                </a:cxn>
                <a:cxn ang="0">
                  <a:pos x="433" y="527"/>
                </a:cxn>
                <a:cxn ang="0">
                  <a:pos x="427" y="532"/>
                </a:cxn>
                <a:cxn ang="0">
                  <a:pos x="418" y="538"/>
                </a:cxn>
                <a:cxn ang="0">
                  <a:pos x="404" y="543"/>
                </a:cxn>
                <a:cxn ang="0">
                  <a:pos x="387" y="550"/>
                </a:cxn>
                <a:cxn ang="0">
                  <a:pos x="364" y="555"/>
                </a:cxn>
                <a:cxn ang="0">
                  <a:pos x="335" y="560"/>
                </a:cxn>
                <a:cxn ang="0">
                  <a:pos x="300" y="565"/>
                </a:cxn>
                <a:cxn ang="0">
                  <a:pos x="257" y="568"/>
                </a:cxn>
                <a:cxn ang="0">
                  <a:pos x="207" y="572"/>
                </a:cxn>
                <a:cxn ang="0">
                  <a:pos x="147" y="573"/>
                </a:cxn>
                <a:cxn ang="0">
                  <a:pos x="79" y="572"/>
                </a:cxn>
                <a:cxn ang="0">
                  <a:pos x="0" y="569"/>
                </a:cxn>
              </a:cxnLst>
              <a:rect l="0" t="0" r="r" b="b"/>
              <a:pathLst>
                <a:path w="454" h="573">
                  <a:moveTo>
                    <a:pt x="0" y="569"/>
                  </a:moveTo>
                  <a:lnTo>
                    <a:pt x="0" y="547"/>
                  </a:lnTo>
                  <a:lnTo>
                    <a:pt x="2" y="487"/>
                  </a:lnTo>
                  <a:lnTo>
                    <a:pt x="5" y="446"/>
                  </a:lnTo>
                  <a:lnTo>
                    <a:pt x="8" y="401"/>
                  </a:lnTo>
                  <a:lnTo>
                    <a:pt x="14" y="352"/>
                  </a:lnTo>
                  <a:lnTo>
                    <a:pt x="21" y="302"/>
                  </a:lnTo>
                  <a:lnTo>
                    <a:pt x="26" y="276"/>
                  </a:lnTo>
                  <a:lnTo>
                    <a:pt x="32" y="251"/>
                  </a:lnTo>
                  <a:lnTo>
                    <a:pt x="38" y="226"/>
                  </a:lnTo>
                  <a:lnTo>
                    <a:pt x="44" y="201"/>
                  </a:lnTo>
                  <a:lnTo>
                    <a:pt x="52" y="176"/>
                  </a:lnTo>
                  <a:lnTo>
                    <a:pt x="61" y="153"/>
                  </a:lnTo>
                  <a:lnTo>
                    <a:pt x="70" y="130"/>
                  </a:lnTo>
                  <a:lnTo>
                    <a:pt x="81" y="108"/>
                  </a:lnTo>
                  <a:lnTo>
                    <a:pt x="91" y="88"/>
                  </a:lnTo>
                  <a:lnTo>
                    <a:pt x="104" y="69"/>
                  </a:lnTo>
                  <a:lnTo>
                    <a:pt x="117" y="53"/>
                  </a:lnTo>
                  <a:lnTo>
                    <a:pt x="132" y="37"/>
                  </a:lnTo>
                  <a:lnTo>
                    <a:pt x="146" y="25"/>
                  </a:lnTo>
                  <a:lnTo>
                    <a:pt x="163" y="13"/>
                  </a:lnTo>
                  <a:lnTo>
                    <a:pt x="181" y="5"/>
                  </a:lnTo>
                  <a:lnTo>
                    <a:pt x="201" y="0"/>
                  </a:lnTo>
                  <a:lnTo>
                    <a:pt x="214" y="10"/>
                  </a:lnTo>
                  <a:lnTo>
                    <a:pt x="251" y="40"/>
                  </a:lnTo>
                  <a:lnTo>
                    <a:pt x="274" y="62"/>
                  </a:lnTo>
                  <a:lnTo>
                    <a:pt x="300" y="88"/>
                  </a:lnTo>
                  <a:lnTo>
                    <a:pt x="313" y="103"/>
                  </a:lnTo>
                  <a:lnTo>
                    <a:pt x="327" y="119"/>
                  </a:lnTo>
                  <a:lnTo>
                    <a:pt x="340" y="134"/>
                  </a:lnTo>
                  <a:lnTo>
                    <a:pt x="354" y="152"/>
                  </a:lnTo>
                  <a:lnTo>
                    <a:pt x="366" y="170"/>
                  </a:lnTo>
                  <a:lnTo>
                    <a:pt x="379" y="188"/>
                  </a:lnTo>
                  <a:lnTo>
                    <a:pt x="392" y="208"/>
                  </a:lnTo>
                  <a:lnTo>
                    <a:pt x="403" y="228"/>
                  </a:lnTo>
                  <a:lnTo>
                    <a:pt x="413" y="249"/>
                  </a:lnTo>
                  <a:lnTo>
                    <a:pt x="424" y="271"/>
                  </a:lnTo>
                  <a:lnTo>
                    <a:pt x="432" y="293"/>
                  </a:lnTo>
                  <a:lnTo>
                    <a:pt x="439" y="316"/>
                  </a:lnTo>
                  <a:lnTo>
                    <a:pt x="446" y="340"/>
                  </a:lnTo>
                  <a:lnTo>
                    <a:pt x="450" y="364"/>
                  </a:lnTo>
                  <a:lnTo>
                    <a:pt x="453" y="388"/>
                  </a:lnTo>
                  <a:lnTo>
                    <a:pt x="454" y="413"/>
                  </a:lnTo>
                  <a:lnTo>
                    <a:pt x="454" y="438"/>
                  </a:lnTo>
                  <a:lnTo>
                    <a:pt x="451" y="464"/>
                  </a:lnTo>
                  <a:lnTo>
                    <a:pt x="446" y="490"/>
                  </a:lnTo>
                  <a:lnTo>
                    <a:pt x="438" y="516"/>
                  </a:lnTo>
                  <a:lnTo>
                    <a:pt x="438" y="519"/>
                  </a:lnTo>
                  <a:lnTo>
                    <a:pt x="433" y="527"/>
                  </a:lnTo>
                  <a:lnTo>
                    <a:pt x="427" y="532"/>
                  </a:lnTo>
                  <a:lnTo>
                    <a:pt x="418" y="538"/>
                  </a:lnTo>
                  <a:lnTo>
                    <a:pt x="404" y="543"/>
                  </a:lnTo>
                  <a:lnTo>
                    <a:pt x="387" y="550"/>
                  </a:lnTo>
                  <a:lnTo>
                    <a:pt x="364" y="555"/>
                  </a:lnTo>
                  <a:lnTo>
                    <a:pt x="335" y="560"/>
                  </a:lnTo>
                  <a:lnTo>
                    <a:pt x="300" y="565"/>
                  </a:lnTo>
                  <a:lnTo>
                    <a:pt x="257" y="568"/>
                  </a:lnTo>
                  <a:lnTo>
                    <a:pt x="207" y="572"/>
                  </a:lnTo>
                  <a:lnTo>
                    <a:pt x="147" y="573"/>
                  </a:lnTo>
                  <a:lnTo>
                    <a:pt x="79" y="572"/>
                  </a:lnTo>
                  <a:lnTo>
                    <a:pt x="0" y="56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Freeform 189"/>
            <p:cNvSpPr>
              <a:spLocks/>
            </p:cNvSpPr>
            <p:nvPr/>
          </p:nvSpPr>
          <p:spPr bwMode="auto">
            <a:xfrm>
              <a:off x="4568825" y="5286376"/>
              <a:ext cx="361950" cy="246063"/>
            </a:xfrm>
            <a:custGeom>
              <a:avLst/>
              <a:gdLst/>
              <a:ahLst/>
              <a:cxnLst>
                <a:cxn ang="0">
                  <a:pos x="836" y="220"/>
                </a:cxn>
                <a:cxn ang="0">
                  <a:pos x="740" y="211"/>
                </a:cxn>
                <a:cxn ang="0">
                  <a:pos x="646" y="197"/>
                </a:cxn>
                <a:cxn ang="0">
                  <a:pos x="566" y="182"/>
                </a:cxn>
                <a:cxn ang="0">
                  <a:pos x="510" y="168"/>
                </a:cxn>
                <a:cxn ang="0">
                  <a:pos x="454" y="152"/>
                </a:cxn>
                <a:cxn ang="0">
                  <a:pos x="397" y="133"/>
                </a:cxn>
                <a:cxn ang="0">
                  <a:pos x="343" y="110"/>
                </a:cxn>
                <a:cxn ang="0">
                  <a:pos x="292" y="84"/>
                </a:cxn>
                <a:cxn ang="0">
                  <a:pos x="244" y="53"/>
                </a:cxn>
                <a:cxn ang="0">
                  <a:pos x="201" y="19"/>
                </a:cxn>
                <a:cxn ang="0">
                  <a:pos x="178" y="2"/>
                </a:cxn>
                <a:cxn ang="0">
                  <a:pos x="158" y="15"/>
                </a:cxn>
                <a:cxn ang="0">
                  <a:pos x="137" y="34"/>
                </a:cxn>
                <a:cxn ang="0">
                  <a:pos x="111" y="64"/>
                </a:cxn>
                <a:cxn ang="0">
                  <a:pos x="82" y="109"/>
                </a:cxn>
                <a:cxn ang="0">
                  <a:pos x="51" y="171"/>
                </a:cxn>
                <a:cxn ang="0">
                  <a:pos x="17" y="254"/>
                </a:cxn>
                <a:cxn ang="0">
                  <a:pos x="7" y="304"/>
                </a:cxn>
                <a:cxn ang="0">
                  <a:pos x="56" y="316"/>
                </a:cxn>
                <a:cxn ang="0">
                  <a:pos x="117" y="337"/>
                </a:cxn>
                <a:cxn ang="0">
                  <a:pos x="164" y="357"/>
                </a:cxn>
                <a:cxn ang="0">
                  <a:pos x="215" y="383"/>
                </a:cxn>
                <a:cxn ang="0">
                  <a:pos x="266" y="416"/>
                </a:cxn>
                <a:cxn ang="0">
                  <a:pos x="317" y="455"/>
                </a:cxn>
                <a:cxn ang="0">
                  <a:pos x="366" y="502"/>
                </a:cxn>
                <a:cxn ang="0">
                  <a:pos x="410" y="558"/>
                </a:cxn>
                <a:cxn ang="0">
                  <a:pos x="447" y="621"/>
                </a:cxn>
                <a:cxn ang="0">
                  <a:pos x="475" y="695"/>
                </a:cxn>
                <a:cxn ang="0">
                  <a:pos x="492" y="779"/>
                </a:cxn>
                <a:cxn ang="0">
                  <a:pos x="497" y="874"/>
                </a:cxn>
                <a:cxn ang="0">
                  <a:pos x="487" y="979"/>
                </a:cxn>
                <a:cxn ang="0">
                  <a:pos x="1594" y="1082"/>
                </a:cxn>
                <a:cxn ang="0">
                  <a:pos x="1588" y="1056"/>
                </a:cxn>
                <a:cxn ang="0">
                  <a:pos x="1570" y="986"/>
                </a:cxn>
                <a:cxn ang="0">
                  <a:pos x="1554" y="937"/>
                </a:cxn>
                <a:cxn ang="0">
                  <a:pos x="1532" y="881"/>
                </a:cxn>
                <a:cxn ang="0">
                  <a:pos x="1504" y="820"/>
                </a:cxn>
                <a:cxn ang="0">
                  <a:pos x="1468" y="753"/>
                </a:cxn>
                <a:cxn ang="0">
                  <a:pos x="1427" y="684"/>
                </a:cxn>
                <a:cxn ang="0">
                  <a:pos x="1376" y="613"/>
                </a:cxn>
                <a:cxn ang="0">
                  <a:pos x="1315" y="541"/>
                </a:cxn>
                <a:cxn ang="0">
                  <a:pos x="1246" y="470"/>
                </a:cxn>
                <a:cxn ang="0">
                  <a:pos x="1166" y="402"/>
                </a:cxn>
                <a:cxn ang="0">
                  <a:pos x="1075" y="336"/>
                </a:cxn>
                <a:cxn ang="0">
                  <a:pos x="973" y="276"/>
                </a:cxn>
                <a:cxn ang="0">
                  <a:pos x="857" y="221"/>
                </a:cxn>
              </a:cxnLst>
              <a:rect l="0" t="0" r="r" b="b"/>
              <a:pathLst>
                <a:path w="1594" h="1082">
                  <a:moveTo>
                    <a:pt x="857" y="221"/>
                  </a:moveTo>
                  <a:lnTo>
                    <a:pt x="836" y="220"/>
                  </a:lnTo>
                  <a:lnTo>
                    <a:pt x="780" y="215"/>
                  </a:lnTo>
                  <a:lnTo>
                    <a:pt x="740" y="211"/>
                  </a:lnTo>
                  <a:lnTo>
                    <a:pt x="696" y="206"/>
                  </a:lnTo>
                  <a:lnTo>
                    <a:pt x="646" y="197"/>
                  </a:lnTo>
                  <a:lnTo>
                    <a:pt x="593" y="188"/>
                  </a:lnTo>
                  <a:lnTo>
                    <a:pt x="566" y="182"/>
                  </a:lnTo>
                  <a:lnTo>
                    <a:pt x="538" y="176"/>
                  </a:lnTo>
                  <a:lnTo>
                    <a:pt x="510" y="168"/>
                  </a:lnTo>
                  <a:lnTo>
                    <a:pt x="482" y="160"/>
                  </a:lnTo>
                  <a:lnTo>
                    <a:pt x="454" y="152"/>
                  </a:lnTo>
                  <a:lnTo>
                    <a:pt x="425" y="142"/>
                  </a:lnTo>
                  <a:lnTo>
                    <a:pt x="397" y="133"/>
                  </a:lnTo>
                  <a:lnTo>
                    <a:pt x="370" y="121"/>
                  </a:lnTo>
                  <a:lnTo>
                    <a:pt x="343" y="110"/>
                  </a:lnTo>
                  <a:lnTo>
                    <a:pt x="317" y="97"/>
                  </a:lnTo>
                  <a:lnTo>
                    <a:pt x="292" y="84"/>
                  </a:lnTo>
                  <a:lnTo>
                    <a:pt x="267" y="69"/>
                  </a:lnTo>
                  <a:lnTo>
                    <a:pt x="244" y="53"/>
                  </a:lnTo>
                  <a:lnTo>
                    <a:pt x="222" y="37"/>
                  </a:lnTo>
                  <a:lnTo>
                    <a:pt x="201" y="19"/>
                  </a:lnTo>
                  <a:lnTo>
                    <a:pt x="182" y="0"/>
                  </a:lnTo>
                  <a:lnTo>
                    <a:pt x="178" y="2"/>
                  </a:lnTo>
                  <a:lnTo>
                    <a:pt x="167" y="9"/>
                  </a:lnTo>
                  <a:lnTo>
                    <a:pt x="158" y="15"/>
                  </a:lnTo>
                  <a:lnTo>
                    <a:pt x="148" y="22"/>
                  </a:lnTo>
                  <a:lnTo>
                    <a:pt x="137" y="34"/>
                  </a:lnTo>
                  <a:lnTo>
                    <a:pt x="125" y="47"/>
                  </a:lnTo>
                  <a:lnTo>
                    <a:pt x="111" y="64"/>
                  </a:lnTo>
                  <a:lnTo>
                    <a:pt x="98" y="85"/>
                  </a:lnTo>
                  <a:lnTo>
                    <a:pt x="82" y="109"/>
                  </a:lnTo>
                  <a:lnTo>
                    <a:pt x="67" y="138"/>
                  </a:lnTo>
                  <a:lnTo>
                    <a:pt x="51" y="171"/>
                  </a:lnTo>
                  <a:lnTo>
                    <a:pt x="34" y="210"/>
                  </a:lnTo>
                  <a:lnTo>
                    <a:pt x="17" y="254"/>
                  </a:lnTo>
                  <a:lnTo>
                    <a:pt x="0" y="303"/>
                  </a:lnTo>
                  <a:lnTo>
                    <a:pt x="7" y="304"/>
                  </a:lnTo>
                  <a:lnTo>
                    <a:pt x="27" y="309"/>
                  </a:lnTo>
                  <a:lnTo>
                    <a:pt x="56" y="316"/>
                  </a:lnTo>
                  <a:lnTo>
                    <a:pt x="95" y="329"/>
                  </a:lnTo>
                  <a:lnTo>
                    <a:pt x="117" y="337"/>
                  </a:lnTo>
                  <a:lnTo>
                    <a:pt x="140" y="347"/>
                  </a:lnTo>
                  <a:lnTo>
                    <a:pt x="164" y="357"/>
                  </a:lnTo>
                  <a:lnTo>
                    <a:pt x="189" y="370"/>
                  </a:lnTo>
                  <a:lnTo>
                    <a:pt x="215" y="383"/>
                  </a:lnTo>
                  <a:lnTo>
                    <a:pt x="240" y="399"/>
                  </a:lnTo>
                  <a:lnTo>
                    <a:pt x="266" y="416"/>
                  </a:lnTo>
                  <a:lnTo>
                    <a:pt x="292" y="434"/>
                  </a:lnTo>
                  <a:lnTo>
                    <a:pt x="317" y="455"/>
                  </a:lnTo>
                  <a:lnTo>
                    <a:pt x="342" y="477"/>
                  </a:lnTo>
                  <a:lnTo>
                    <a:pt x="366" y="502"/>
                  </a:lnTo>
                  <a:lnTo>
                    <a:pt x="389" y="528"/>
                  </a:lnTo>
                  <a:lnTo>
                    <a:pt x="410" y="558"/>
                  </a:lnTo>
                  <a:lnTo>
                    <a:pt x="430" y="588"/>
                  </a:lnTo>
                  <a:lnTo>
                    <a:pt x="447" y="621"/>
                  </a:lnTo>
                  <a:lnTo>
                    <a:pt x="462" y="657"/>
                  </a:lnTo>
                  <a:lnTo>
                    <a:pt x="475" y="695"/>
                  </a:lnTo>
                  <a:lnTo>
                    <a:pt x="485" y="736"/>
                  </a:lnTo>
                  <a:lnTo>
                    <a:pt x="492" y="779"/>
                  </a:lnTo>
                  <a:lnTo>
                    <a:pt x="496" y="825"/>
                  </a:lnTo>
                  <a:lnTo>
                    <a:pt x="497" y="874"/>
                  </a:lnTo>
                  <a:lnTo>
                    <a:pt x="494" y="925"/>
                  </a:lnTo>
                  <a:lnTo>
                    <a:pt x="487" y="979"/>
                  </a:lnTo>
                  <a:lnTo>
                    <a:pt x="475" y="1037"/>
                  </a:lnTo>
                  <a:lnTo>
                    <a:pt x="1594" y="1082"/>
                  </a:lnTo>
                  <a:lnTo>
                    <a:pt x="1593" y="1074"/>
                  </a:lnTo>
                  <a:lnTo>
                    <a:pt x="1588" y="1056"/>
                  </a:lnTo>
                  <a:lnTo>
                    <a:pt x="1581" y="1025"/>
                  </a:lnTo>
                  <a:lnTo>
                    <a:pt x="1570" y="986"/>
                  </a:lnTo>
                  <a:lnTo>
                    <a:pt x="1562" y="962"/>
                  </a:lnTo>
                  <a:lnTo>
                    <a:pt x="1554" y="937"/>
                  </a:lnTo>
                  <a:lnTo>
                    <a:pt x="1544" y="909"/>
                  </a:lnTo>
                  <a:lnTo>
                    <a:pt x="1532" y="881"/>
                  </a:lnTo>
                  <a:lnTo>
                    <a:pt x="1519" y="851"/>
                  </a:lnTo>
                  <a:lnTo>
                    <a:pt x="1504" y="820"/>
                  </a:lnTo>
                  <a:lnTo>
                    <a:pt x="1487" y="787"/>
                  </a:lnTo>
                  <a:lnTo>
                    <a:pt x="1468" y="753"/>
                  </a:lnTo>
                  <a:lnTo>
                    <a:pt x="1449" y="719"/>
                  </a:lnTo>
                  <a:lnTo>
                    <a:pt x="1427" y="684"/>
                  </a:lnTo>
                  <a:lnTo>
                    <a:pt x="1402" y="648"/>
                  </a:lnTo>
                  <a:lnTo>
                    <a:pt x="1376" y="613"/>
                  </a:lnTo>
                  <a:lnTo>
                    <a:pt x="1346" y="577"/>
                  </a:lnTo>
                  <a:lnTo>
                    <a:pt x="1315" y="541"/>
                  </a:lnTo>
                  <a:lnTo>
                    <a:pt x="1282" y="505"/>
                  </a:lnTo>
                  <a:lnTo>
                    <a:pt x="1246" y="470"/>
                  </a:lnTo>
                  <a:lnTo>
                    <a:pt x="1208" y="435"/>
                  </a:lnTo>
                  <a:lnTo>
                    <a:pt x="1166" y="402"/>
                  </a:lnTo>
                  <a:lnTo>
                    <a:pt x="1122" y="369"/>
                  </a:lnTo>
                  <a:lnTo>
                    <a:pt x="1075" y="336"/>
                  </a:lnTo>
                  <a:lnTo>
                    <a:pt x="1025" y="305"/>
                  </a:lnTo>
                  <a:lnTo>
                    <a:pt x="973" y="276"/>
                  </a:lnTo>
                  <a:lnTo>
                    <a:pt x="917" y="248"/>
                  </a:lnTo>
                  <a:lnTo>
                    <a:pt x="857" y="22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Freeform 190"/>
            <p:cNvSpPr>
              <a:spLocks/>
            </p:cNvSpPr>
            <p:nvPr/>
          </p:nvSpPr>
          <p:spPr bwMode="auto">
            <a:xfrm>
              <a:off x="4764088" y="5318126"/>
              <a:ext cx="315913" cy="219075"/>
            </a:xfrm>
            <a:custGeom>
              <a:avLst/>
              <a:gdLst/>
              <a:ahLst/>
              <a:cxnLst>
                <a:cxn ang="0">
                  <a:pos x="632" y="8"/>
                </a:cxn>
                <a:cxn ang="0">
                  <a:pos x="504" y="32"/>
                </a:cxn>
                <a:cxn ang="0">
                  <a:pos x="357" y="56"/>
                </a:cxn>
                <a:cxn ang="0">
                  <a:pos x="250" y="71"/>
                </a:cxn>
                <a:cxn ang="0">
                  <a:pos x="143" y="81"/>
                </a:cxn>
                <a:cxn ang="0">
                  <a:pos x="44" y="85"/>
                </a:cxn>
                <a:cxn ang="0">
                  <a:pos x="1" y="95"/>
                </a:cxn>
                <a:cxn ang="0">
                  <a:pos x="11" y="162"/>
                </a:cxn>
                <a:cxn ang="0">
                  <a:pos x="28" y="246"/>
                </a:cxn>
                <a:cxn ang="0">
                  <a:pos x="45" y="313"/>
                </a:cxn>
                <a:cxn ang="0">
                  <a:pos x="69" y="386"/>
                </a:cxn>
                <a:cxn ang="0">
                  <a:pos x="99" y="464"/>
                </a:cxn>
                <a:cxn ang="0">
                  <a:pos x="137" y="543"/>
                </a:cxn>
                <a:cxn ang="0">
                  <a:pos x="183" y="621"/>
                </a:cxn>
                <a:cxn ang="0">
                  <a:pos x="237" y="696"/>
                </a:cxn>
                <a:cxn ang="0">
                  <a:pos x="302" y="766"/>
                </a:cxn>
                <a:cxn ang="0">
                  <a:pos x="378" y="828"/>
                </a:cxn>
                <a:cxn ang="0">
                  <a:pos x="464" y="879"/>
                </a:cxn>
                <a:cxn ang="0">
                  <a:pos x="564" y="916"/>
                </a:cxn>
                <a:cxn ang="0">
                  <a:pos x="675" y="940"/>
                </a:cxn>
                <a:cxn ang="0">
                  <a:pos x="1236" y="965"/>
                </a:cxn>
                <a:cxn ang="0">
                  <a:pos x="1272" y="906"/>
                </a:cxn>
                <a:cxn ang="0">
                  <a:pos x="1306" y="841"/>
                </a:cxn>
                <a:cxn ang="0">
                  <a:pos x="1342" y="762"/>
                </a:cxn>
                <a:cxn ang="0">
                  <a:pos x="1358" y="719"/>
                </a:cxn>
                <a:cxn ang="0">
                  <a:pos x="1373" y="674"/>
                </a:cxn>
                <a:cxn ang="0">
                  <a:pos x="1384" y="630"/>
                </a:cxn>
                <a:cxn ang="0">
                  <a:pos x="1392" y="587"/>
                </a:cxn>
                <a:cxn ang="0">
                  <a:pos x="1395" y="544"/>
                </a:cxn>
                <a:cxn ang="0">
                  <a:pos x="1393" y="503"/>
                </a:cxn>
                <a:cxn ang="0">
                  <a:pos x="1384" y="465"/>
                </a:cxn>
                <a:cxn ang="0">
                  <a:pos x="1369" y="432"/>
                </a:cxn>
                <a:cxn ang="0">
                  <a:pos x="1278" y="357"/>
                </a:cxn>
                <a:cxn ang="0">
                  <a:pos x="1182" y="282"/>
                </a:cxn>
                <a:cxn ang="0">
                  <a:pos x="1067" y="196"/>
                </a:cxn>
                <a:cxn ang="0">
                  <a:pos x="946" y="115"/>
                </a:cxn>
                <a:cxn ang="0">
                  <a:pos x="886" y="78"/>
                </a:cxn>
                <a:cxn ang="0">
                  <a:pos x="828" y="47"/>
                </a:cxn>
                <a:cxn ang="0">
                  <a:pos x="774" y="23"/>
                </a:cxn>
                <a:cxn ang="0">
                  <a:pos x="726" y="6"/>
                </a:cxn>
                <a:cxn ang="0">
                  <a:pos x="685" y="0"/>
                </a:cxn>
                <a:cxn ang="0">
                  <a:pos x="651" y="4"/>
                </a:cxn>
              </a:cxnLst>
              <a:rect l="0" t="0" r="r" b="b"/>
              <a:pathLst>
                <a:path w="1395" h="965">
                  <a:moveTo>
                    <a:pt x="651" y="4"/>
                  </a:moveTo>
                  <a:lnTo>
                    <a:pt x="632" y="8"/>
                  </a:lnTo>
                  <a:lnTo>
                    <a:pt x="580" y="19"/>
                  </a:lnTo>
                  <a:lnTo>
                    <a:pt x="504" y="32"/>
                  </a:lnTo>
                  <a:lnTo>
                    <a:pt x="409" y="48"/>
                  </a:lnTo>
                  <a:lnTo>
                    <a:pt x="357" y="56"/>
                  </a:lnTo>
                  <a:lnTo>
                    <a:pt x="304" y="64"/>
                  </a:lnTo>
                  <a:lnTo>
                    <a:pt x="250" y="71"/>
                  </a:lnTo>
                  <a:lnTo>
                    <a:pt x="195" y="76"/>
                  </a:lnTo>
                  <a:lnTo>
                    <a:pt x="143" y="81"/>
                  </a:lnTo>
                  <a:lnTo>
                    <a:pt x="92" y="84"/>
                  </a:lnTo>
                  <a:lnTo>
                    <a:pt x="44" y="85"/>
                  </a:lnTo>
                  <a:lnTo>
                    <a:pt x="0" y="85"/>
                  </a:lnTo>
                  <a:lnTo>
                    <a:pt x="1" y="95"/>
                  </a:lnTo>
                  <a:lnTo>
                    <a:pt x="4" y="121"/>
                  </a:lnTo>
                  <a:lnTo>
                    <a:pt x="11" y="162"/>
                  </a:lnTo>
                  <a:lnTo>
                    <a:pt x="21" y="215"/>
                  </a:lnTo>
                  <a:lnTo>
                    <a:pt x="28" y="246"/>
                  </a:lnTo>
                  <a:lnTo>
                    <a:pt x="36" y="279"/>
                  </a:lnTo>
                  <a:lnTo>
                    <a:pt x="45" y="313"/>
                  </a:lnTo>
                  <a:lnTo>
                    <a:pt x="57" y="350"/>
                  </a:lnTo>
                  <a:lnTo>
                    <a:pt x="69" y="386"/>
                  </a:lnTo>
                  <a:lnTo>
                    <a:pt x="83" y="425"/>
                  </a:lnTo>
                  <a:lnTo>
                    <a:pt x="99" y="464"/>
                  </a:lnTo>
                  <a:lnTo>
                    <a:pt x="117" y="503"/>
                  </a:lnTo>
                  <a:lnTo>
                    <a:pt x="137" y="543"/>
                  </a:lnTo>
                  <a:lnTo>
                    <a:pt x="159" y="582"/>
                  </a:lnTo>
                  <a:lnTo>
                    <a:pt x="183" y="621"/>
                  </a:lnTo>
                  <a:lnTo>
                    <a:pt x="209" y="660"/>
                  </a:lnTo>
                  <a:lnTo>
                    <a:pt x="237" y="696"/>
                  </a:lnTo>
                  <a:lnTo>
                    <a:pt x="268" y="732"/>
                  </a:lnTo>
                  <a:lnTo>
                    <a:pt x="302" y="766"/>
                  </a:lnTo>
                  <a:lnTo>
                    <a:pt x="338" y="797"/>
                  </a:lnTo>
                  <a:lnTo>
                    <a:pt x="378" y="828"/>
                  </a:lnTo>
                  <a:lnTo>
                    <a:pt x="420" y="855"/>
                  </a:lnTo>
                  <a:lnTo>
                    <a:pt x="464" y="879"/>
                  </a:lnTo>
                  <a:lnTo>
                    <a:pt x="512" y="900"/>
                  </a:lnTo>
                  <a:lnTo>
                    <a:pt x="564" y="916"/>
                  </a:lnTo>
                  <a:lnTo>
                    <a:pt x="618" y="931"/>
                  </a:lnTo>
                  <a:lnTo>
                    <a:pt x="675" y="940"/>
                  </a:lnTo>
                  <a:lnTo>
                    <a:pt x="737" y="946"/>
                  </a:lnTo>
                  <a:lnTo>
                    <a:pt x="1236" y="965"/>
                  </a:lnTo>
                  <a:lnTo>
                    <a:pt x="1247" y="949"/>
                  </a:lnTo>
                  <a:lnTo>
                    <a:pt x="1272" y="906"/>
                  </a:lnTo>
                  <a:lnTo>
                    <a:pt x="1288" y="876"/>
                  </a:lnTo>
                  <a:lnTo>
                    <a:pt x="1306" y="841"/>
                  </a:lnTo>
                  <a:lnTo>
                    <a:pt x="1324" y="803"/>
                  </a:lnTo>
                  <a:lnTo>
                    <a:pt x="1342" y="762"/>
                  </a:lnTo>
                  <a:lnTo>
                    <a:pt x="1350" y="740"/>
                  </a:lnTo>
                  <a:lnTo>
                    <a:pt x="1358" y="719"/>
                  </a:lnTo>
                  <a:lnTo>
                    <a:pt x="1366" y="697"/>
                  </a:lnTo>
                  <a:lnTo>
                    <a:pt x="1373" y="674"/>
                  </a:lnTo>
                  <a:lnTo>
                    <a:pt x="1379" y="652"/>
                  </a:lnTo>
                  <a:lnTo>
                    <a:pt x="1384" y="630"/>
                  </a:lnTo>
                  <a:lnTo>
                    <a:pt x="1389" y="608"/>
                  </a:lnTo>
                  <a:lnTo>
                    <a:pt x="1392" y="587"/>
                  </a:lnTo>
                  <a:lnTo>
                    <a:pt x="1394" y="565"/>
                  </a:lnTo>
                  <a:lnTo>
                    <a:pt x="1395" y="544"/>
                  </a:lnTo>
                  <a:lnTo>
                    <a:pt x="1395" y="523"/>
                  </a:lnTo>
                  <a:lnTo>
                    <a:pt x="1393" y="503"/>
                  </a:lnTo>
                  <a:lnTo>
                    <a:pt x="1390" y="484"/>
                  </a:lnTo>
                  <a:lnTo>
                    <a:pt x="1384" y="465"/>
                  </a:lnTo>
                  <a:lnTo>
                    <a:pt x="1377" y="449"/>
                  </a:lnTo>
                  <a:lnTo>
                    <a:pt x="1369" y="432"/>
                  </a:lnTo>
                  <a:lnTo>
                    <a:pt x="1345" y="411"/>
                  </a:lnTo>
                  <a:lnTo>
                    <a:pt x="1278" y="357"/>
                  </a:lnTo>
                  <a:lnTo>
                    <a:pt x="1233" y="321"/>
                  </a:lnTo>
                  <a:lnTo>
                    <a:pt x="1182" y="282"/>
                  </a:lnTo>
                  <a:lnTo>
                    <a:pt x="1127" y="240"/>
                  </a:lnTo>
                  <a:lnTo>
                    <a:pt x="1067" y="196"/>
                  </a:lnTo>
                  <a:lnTo>
                    <a:pt x="1007" y="154"/>
                  </a:lnTo>
                  <a:lnTo>
                    <a:pt x="946" y="115"/>
                  </a:lnTo>
                  <a:lnTo>
                    <a:pt x="916" y="96"/>
                  </a:lnTo>
                  <a:lnTo>
                    <a:pt x="886" y="78"/>
                  </a:lnTo>
                  <a:lnTo>
                    <a:pt x="857" y="61"/>
                  </a:lnTo>
                  <a:lnTo>
                    <a:pt x="828" y="47"/>
                  </a:lnTo>
                  <a:lnTo>
                    <a:pt x="800" y="33"/>
                  </a:lnTo>
                  <a:lnTo>
                    <a:pt x="774" y="23"/>
                  </a:lnTo>
                  <a:lnTo>
                    <a:pt x="749" y="13"/>
                  </a:lnTo>
                  <a:lnTo>
                    <a:pt x="726" y="6"/>
                  </a:lnTo>
                  <a:lnTo>
                    <a:pt x="704" y="2"/>
                  </a:lnTo>
                  <a:lnTo>
                    <a:pt x="685" y="0"/>
                  </a:lnTo>
                  <a:lnTo>
                    <a:pt x="667" y="1"/>
                  </a:lnTo>
                  <a:lnTo>
                    <a:pt x="651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Freeform 191"/>
            <p:cNvSpPr>
              <a:spLocks/>
            </p:cNvSpPr>
            <p:nvPr/>
          </p:nvSpPr>
          <p:spPr bwMode="auto">
            <a:xfrm>
              <a:off x="4892675" y="5219701"/>
              <a:ext cx="201613" cy="207963"/>
            </a:xfrm>
            <a:custGeom>
              <a:avLst/>
              <a:gdLst/>
              <a:ahLst/>
              <a:cxnLst>
                <a:cxn ang="0">
                  <a:pos x="19" y="94"/>
                </a:cxn>
                <a:cxn ang="0">
                  <a:pos x="79" y="62"/>
                </a:cxn>
                <a:cxn ang="0">
                  <a:pos x="143" y="37"/>
                </a:cxn>
                <a:cxn ang="0">
                  <a:pos x="198" y="20"/>
                </a:cxn>
                <a:cxn ang="0">
                  <a:pos x="238" y="10"/>
                </a:cxn>
                <a:cxn ang="0">
                  <a:pos x="280" y="3"/>
                </a:cxn>
                <a:cxn ang="0">
                  <a:pos x="323" y="0"/>
                </a:cxn>
                <a:cxn ang="0">
                  <a:pos x="367" y="1"/>
                </a:cxn>
                <a:cxn ang="0">
                  <a:pos x="412" y="6"/>
                </a:cxn>
                <a:cxn ang="0">
                  <a:pos x="456" y="17"/>
                </a:cxn>
                <a:cxn ang="0">
                  <a:pos x="499" y="34"/>
                </a:cxn>
                <a:cxn ang="0">
                  <a:pos x="514" y="55"/>
                </a:cxn>
                <a:cxn ang="0">
                  <a:pos x="486" y="103"/>
                </a:cxn>
                <a:cxn ang="0">
                  <a:pos x="463" y="151"/>
                </a:cxn>
                <a:cxn ang="0">
                  <a:pos x="447" y="193"/>
                </a:cxn>
                <a:cxn ang="0">
                  <a:pos x="440" y="222"/>
                </a:cxn>
                <a:cxn ang="0">
                  <a:pos x="435" y="252"/>
                </a:cxn>
                <a:cxn ang="0">
                  <a:pos x="432" y="283"/>
                </a:cxn>
                <a:cxn ang="0">
                  <a:pos x="434" y="313"/>
                </a:cxn>
                <a:cxn ang="0">
                  <a:pos x="440" y="343"/>
                </a:cxn>
                <a:cxn ang="0">
                  <a:pos x="451" y="371"/>
                </a:cxn>
                <a:cxn ang="0">
                  <a:pos x="469" y="399"/>
                </a:cxn>
                <a:cxn ang="0">
                  <a:pos x="528" y="462"/>
                </a:cxn>
                <a:cxn ang="0">
                  <a:pos x="621" y="562"/>
                </a:cxn>
                <a:cxn ang="0">
                  <a:pos x="715" y="665"/>
                </a:cxn>
                <a:cxn ang="0">
                  <a:pos x="814" y="771"/>
                </a:cxn>
                <a:cxn ang="0">
                  <a:pos x="869" y="830"/>
                </a:cxn>
                <a:cxn ang="0">
                  <a:pos x="879" y="846"/>
                </a:cxn>
                <a:cxn ang="0">
                  <a:pos x="885" y="863"/>
                </a:cxn>
                <a:cxn ang="0">
                  <a:pos x="887" y="880"/>
                </a:cxn>
                <a:cxn ang="0">
                  <a:pos x="884" y="891"/>
                </a:cxn>
                <a:cxn ang="0">
                  <a:pos x="879" y="899"/>
                </a:cxn>
                <a:cxn ang="0">
                  <a:pos x="872" y="905"/>
                </a:cxn>
                <a:cxn ang="0">
                  <a:pos x="861" y="909"/>
                </a:cxn>
                <a:cxn ang="0">
                  <a:pos x="847" y="912"/>
                </a:cxn>
                <a:cxn ang="0">
                  <a:pos x="829" y="913"/>
                </a:cxn>
                <a:cxn ang="0">
                  <a:pos x="802" y="911"/>
                </a:cxn>
                <a:cxn ang="0">
                  <a:pos x="725" y="895"/>
                </a:cxn>
                <a:cxn ang="0">
                  <a:pos x="666" y="878"/>
                </a:cxn>
                <a:cxn ang="0">
                  <a:pos x="621" y="862"/>
                </a:cxn>
                <a:cxn ang="0">
                  <a:pos x="572" y="843"/>
                </a:cxn>
                <a:cxn ang="0">
                  <a:pos x="520" y="819"/>
                </a:cxn>
                <a:cxn ang="0">
                  <a:pos x="465" y="790"/>
                </a:cxn>
                <a:cxn ang="0">
                  <a:pos x="408" y="756"/>
                </a:cxn>
                <a:cxn ang="0">
                  <a:pos x="348" y="716"/>
                </a:cxn>
                <a:cxn ang="0">
                  <a:pos x="289" y="671"/>
                </a:cxn>
                <a:cxn ang="0">
                  <a:pos x="228" y="618"/>
                </a:cxn>
                <a:cxn ang="0">
                  <a:pos x="169" y="559"/>
                </a:cxn>
                <a:cxn ang="0">
                  <a:pos x="131" y="517"/>
                </a:cxn>
                <a:cxn ang="0">
                  <a:pos x="100" y="467"/>
                </a:cxn>
                <a:cxn ang="0">
                  <a:pos x="72" y="417"/>
                </a:cxn>
                <a:cxn ang="0">
                  <a:pos x="44" y="356"/>
                </a:cxn>
                <a:cxn ang="0">
                  <a:pos x="25" y="305"/>
                </a:cxn>
                <a:cxn ang="0">
                  <a:pos x="14" y="269"/>
                </a:cxn>
                <a:cxn ang="0">
                  <a:pos x="6" y="232"/>
                </a:cxn>
                <a:cxn ang="0">
                  <a:pos x="1" y="195"/>
                </a:cxn>
                <a:cxn ang="0">
                  <a:pos x="0" y="157"/>
                </a:cxn>
                <a:cxn ang="0">
                  <a:pos x="2" y="120"/>
                </a:cxn>
              </a:cxnLst>
              <a:rect l="0" t="0" r="r" b="b"/>
              <a:pathLst>
                <a:path w="887" h="913">
                  <a:moveTo>
                    <a:pt x="5" y="101"/>
                  </a:moveTo>
                  <a:lnTo>
                    <a:pt x="19" y="94"/>
                  </a:lnTo>
                  <a:lnTo>
                    <a:pt x="54" y="75"/>
                  </a:lnTo>
                  <a:lnTo>
                    <a:pt x="79" y="62"/>
                  </a:lnTo>
                  <a:lnTo>
                    <a:pt x="109" y="50"/>
                  </a:lnTo>
                  <a:lnTo>
                    <a:pt x="143" y="37"/>
                  </a:lnTo>
                  <a:lnTo>
                    <a:pt x="178" y="25"/>
                  </a:lnTo>
                  <a:lnTo>
                    <a:pt x="198" y="20"/>
                  </a:lnTo>
                  <a:lnTo>
                    <a:pt x="218" y="14"/>
                  </a:lnTo>
                  <a:lnTo>
                    <a:pt x="238" y="10"/>
                  </a:lnTo>
                  <a:lnTo>
                    <a:pt x="258" y="6"/>
                  </a:lnTo>
                  <a:lnTo>
                    <a:pt x="280" y="3"/>
                  </a:lnTo>
                  <a:lnTo>
                    <a:pt x="301" y="1"/>
                  </a:lnTo>
                  <a:lnTo>
                    <a:pt x="323" y="0"/>
                  </a:lnTo>
                  <a:lnTo>
                    <a:pt x="345" y="0"/>
                  </a:lnTo>
                  <a:lnTo>
                    <a:pt x="367" y="1"/>
                  </a:lnTo>
                  <a:lnTo>
                    <a:pt x="390" y="3"/>
                  </a:lnTo>
                  <a:lnTo>
                    <a:pt x="412" y="6"/>
                  </a:lnTo>
                  <a:lnTo>
                    <a:pt x="434" y="10"/>
                  </a:lnTo>
                  <a:lnTo>
                    <a:pt x="456" y="17"/>
                  </a:lnTo>
                  <a:lnTo>
                    <a:pt x="478" y="25"/>
                  </a:lnTo>
                  <a:lnTo>
                    <a:pt x="499" y="34"/>
                  </a:lnTo>
                  <a:lnTo>
                    <a:pt x="521" y="45"/>
                  </a:lnTo>
                  <a:lnTo>
                    <a:pt x="514" y="55"/>
                  </a:lnTo>
                  <a:lnTo>
                    <a:pt x="496" y="83"/>
                  </a:lnTo>
                  <a:lnTo>
                    <a:pt x="486" y="103"/>
                  </a:lnTo>
                  <a:lnTo>
                    <a:pt x="474" y="126"/>
                  </a:lnTo>
                  <a:lnTo>
                    <a:pt x="463" y="151"/>
                  </a:lnTo>
                  <a:lnTo>
                    <a:pt x="452" y="178"/>
                  </a:lnTo>
                  <a:lnTo>
                    <a:pt x="447" y="193"/>
                  </a:lnTo>
                  <a:lnTo>
                    <a:pt x="443" y="208"/>
                  </a:lnTo>
                  <a:lnTo>
                    <a:pt x="440" y="222"/>
                  </a:lnTo>
                  <a:lnTo>
                    <a:pt x="437" y="237"/>
                  </a:lnTo>
                  <a:lnTo>
                    <a:pt x="435" y="252"/>
                  </a:lnTo>
                  <a:lnTo>
                    <a:pt x="433" y="268"/>
                  </a:lnTo>
                  <a:lnTo>
                    <a:pt x="432" y="283"/>
                  </a:lnTo>
                  <a:lnTo>
                    <a:pt x="433" y="298"/>
                  </a:lnTo>
                  <a:lnTo>
                    <a:pt x="434" y="313"/>
                  </a:lnTo>
                  <a:lnTo>
                    <a:pt x="436" y="329"/>
                  </a:lnTo>
                  <a:lnTo>
                    <a:pt x="440" y="343"/>
                  </a:lnTo>
                  <a:lnTo>
                    <a:pt x="445" y="358"/>
                  </a:lnTo>
                  <a:lnTo>
                    <a:pt x="451" y="371"/>
                  </a:lnTo>
                  <a:lnTo>
                    <a:pt x="459" y="386"/>
                  </a:lnTo>
                  <a:lnTo>
                    <a:pt x="469" y="399"/>
                  </a:lnTo>
                  <a:lnTo>
                    <a:pt x="480" y="412"/>
                  </a:lnTo>
                  <a:lnTo>
                    <a:pt x="528" y="462"/>
                  </a:lnTo>
                  <a:lnTo>
                    <a:pt x="575" y="512"/>
                  </a:lnTo>
                  <a:lnTo>
                    <a:pt x="621" y="562"/>
                  </a:lnTo>
                  <a:lnTo>
                    <a:pt x="668" y="614"/>
                  </a:lnTo>
                  <a:lnTo>
                    <a:pt x="715" y="665"/>
                  </a:lnTo>
                  <a:lnTo>
                    <a:pt x="764" y="718"/>
                  </a:lnTo>
                  <a:lnTo>
                    <a:pt x="814" y="771"/>
                  </a:lnTo>
                  <a:lnTo>
                    <a:pt x="867" y="826"/>
                  </a:lnTo>
                  <a:lnTo>
                    <a:pt x="869" y="830"/>
                  </a:lnTo>
                  <a:lnTo>
                    <a:pt x="876" y="840"/>
                  </a:lnTo>
                  <a:lnTo>
                    <a:pt x="879" y="846"/>
                  </a:lnTo>
                  <a:lnTo>
                    <a:pt x="882" y="855"/>
                  </a:lnTo>
                  <a:lnTo>
                    <a:pt x="885" y="863"/>
                  </a:lnTo>
                  <a:lnTo>
                    <a:pt x="887" y="871"/>
                  </a:lnTo>
                  <a:lnTo>
                    <a:pt x="887" y="880"/>
                  </a:lnTo>
                  <a:lnTo>
                    <a:pt x="886" y="887"/>
                  </a:lnTo>
                  <a:lnTo>
                    <a:pt x="884" y="891"/>
                  </a:lnTo>
                  <a:lnTo>
                    <a:pt x="882" y="895"/>
                  </a:lnTo>
                  <a:lnTo>
                    <a:pt x="879" y="899"/>
                  </a:lnTo>
                  <a:lnTo>
                    <a:pt x="876" y="902"/>
                  </a:lnTo>
                  <a:lnTo>
                    <a:pt x="872" y="905"/>
                  </a:lnTo>
                  <a:lnTo>
                    <a:pt x="868" y="907"/>
                  </a:lnTo>
                  <a:lnTo>
                    <a:pt x="861" y="909"/>
                  </a:lnTo>
                  <a:lnTo>
                    <a:pt x="855" y="911"/>
                  </a:lnTo>
                  <a:lnTo>
                    <a:pt x="847" y="912"/>
                  </a:lnTo>
                  <a:lnTo>
                    <a:pt x="838" y="913"/>
                  </a:lnTo>
                  <a:lnTo>
                    <a:pt x="829" y="913"/>
                  </a:lnTo>
                  <a:lnTo>
                    <a:pt x="819" y="913"/>
                  </a:lnTo>
                  <a:lnTo>
                    <a:pt x="802" y="911"/>
                  </a:lnTo>
                  <a:lnTo>
                    <a:pt x="757" y="903"/>
                  </a:lnTo>
                  <a:lnTo>
                    <a:pt x="725" y="895"/>
                  </a:lnTo>
                  <a:lnTo>
                    <a:pt x="686" y="885"/>
                  </a:lnTo>
                  <a:lnTo>
                    <a:pt x="666" y="878"/>
                  </a:lnTo>
                  <a:lnTo>
                    <a:pt x="644" y="870"/>
                  </a:lnTo>
                  <a:lnTo>
                    <a:pt x="621" y="862"/>
                  </a:lnTo>
                  <a:lnTo>
                    <a:pt x="597" y="853"/>
                  </a:lnTo>
                  <a:lnTo>
                    <a:pt x="572" y="843"/>
                  </a:lnTo>
                  <a:lnTo>
                    <a:pt x="546" y="832"/>
                  </a:lnTo>
                  <a:lnTo>
                    <a:pt x="520" y="819"/>
                  </a:lnTo>
                  <a:lnTo>
                    <a:pt x="492" y="805"/>
                  </a:lnTo>
                  <a:lnTo>
                    <a:pt x="465" y="790"/>
                  </a:lnTo>
                  <a:lnTo>
                    <a:pt x="437" y="773"/>
                  </a:lnTo>
                  <a:lnTo>
                    <a:pt x="408" y="756"/>
                  </a:lnTo>
                  <a:lnTo>
                    <a:pt x="378" y="737"/>
                  </a:lnTo>
                  <a:lnTo>
                    <a:pt x="348" y="716"/>
                  </a:lnTo>
                  <a:lnTo>
                    <a:pt x="319" y="694"/>
                  </a:lnTo>
                  <a:lnTo>
                    <a:pt x="289" y="671"/>
                  </a:lnTo>
                  <a:lnTo>
                    <a:pt x="258" y="645"/>
                  </a:lnTo>
                  <a:lnTo>
                    <a:pt x="228" y="618"/>
                  </a:lnTo>
                  <a:lnTo>
                    <a:pt x="198" y="590"/>
                  </a:lnTo>
                  <a:lnTo>
                    <a:pt x="169" y="559"/>
                  </a:lnTo>
                  <a:lnTo>
                    <a:pt x="139" y="527"/>
                  </a:lnTo>
                  <a:lnTo>
                    <a:pt x="131" y="517"/>
                  </a:lnTo>
                  <a:lnTo>
                    <a:pt x="112" y="487"/>
                  </a:lnTo>
                  <a:lnTo>
                    <a:pt x="100" y="467"/>
                  </a:lnTo>
                  <a:lnTo>
                    <a:pt x="86" y="443"/>
                  </a:lnTo>
                  <a:lnTo>
                    <a:pt x="72" y="417"/>
                  </a:lnTo>
                  <a:lnTo>
                    <a:pt x="57" y="387"/>
                  </a:lnTo>
                  <a:lnTo>
                    <a:pt x="44" y="356"/>
                  </a:lnTo>
                  <a:lnTo>
                    <a:pt x="30" y="322"/>
                  </a:lnTo>
                  <a:lnTo>
                    <a:pt x="25" y="305"/>
                  </a:lnTo>
                  <a:lnTo>
                    <a:pt x="19" y="287"/>
                  </a:lnTo>
                  <a:lnTo>
                    <a:pt x="14" y="269"/>
                  </a:lnTo>
                  <a:lnTo>
                    <a:pt x="9" y="250"/>
                  </a:lnTo>
                  <a:lnTo>
                    <a:pt x="6" y="232"/>
                  </a:lnTo>
                  <a:lnTo>
                    <a:pt x="3" y="214"/>
                  </a:lnTo>
                  <a:lnTo>
                    <a:pt x="1" y="195"/>
                  </a:lnTo>
                  <a:lnTo>
                    <a:pt x="0" y="176"/>
                  </a:lnTo>
                  <a:lnTo>
                    <a:pt x="0" y="157"/>
                  </a:lnTo>
                  <a:lnTo>
                    <a:pt x="0" y="139"/>
                  </a:lnTo>
                  <a:lnTo>
                    <a:pt x="2" y="120"/>
                  </a:lnTo>
                  <a:lnTo>
                    <a:pt x="5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Freeform 192"/>
            <p:cNvSpPr>
              <a:spLocks/>
            </p:cNvSpPr>
            <p:nvPr/>
          </p:nvSpPr>
          <p:spPr bwMode="auto">
            <a:xfrm>
              <a:off x="4929188" y="5313363"/>
              <a:ext cx="84138" cy="74613"/>
            </a:xfrm>
            <a:custGeom>
              <a:avLst/>
              <a:gdLst/>
              <a:ahLst/>
              <a:cxnLst>
                <a:cxn ang="0">
                  <a:pos x="318" y="0"/>
                </a:cxn>
                <a:cxn ang="0">
                  <a:pos x="320" y="0"/>
                </a:cxn>
                <a:cxn ang="0">
                  <a:pos x="326" y="0"/>
                </a:cxn>
                <a:cxn ang="0">
                  <a:pos x="334" y="1"/>
                </a:cxn>
                <a:cxn ang="0">
                  <a:pos x="344" y="4"/>
                </a:cxn>
                <a:cxn ang="0">
                  <a:pos x="349" y="6"/>
                </a:cxn>
                <a:cxn ang="0">
                  <a:pos x="354" y="10"/>
                </a:cxn>
                <a:cxn ang="0">
                  <a:pos x="358" y="15"/>
                </a:cxn>
                <a:cxn ang="0">
                  <a:pos x="361" y="20"/>
                </a:cxn>
                <a:cxn ang="0">
                  <a:pos x="365" y="26"/>
                </a:cxn>
                <a:cxn ang="0">
                  <a:pos x="368" y="34"/>
                </a:cxn>
                <a:cxn ang="0">
                  <a:pos x="369" y="43"/>
                </a:cxn>
                <a:cxn ang="0">
                  <a:pos x="369" y="53"/>
                </a:cxn>
                <a:cxn ang="0">
                  <a:pos x="101" y="329"/>
                </a:cxn>
                <a:cxn ang="0">
                  <a:pos x="96" y="327"/>
                </a:cxn>
                <a:cxn ang="0">
                  <a:pos x="85" y="321"/>
                </a:cxn>
                <a:cxn ang="0">
                  <a:pos x="68" y="311"/>
                </a:cxn>
                <a:cxn ang="0">
                  <a:pos x="50" y="298"/>
                </a:cxn>
                <a:cxn ang="0">
                  <a:pos x="40" y="290"/>
                </a:cxn>
                <a:cxn ang="0">
                  <a:pos x="32" y="283"/>
                </a:cxn>
                <a:cxn ang="0">
                  <a:pos x="22" y="274"/>
                </a:cxn>
                <a:cxn ang="0">
                  <a:pos x="15" y="264"/>
                </a:cxn>
                <a:cxn ang="0">
                  <a:pos x="9" y="255"/>
                </a:cxn>
                <a:cxn ang="0">
                  <a:pos x="5" y="245"/>
                </a:cxn>
                <a:cxn ang="0">
                  <a:pos x="3" y="240"/>
                </a:cxn>
                <a:cxn ang="0">
                  <a:pos x="2" y="235"/>
                </a:cxn>
                <a:cxn ang="0">
                  <a:pos x="0" y="230"/>
                </a:cxn>
                <a:cxn ang="0">
                  <a:pos x="0" y="225"/>
                </a:cxn>
                <a:cxn ang="0">
                  <a:pos x="318" y="0"/>
                </a:cxn>
              </a:cxnLst>
              <a:rect l="0" t="0" r="r" b="b"/>
              <a:pathLst>
                <a:path w="369" h="329">
                  <a:moveTo>
                    <a:pt x="318" y="0"/>
                  </a:moveTo>
                  <a:lnTo>
                    <a:pt x="320" y="0"/>
                  </a:lnTo>
                  <a:lnTo>
                    <a:pt x="326" y="0"/>
                  </a:lnTo>
                  <a:lnTo>
                    <a:pt x="334" y="1"/>
                  </a:lnTo>
                  <a:lnTo>
                    <a:pt x="344" y="4"/>
                  </a:lnTo>
                  <a:lnTo>
                    <a:pt x="349" y="6"/>
                  </a:lnTo>
                  <a:lnTo>
                    <a:pt x="354" y="10"/>
                  </a:lnTo>
                  <a:lnTo>
                    <a:pt x="358" y="15"/>
                  </a:lnTo>
                  <a:lnTo>
                    <a:pt x="361" y="20"/>
                  </a:lnTo>
                  <a:lnTo>
                    <a:pt x="365" y="26"/>
                  </a:lnTo>
                  <a:lnTo>
                    <a:pt x="368" y="34"/>
                  </a:lnTo>
                  <a:lnTo>
                    <a:pt x="369" y="43"/>
                  </a:lnTo>
                  <a:lnTo>
                    <a:pt x="369" y="53"/>
                  </a:lnTo>
                  <a:lnTo>
                    <a:pt x="101" y="329"/>
                  </a:lnTo>
                  <a:lnTo>
                    <a:pt x="96" y="327"/>
                  </a:lnTo>
                  <a:lnTo>
                    <a:pt x="85" y="321"/>
                  </a:lnTo>
                  <a:lnTo>
                    <a:pt x="68" y="311"/>
                  </a:lnTo>
                  <a:lnTo>
                    <a:pt x="50" y="298"/>
                  </a:lnTo>
                  <a:lnTo>
                    <a:pt x="40" y="290"/>
                  </a:lnTo>
                  <a:lnTo>
                    <a:pt x="32" y="283"/>
                  </a:lnTo>
                  <a:lnTo>
                    <a:pt x="22" y="274"/>
                  </a:lnTo>
                  <a:lnTo>
                    <a:pt x="15" y="264"/>
                  </a:lnTo>
                  <a:lnTo>
                    <a:pt x="9" y="255"/>
                  </a:lnTo>
                  <a:lnTo>
                    <a:pt x="5" y="245"/>
                  </a:lnTo>
                  <a:lnTo>
                    <a:pt x="3" y="240"/>
                  </a:lnTo>
                  <a:lnTo>
                    <a:pt x="2" y="235"/>
                  </a:lnTo>
                  <a:lnTo>
                    <a:pt x="0" y="230"/>
                  </a:lnTo>
                  <a:lnTo>
                    <a:pt x="0" y="225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Freeform 193"/>
            <p:cNvSpPr>
              <a:spLocks/>
            </p:cNvSpPr>
            <p:nvPr/>
          </p:nvSpPr>
          <p:spPr bwMode="auto">
            <a:xfrm>
              <a:off x="4965700" y="5338763"/>
              <a:ext cx="77788" cy="79375"/>
            </a:xfrm>
            <a:custGeom>
              <a:avLst/>
              <a:gdLst/>
              <a:ahLst/>
              <a:cxnLst>
                <a:cxn ang="0">
                  <a:pos x="286" y="1"/>
                </a:cxn>
                <a:cxn ang="0">
                  <a:pos x="288" y="0"/>
                </a:cxn>
                <a:cxn ang="0">
                  <a:pos x="294" y="0"/>
                </a:cxn>
                <a:cxn ang="0">
                  <a:pos x="303" y="0"/>
                </a:cxn>
                <a:cxn ang="0">
                  <a:pos x="313" y="2"/>
                </a:cxn>
                <a:cxn ang="0">
                  <a:pos x="318" y="4"/>
                </a:cxn>
                <a:cxn ang="0">
                  <a:pos x="324" y="7"/>
                </a:cxn>
                <a:cxn ang="0">
                  <a:pos x="328" y="10"/>
                </a:cxn>
                <a:cxn ang="0">
                  <a:pos x="332" y="15"/>
                </a:cxn>
                <a:cxn ang="0">
                  <a:pos x="336" y="22"/>
                </a:cxn>
                <a:cxn ang="0">
                  <a:pos x="339" y="29"/>
                </a:cxn>
                <a:cxn ang="0">
                  <a:pos x="342" y="37"/>
                </a:cxn>
                <a:cxn ang="0">
                  <a:pos x="343" y="48"/>
                </a:cxn>
                <a:cxn ang="0">
                  <a:pos x="113" y="354"/>
                </a:cxn>
                <a:cxn ang="0">
                  <a:pos x="108" y="351"/>
                </a:cxn>
                <a:cxn ang="0">
                  <a:pos x="96" y="347"/>
                </a:cxn>
                <a:cxn ang="0">
                  <a:pos x="78" y="339"/>
                </a:cxn>
                <a:cxn ang="0">
                  <a:pos x="59" y="329"/>
                </a:cxn>
                <a:cxn ang="0">
                  <a:pos x="48" y="322"/>
                </a:cxn>
                <a:cxn ang="0">
                  <a:pos x="38" y="315"/>
                </a:cxn>
                <a:cxn ang="0">
                  <a:pos x="28" y="308"/>
                </a:cxn>
                <a:cxn ang="0">
                  <a:pos x="20" y="299"/>
                </a:cxn>
                <a:cxn ang="0">
                  <a:pos x="12" y="291"/>
                </a:cxn>
                <a:cxn ang="0">
                  <a:pos x="6" y="282"/>
                </a:cxn>
                <a:cxn ang="0">
                  <a:pos x="3" y="276"/>
                </a:cxn>
                <a:cxn ang="0">
                  <a:pos x="2" y="271"/>
                </a:cxn>
                <a:cxn ang="0">
                  <a:pos x="0" y="266"/>
                </a:cxn>
                <a:cxn ang="0">
                  <a:pos x="0" y="261"/>
                </a:cxn>
                <a:cxn ang="0">
                  <a:pos x="286" y="1"/>
                </a:cxn>
              </a:cxnLst>
              <a:rect l="0" t="0" r="r" b="b"/>
              <a:pathLst>
                <a:path w="343" h="354">
                  <a:moveTo>
                    <a:pt x="286" y="1"/>
                  </a:moveTo>
                  <a:lnTo>
                    <a:pt x="288" y="0"/>
                  </a:lnTo>
                  <a:lnTo>
                    <a:pt x="294" y="0"/>
                  </a:lnTo>
                  <a:lnTo>
                    <a:pt x="303" y="0"/>
                  </a:lnTo>
                  <a:lnTo>
                    <a:pt x="313" y="2"/>
                  </a:lnTo>
                  <a:lnTo>
                    <a:pt x="318" y="4"/>
                  </a:lnTo>
                  <a:lnTo>
                    <a:pt x="324" y="7"/>
                  </a:lnTo>
                  <a:lnTo>
                    <a:pt x="328" y="10"/>
                  </a:lnTo>
                  <a:lnTo>
                    <a:pt x="332" y="15"/>
                  </a:lnTo>
                  <a:lnTo>
                    <a:pt x="336" y="22"/>
                  </a:lnTo>
                  <a:lnTo>
                    <a:pt x="339" y="29"/>
                  </a:lnTo>
                  <a:lnTo>
                    <a:pt x="342" y="37"/>
                  </a:lnTo>
                  <a:lnTo>
                    <a:pt x="343" y="48"/>
                  </a:lnTo>
                  <a:lnTo>
                    <a:pt x="113" y="354"/>
                  </a:lnTo>
                  <a:lnTo>
                    <a:pt x="108" y="351"/>
                  </a:lnTo>
                  <a:lnTo>
                    <a:pt x="96" y="347"/>
                  </a:lnTo>
                  <a:lnTo>
                    <a:pt x="78" y="339"/>
                  </a:lnTo>
                  <a:lnTo>
                    <a:pt x="59" y="329"/>
                  </a:lnTo>
                  <a:lnTo>
                    <a:pt x="48" y="322"/>
                  </a:lnTo>
                  <a:lnTo>
                    <a:pt x="38" y="315"/>
                  </a:lnTo>
                  <a:lnTo>
                    <a:pt x="28" y="308"/>
                  </a:lnTo>
                  <a:lnTo>
                    <a:pt x="20" y="299"/>
                  </a:lnTo>
                  <a:lnTo>
                    <a:pt x="12" y="291"/>
                  </a:lnTo>
                  <a:lnTo>
                    <a:pt x="6" y="282"/>
                  </a:lnTo>
                  <a:lnTo>
                    <a:pt x="3" y="276"/>
                  </a:lnTo>
                  <a:lnTo>
                    <a:pt x="2" y="271"/>
                  </a:lnTo>
                  <a:lnTo>
                    <a:pt x="0" y="266"/>
                  </a:lnTo>
                  <a:lnTo>
                    <a:pt x="0" y="261"/>
                  </a:lnTo>
                  <a:lnTo>
                    <a:pt x="286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Freeform 194"/>
            <p:cNvSpPr>
              <a:spLocks/>
            </p:cNvSpPr>
            <p:nvPr/>
          </p:nvSpPr>
          <p:spPr bwMode="auto">
            <a:xfrm>
              <a:off x="4632325" y="2827338"/>
              <a:ext cx="569913" cy="708025"/>
            </a:xfrm>
            <a:custGeom>
              <a:avLst/>
              <a:gdLst/>
              <a:ahLst/>
              <a:cxnLst>
                <a:cxn ang="0">
                  <a:pos x="607" y="2162"/>
                </a:cxn>
                <a:cxn ang="0">
                  <a:pos x="730" y="2288"/>
                </a:cxn>
                <a:cxn ang="0">
                  <a:pos x="848" y="2312"/>
                </a:cxn>
                <a:cxn ang="0">
                  <a:pos x="930" y="2134"/>
                </a:cxn>
                <a:cxn ang="0">
                  <a:pos x="1041" y="1422"/>
                </a:cxn>
                <a:cxn ang="0">
                  <a:pos x="1146" y="868"/>
                </a:cxn>
                <a:cxn ang="0">
                  <a:pos x="1291" y="381"/>
                </a:cxn>
                <a:cxn ang="0">
                  <a:pos x="1460" y="109"/>
                </a:cxn>
                <a:cxn ang="0">
                  <a:pos x="1623" y="43"/>
                </a:cxn>
                <a:cxn ang="0">
                  <a:pos x="1837" y="3"/>
                </a:cxn>
                <a:cxn ang="0">
                  <a:pos x="2097" y="24"/>
                </a:cxn>
                <a:cxn ang="0">
                  <a:pos x="2341" y="140"/>
                </a:cxn>
                <a:cxn ang="0">
                  <a:pos x="2431" y="256"/>
                </a:cxn>
                <a:cxn ang="0">
                  <a:pos x="2425" y="320"/>
                </a:cxn>
                <a:cxn ang="0">
                  <a:pos x="2323" y="354"/>
                </a:cxn>
                <a:cxn ang="0">
                  <a:pos x="2163" y="259"/>
                </a:cxn>
                <a:cxn ang="0">
                  <a:pos x="2019" y="224"/>
                </a:cxn>
                <a:cxn ang="0">
                  <a:pos x="1864" y="256"/>
                </a:cxn>
                <a:cxn ang="0">
                  <a:pos x="1937" y="291"/>
                </a:cxn>
                <a:cxn ang="0">
                  <a:pos x="2103" y="309"/>
                </a:cxn>
                <a:cxn ang="0">
                  <a:pos x="2294" y="380"/>
                </a:cxn>
                <a:cxn ang="0">
                  <a:pos x="2474" y="528"/>
                </a:cxn>
                <a:cxn ang="0">
                  <a:pos x="2498" y="633"/>
                </a:cxn>
                <a:cxn ang="0">
                  <a:pos x="2368" y="644"/>
                </a:cxn>
                <a:cxn ang="0">
                  <a:pos x="2139" y="597"/>
                </a:cxn>
                <a:cxn ang="0">
                  <a:pos x="1979" y="559"/>
                </a:cxn>
                <a:cxn ang="0">
                  <a:pos x="1800" y="561"/>
                </a:cxn>
                <a:cxn ang="0">
                  <a:pos x="1722" y="593"/>
                </a:cxn>
                <a:cxn ang="0">
                  <a:pos x="1855" y="616"/>
                </a:cxn>
                <a:cxn ang="0">
                  <a:pos x="2088" y="700"/>
                </a:cxn>
                <a:cxn ang="0">
                  <a:pos x="2266" y="807"/>
                </a:cxn>
                <a:cxn ang="0">
                  <a:pos x="2319" y="889"/>
                </a:cxn>
                <a:cxn ang="0">
                  <a:pos x="2248" y="926"/>
                </a:cxn>
                <a:cxn ang="0">
                  <a:pos x="2056" y="936"/>
                </a:cxn>
                <a:cxn ang="0">
                  <a:pos x="1831" y="936"/>
                </a:cxn>
                <a:cxn ang="0">
                  <a:pos x="1736" y="961"/>
                </a:cxn>
                <a:cxn ang="0">
                  <a:pos x="1816" y="981"/>
                </a:cxn>
                <a:cxn ang="0">
                  <a:pos x="1952" y="1011"/>
                </a:cxn>
                <a:cxn ang="0">
                  <a:pos x="2027" y="1071"/>
                </a:cxn>
                <a:cxn ang="0">
                  <a:pos x="2033" y="1165"/>
                </a:cxn>
                <a:cxn ang="0">
                  <a:pos x="1988" y="1213"/>
                </a:cxn>
                <a:cxn ang="0">
                  <a:pos x="1896" y="1214"/>
                </a:cxn>
                <a:cxn ang="0">
                  <a:pos x="1692" y="1180"/>
                </a:cxn>
                <a:cxn ang="0">
                  <a:pos x="1726" y="1281"/>
                </a:cxn>
                <a:cxn ang="0">
                  <a:pos x="1716" y="1380"/>
                </a:cxn>
                <a:cxn ang="0">
                  <a:pos x="1652" y="1500"/>
                </a:cxn>
                <a:cxn ang="0">
                  <a:pos x="1591" y="1711"/>
                </a:cxn>
                <a:cxn ang="0">
                  <a:pos x="1520" y="2354"/>
                </a:cxn>
                <a:cxn ang="0">
                  <a:pos x="1444" y="2715"/>
                </a:cxn>
                <a:cxn ang="0">
                  <a:pos x="1360" y="2918"/>
                </a:cxn>
                <a:cxn ang="0">
                  <a:pos x="1230" y="3048"/>
                </a:cxn>
                <a:cxn ang="0">
                  <a:pos x="1001" y="3127"/>
                </a:cxn>
                <a:cxn ang="0">
                  <a:pos x="675" y="3008"/>
                </a:cxn>
                <a:cxn ang="0">
                  <a:pos x="320" y="2628"/>
                </a:cxn>
                <a:cxn ang="0">
                  <a:pos x="110" y="2225"/>
                </a:cxn>
                <a:cxn ang="0">
                  <a:pos x="14" y="1961"/>
                </a:cxn>
                <a:cxn ang="0">
                  <a:pos x="22" y="1787"/>
                </a:cxn>
                <a:cxn ang="0">
                  <a:pos x="126" y="1756"/>
                </a:cxn>
                <a:cxn ang="0">
                  <a:pos x="224" y="1782"/>
                </a:cxn>
                <a:cxn ang="0">
                  <a:pos x="366" y="1873"/>
                </a:cxn>
              </a:cxnLst>
              <a:rect l="0" t="0" r="r" b="b"/>
              <a:pathLst>
                <a:path w="2512" h="3127">
                  <a:moveTo>
                    <a:pt x="496" y="1996"/>
                  </a:moveTo>
                  <a:lnTo>
                    <a:pt x="500" y="2003"/>
                  </a:lnTo>
                  <a:lnTo>
                    <a:pt x="510" y="2021"/>
                  </a:lnTo>
                  <a:lnTo>
                    <a:pt x="528" y="2048"/>
                  </a:lnTo>
                  <a:lnTo>
                    <a:pt x="550" y="2083"/>
                  </a:lnTo>
                  <a:lnTo>
                    <a:pt x="576" y="2121"/>
                  </a:lnTo>
                  <a:lnTo>
                    <a:pt x="607" y="2162"/>
                  </a:lnTo>
                  <a:lnTo>
                    <a:pt x="623" y="2183"/>
                  </a:lnTo>
                  <a:lnTo>
                    <a:pt x="640" y="2203"/>
                  </a:lnTo>
                  <a:lnTo>
                    <a:pt x="658" y="2223"/>
                  </a:lnTo>
                  <a:lnTo>
                    <a:pt x="675" y="2240"/>
                  </a:lnTo>
                  <a:lnTo>
                    <a:pt x="693" y="2258"/>
                  </a:lnTo>
                  <a:lnTo>
                    <a:pt x="711" y="2274"/>
                  </a:lnTo>
                  <a:lnTo>
                    <a:pt x="730" y="2288"/>
                  </a:lnTo>
                  <a:lnTo>
                    <a:pt x="747" y="2300"/>
                  </a:lnTo>
                  <a:lnTo>
                    <a:pt x="765" y="2310"/>
                  </a:lnTo>
                  <a:lnTo>
                    <a:pt x="783" y="2317"/>
                  </a:lnTo>
                  <a:lnTo>
                    <a:pt x="800" y="2321"/>
                  </a:lnTo>
                  <a:lnTo>
                    <a:pt x="817" y="2322"/>
                  </a:lnTo>
                  <a:lnTo>
                    <a:pt x="833" y="2319"/>
                  </a:lnTo>
                  <a:lnTo>
                    <a:pt x="848" y="2312"/>
                  </a:lnTo>
                  <a:lnTo>
                    <a:pt x="863" y="2301"/>
                  </a:lnTo>
                  <a:lnTo>
                    <a:pt x="878" y="2286"/>
                  </a:lnTo>
                  <a:lnTo>
                    <a:pt x="890" y="2266"/>
                  </a:lnTo>
                  <a:lnTo>
                    <a:pt x="902" y="2241"/>
                  </a:lnTo>
                  <a:lnTo>
                    <a:pt x="912" y="2211"/>
                  </a:lnTo>
                  <a:lnTo>
                    <a:pt x="921" y="2175"/>
                  </a:lnTo>
                  <a:lnTo>
                    <a:pt x="930" y="2134"/>
                  </a:lnTo>
                  <a:lnTo>
                    <a:pt x="938" y="2087"/>
                  </a:lnTo>
                  <a:lnTo>
                    <a:pt x="946" y="2036"/>
                  </a:lnTo>
                  <a:lnTo>
                    <a:pt x="956" y="1980"/>
                  </a:lnTo>
                  <a:lnTo>
                    <a:pt x="975" y="1857"/>
                  </a:lnTo>
                  <a:lnTo>
                    <a:pt x="996" y="1722"/>
                  </a:lnTo>
                  <a:lnTo>
                    <a:pt x="1017" y="1575"/>
                  </a:lnTo>
                  <a:lnTo>
                    <a:pt x="1041" y="1422"/>
                  </a:lnTo>
                  <a:lnTo>
                    <a:pt x="1055" y="1343"/>
                  </a:lnTo>
                  <a:lnTo>
                    <a:pt x="1069" y="1263"/>
                  </a:lnTo>
                  <a:lnTo>
                    <a:pt x="1082" y="1184"/>
                  </a:lnTo>
                  <a:lnTo>
                    <a:pt x="1098" y="1104"/>
                  </a:lnTo>
                  <a:lnTo>
                    <a:pt x="1112" y="1024"/>
                  </a:lnTo>
                  <a:lnTo>
                    <a:pt x="1129" y="945"/>
                  </a:lnTo>
                  <a:lnTo>
                    <a:pt x="1146" y="868"/>
                  </a:lnTo>
                  <a:lnTo>
                    <a:pt x="1164" y="790"/>
                  </a:lnTo>
                  <a:lnTo>
                    <a:pt x="1183" y="716"/>
                  </a:lnTo>
                  <a:lnTo>
                    <a:pt x="1202" y="643"/>
                  </a:lnTo>
                  <a:lnTo>
                    <a:pt x="1223" y="573"/>
                  </a:lnTo>
                  <a:lnTo>
                    <a:pt x="1245" y="505"/>
                  </a:lnTo>
                  <a:lnTo>
                    <a:pt x="1267" y="442"/>
                  </a:lnTo>
                  <a:lnTo>
                    <a:pt x="1291" y="381"/>
                  </a:lnTo>
                  <a:lnTo>
                    <a:pt x="1315" y="324"/>
                  </a:lnTo>
                  <a:lnTo>
                    <a:pt x="1341" y="272"/>
                  </a:lnTo>
                  <a:lnTo>
                    <a:pt x="1367" y="224"/>
                  </a:lnTo>
                  <a:lnTo>
                    <a:pt x="1395" y="181"/>
                  </a:lnTo>
                  <a:lnTo>
                    <a:pt x="1424" y="143"/>
                  </a:lnTo>
                  <a:lnTo>
                    <a:pt x="1454" y="112"/>
                  </a:lnTo>
                  <a:lnTo>
                    <a:pt x="1460" y="109"/>
                  </a:lnTo>
                  <a:lnTo>
                    <a:pt x="1475" y="100"/>
                  </a:lnTo>
                  <a:lnTo>
                    <a:pt x="1500" y="89"/>
                  </a:lnTo>
                  <a:lnTo>
                    <a:pt x="1534" y="74"/>
                  </a:lnTo>
                  <a:lnTo>
                    <a:pt x="1554" y="67"/>
                  </a:lnTo>
                  <a:lnTo>
                    <a:pt x="1574" y="60"/>
                  </a:lnTo>
                  <a:lnTo>
                    <a:pt x="1598" y="51"/>
                  </a:lnTo>
                  <a:lnTo>
                    <a:pt x="1623" y="43"/>
                  </a:lnTo>
                  <a:lnTo>
                    <a:pt x="1650" y="36"/>
                  </a:lnTo>
                  <a:lnTo>
                    <a:pt x="1678" y="28"/>
                  </a:lnTo>
                  <a:lnTo>
                    <a:pt x="1707" y="22"/>
                  </a:lnTo>
                  <a:lnTo>
                    <a:pt x="1738" y="16"/>
                  </a:lnTo>
                  <a:lnTo>
                    <a:pt x="1770" y="11"/>
                  </a:lnTo>
                  <a:lnTo>
                    <a:pt x="1803" y="7"/>
                  </a:lnTo>
                  <a:lnTo>
                    <a:pt x="1837" y="3"/>
                  </a:lnTo>
                  <a:lnTo>
                    <a:pt x="1872" y="1"/>
                  </a:lnTo>
                  <a:lnTo>
                    <a:pt x="1908" y="0"/>
                  </a:lnTo>
                  <a:lnTo>
                    <a:pt x="1945" y="1"/>
                  </a:lnTo>
                  <a:lnTo>
                    <a:pt x="1982" y="4"/>
                  </a:lnTo>
                  <a:lnTo>
                    <a:pt x="2020" y="10"/>
                  </a:lnTo>
                  <a:lnTo>
                    <a:pt x="2058" y="16"/>
                  </a:lnTo>
                  <a:lnTo>
                    <a:pt x="2097" y="24"/>
                  </a:lnTo>
                  <a:lnTo>
                    <a:pt x="2136" y="36"/>
                  </a:lnTo>
                  <a:lnTo>
                    <a:pt x="2175" y="49"/>
                  </a:lnTo>
                  <a:lnTo>
                    <a:pt x="2214" y="66"/>
                  </a:lnTo>
                  <a:lnTo>
                    <a:pt x="2254" y="85"/>
                  </a:lnTo>
                  <a:lnTo>
                    <a:pt x="2292" y="107"/>
                  </a:lnTo>
                  <a:lnTo>
                    <a:pt x="2331" y="132"/>
                  </a:lnTo>
                  <a:lnTo>
                    <a:pt x="2341" y="140"/>
                  </a:lnTo>
                  <a:lnTo>
                    <a:pt x="2365" y="163"/>
                  </a:lnTo>
                  <a:lnTo>
                    <a:pt x="2380" y="179"/>
                  </a:lnTo>
                  <a:lnTo>
                    <a:pt x="2395" y="196"/>
                  </a:lnTo>
                  <a:lnTo>
                    <a:pt x="2409" y="216"/>
                  </a:lnTo>
                  <a:lnTo>
                    <a:pt x="2421" y="236"/>
                  </a:lnTo>
                  <a:lnTo>
                    <a:pt x="2427" y="246"/>
                  </a:lnTo>
                  <a:lnTo>
                    <a:pt x="2431" y="256"/>
                  </a:lnTo>
                  <a:lnTo>
                    <a:pt x="2434" y="265"/>
                  </a:lnTo>
                  <a:lnTo>
                    <a:pt x="2436" y="276"/>
                  </a:lnTo>
                  <a:lnTo>
                    <a:pt x="2437" y="285"/>
                  </a:lnTo>
                  <a:lnTo>
                    <a:pt x="2436" y="295"/>
                  </a:lnTo>
                  <a:lnTo>
                    <a:pt x="2434" y="303"/>
                  </a:lnTo>
                  <a:lnTo>
                    <a:pt x="2431" y="311"/>
                  </a:lnTo>
                  <a:lnTo>
                    <a:pt x="2425" y="320"/>
                  </a:lnTo>
                  <a:lnTo>
                    <a:pt x="2417" y="327"/>
                  </a:lnTo>
                  <a:lnTo>
                    <a:pt x="2408" y="333"/>
                  </a:lnTo>
                  <a:lnTo>
                    <a:pt x="2395" y="340"/>
                  </a:lnTo>
                  <a:lnTo>
                    <a:pt x="2382" y="345"/>
                  </a:lnTo>
                  <a:lnTo>
                    <a:pt x="2365" y="349"/>
                  </a:lnTo>
                  <a:lnTo>
                    <a:pt x="2345" y="352"/>
                  </a:lnTo>
                  <a:lnTo>
                    <a:pt x="2323" y="354"/>
                  </a:lnTo>
                  <a:lnTo>
                    <a:pt x="2310" y="344"/>
                  </a:lnTo>
                  <a:lnTo>
                    <a:pt x="2272" y="318"/>
                  </a:lnTo>
                  <a:lnTo>
                    <a:pt x="2246" y="301"/>
                  </a:lnTo>
                  <a:lnTo>
                    <a:pt x="2216" y="284"/>
                  </a:lnTo>
                  <a:lnTo>
                    <a:pt x="2199" y="276"/>
                  </a:lnTo>
                  <a:lnTo>
                    <a:pt x="2182" y="267"/>
                  </a:lnTo>
                  <a:lnTo>
                    <a:pt x="2163" y="259"/>
                  </a:lnTo>
                  <a:lnTo>
                    <a:pt x="2144" y="252"/>
                  </a:lnTo>
                  <a:lnTo>
                    <a:pt x="2124" y="245"/>
                  </a:lnTo>
                  <a:lnTo>
                    <a:pt x="2104" y="238"/>
                  </a:lnTo>
                  <a:lnTo>
                    <a:pt x="2084" y="233"/>
                  </a:lnTo>
                  <a:lnTo>
                    <a:pt x="2063" y="229"/>
                  </a:lnTo>
                  <a:lnTo>
                    <a:pt x="2041" y="226"/>
                  </a:lnTo>
                  <a:lnTo>
                    <a:pt x="2019" y="224"/>
                  </a:lnTo>
                  <a:lnTo>
                    <a:pt x="1997" y="224"/>
                  </a:lnTo>
                  <a:lnTo>
                    <a:pt x="1975" y="225"/>
                  </a:lnTo>
                  <a:lnTo>
                    <a:pt x="1953" y="227"/>
                  </a:lnTo>
                  <a:lnTo>
                    <a:pt x="1930" y="231"/>
                  </a:lnTo>
                  <a:lnTo>
                    <a:pt x="1908" y="237"/>
                  </a:lnTo>
                  <a:lnTo>
                    <a:pt x="1886" y="246"/>
                  </a:lnTo>
                  <a:lnTo>
                    <a:pt x="1864" y="256"/>
                  </a:lnTo>
                  <a:lnTo>
                    <a:pt x="1844" y="270"/>
                  </a:lnTo>
                  <a:lnTo>
                    <a:pt x="1822" y="284"/>
                  </a:lnTo>
                  <a:lnTo>
                    <a:pt x="1801" y="302"/>
                  </a:lnTo>
                  <a:lnTo>
                    <a:pt x="1819" y="300"/>
                  </a:lnTo>
                  <a:lnTo>
                    <a:pt x="1865" y="294"/>
                  </a:lnTo>
                  <a:lnTo>
                    <a:pt x="1899" y="293"/>
                  </a:lnTo>
                  <a:lnTo>
                    <a:pt x="1937" y="291"/>
                  </a:lnTo>
                  <a:lnTo>
                    <a:pt x="1958" y="293"/>
                  </a:lnTo>
                  <a:lnTo>
                    <a:pt x="1980" y="293"/>
                  </a:lnTo>
                  <a:lnTo>
                    <a:pt x="2004" y="295"/>
                  </a:lnTo>
                  <a:lnTo>
                    <a:pt x="2028" y="297"/>
                  </a:lnTo>
                  <a:lnTo>
                    <a:pt x="2052" y="300"/>
                  </a:lnTo>
                  <a:lnTo>
                    <a:pt x="2078" y="304"/>
                  </a:lnTo>
                  <a:lnTo>
                    <a:pt x="2103" y="309"/>
                  </a:lnTo>
                  <a:lnTo>
                    <a:pt x="2130" y="315"/>
                  </a:lnTo>
                  <a:lnTo>
                    <a:pt x="2158" y="323"/>
                  </a:lnTo>
                  <a:lnTo>
                    <a:pt x="2185" y="332"/>
                  </a:lnTo>
                  <a:lnTo>
                    <a:pt x="2212" y="342"/>
                  </a:lnTo>
                  <a:lnTo>
                    <a:pt x="2239" y="353"/>
                  </a:lnTo>
                  <a:lnTo>
                    <a:pt x="2266" y="366"/>
                  </a:lnTo>
                  <a:lnTo>
                    <a:pt x="2294" y="380"/>
                  </a:lnTo>
                  <a:lnTo>
                    <a:pt x="2321" y="396"/>
                  </a:lnTo>
                  <a:lnTo>
                    <a:pt x="2348" y="414"/>
                  </a:lnTo>
                  <a:lnTo>
                    <a:pt x="2375" y="433"/>
                  </a:lnTo>
                  <a:lnTo>
                    <a:pt x="2401" y="455"/>
                  </a:lnTo>
                  <a:lnTo>
                    <a:pt x="2427" y="478"/>
                  </a:lnTo>
                  <a:lnTo>
                    <a:pt x="2452" y="503"/>
                  </a:lnTo>
                  <a:lnTo>
                    <a:pt x="2474" y="528"/>
                  </a:lnTo>
                  <a:lnTo>
                    <a:pt x="2490" y="551"/>
                  </a:lnTo>
                  <a:lnTo>
                    <a:pt x="2502" y="570"/>
                  </a:lnTo>
                  <a:lnTo>
                    <a:pt x="2509" y="588"/>
                  </a:lnTo>
                  <a:lnTo>
                    <a:pt x="2512" y="603"/>
                  </a:lnTo>
                  <a:lnTo>
                    <a:pt x="2511" y="615"/>
                  </a:lnTo>
                  <a:lnTo>
                    <a:pt x="2506" y="624"/>
                  </a:lnTo>
                  <a:lnTo>
                    <a:pt x="2498" y="633"/>
                  </a:lnTo>
                  <a:lnTo>
                    <a:pt x="2486" y="639"/>
                  </a:lnTo>
                  <a:lnTo>
                    <a:pt x="2473" y="643"/>
                  </a:lnTo>
                  <a:lnTo>
                    <a:pt x="2455" y="646"/>
                  </a:lnTo>
                  <a:lnTo>
                    <a:pt x="2436" y="648"/>
                  </a:lnTo>
                  <a:lnTo>
                    <a:pt x="2415" y="648"/>
                  </a:lnTo>
                  <a:lnTo>
                    <a:pt x="2392" y="647"/>
                  </a:lnTo>
                  <a:lnTo>
                    <a:pt x="2368" y="644"/>
                  </a:lnTo>
                  <a:lnTo>
                    <a:pt x="2343" y="641"/>
                  </a:lnTo>
                  <a:lnTo>
                    <a:pt x="2317" y="637"/>
                  </a:lnTo>
                  <a:lnTo>
                    <a:pt x="2291" y="633"/>
                  </a:lnTo>
                  <a:lnTo>
                    <a:pt x="2264" y="628"/>
                  </a:lnTo>
                  <a:lnTo>
                    <a:pt x="2238" y="621"/>
                  </a:lnTo>
                  <a:lnTo>
                    <a:pt x="2186" y="610"/>
                  </a:lnTo>
                  <a:lnTo>
                    <a:pt x="2139" y="597"/>
                  </a:lnTo>
                  <a:lnTo>
                    <a:pt x="2098" y="586"/>
                  </a:lnTo>
                  <a:lnTo>
                    <a:pt x="2066" y="576"/>
                  </a:lnTo>
                  <a:lnTo>
                    <a:pt x="2045" y="569"/>
                  </a:lnTo>
                  <a:lnTo>
                    <a:pt x="2037" y="567"/>
                  </a:lnTo>
                  <a:lnTo>
                    <a:pt x="2026" y="565"/>
                  </a:lnTo>
                  <a:lnTo>
                    <a:pt x="1998" y="561"/>
                  </a:lnTo>
                  <a:lnTo>
                    <a:pt x="1979" y="559"/>
                  </a:lnTo>
                  <a:lnTo>
                    <a:pt x="1957" y="557"/>
                  </a:lnTo>
                  <a:lnTo>
                    <a:pt x="1933" y="555"/>
                  </a:lnTo>
                  <a:lnTo>
                    <a:pt x="1907" y="553"/>
                  </a:lnTo>
                  <a:lnTo>
                    <a:pt x="1880" y="553"/>
                  </a:lnTo>
                  <a:lnTo>
                    <a:pt x="1853" y="555"/>
                  </a:lnTo>
                  <a:lnTo>
                    <a:pt x="1826" y="557"/>
                  </a:lnTo>
                  <a:lnTo>
                    <a:pt x="1800" y="561"/>
                  </a:lnTo>
                  <a:lnTo>
                    <a:pt x="1787" y="564"/>
                  </a:lnTo>
                  <a:lnTo>
                    <a:pt x="1775" y="567"/>
                  </a:lnTo>
                  <a:lnTo>
                    <a:pt x="1762" y="571"/>
                  </a:lnTo>
                  <a:lnTo>
                    <a:pt x="1752" y="575"/>
                  </a:lnTo>
                  <a:lnTo>
                    <a:pt x="1740" y="581"/>
                  </a:lnTo>
                  <a:lnTo>
                    <a:pt x="1731" y="587"/>
                  </a:lnTo>
                  <a:lnTo>
                    <a:pt x="1722" y="593"/>
                  </a:lnTo>
                  <a:lnTo>
                    <a:pt x="1712" y="600"/>
                  </a:lnTo>
                  <a:lnTo>
                    <a:pt x="1723" y="600"/>
                  </a:lnTo>
                  <a:lnTo>
                    <a:pt x="1751" y="600"/>
                  </a:lnTo>
                  <a:lnTo>
                    <a:pt x="1771" y="603"/>
                  </a:lnTo>
                  <a:lnTo>
                    <a:pt x="1796" y="606"/>
                  </a:lnTo>
                  <a:lnTo>
                    <a:pt x="1824" y="610"/>
                  </a:lnTo>
                  <a:lnTo>
                    <a:pt x="1855" y="616"/>
                  </a:lnTo>
                  <a:lnTo>
                    <a:pt x="1891" y="626"/>
                  </a:lnTo>
                  <a:lnTo>
                    <a:pt x="1929" y="636"/>
                  </a:lnTo>
                  <a:lnTo>
                    <a:pt x="1971" y="651"/>
                  </a:lnTo>
                  <a:lnTo>
                    <a:pt x="2016" y="667"/>
                  </a:lnTo>
                  <a:lnTo>
                    <a:pt x="2039" y="678"/>
                  </a:lnTo>
                  <a:lnTo>
                    <a:pt x="2063" y="688"/>
                  </a:lnTo>
                  <a:lnTo>
                    <a:pt x="2088" y="700"/>
                  </a:lnTo>
                  <a:lnTo>
                    <a:pt x="2113" y="713"/>
                  </a:lnTo>
                  <a:lnTo>
                    <a:pt x="2139" y="727"/>
                  </a:lnTo>
                  <a:lnTo>
                    <a:pt x="2165" y="741"/>
                  </a:lnTo>
                  <a:lnTo>
                    <a:pt x="2192" y="757"/>
                  </a:lnTo>
                  <a:lnTo>
                    <a:pt x="2219" y="775"/>
                  </a:lnTo>
                  <a:lnTo>
                    <a:pt x="2245" y="792"/>
                  </a:lnTo>
                  <a:lnTo>
                    <a:pt x="2266" y="807"/>
                  </a:lnTo>
                  <a:lnTo>
                    <a:pt x="2284" y="822"/>
                  </a:lnTo>
                  <a:lnTo>
                    <a:pt x="2298" y="835"/>
                  </a:lnTo>
                  <a:lnTo>
                    <a:pt x="2309" y="848"/>
                  </a:lnTo>
                  <a:lnTo>
                    <a:pt x="2316" y="859"/>
                  </a:lnTo>
                  <a:lnTo>
                    <a:pt x="2320" y="870"/>
                  </a:lnTo>
                  <a:lnTo>
                    <a:pt x="2321" y="879"/>
                  </a:lnTo>
                  <a:lnTo>
                    <a:pt x="2319" y="889"/>
                  </a:lnTo>
                  <a:lnTo>
                    <a:pt x="2316" y="896"/>
                  </a:lnTo>
                  <a:lnTo>
                    <a:pt x="2309" y="903"/>
                  </a:lnTo>
                  <a:lnTo>
                    <a:pt x="2300" y="908"/>
                  </a:lnTo>
                  <a:lnTo>
                    <a:pt x="2290" y="914"/>
                  </a:lnTo>
                  <a:lnTo>
                    <a:pt x="2278" y="919"/>
                  </a:lnTo>
                  <a:lnTo>
                    <a:pt x="2264" y="923"/>
                  </a:lnTo>
                  <a:lnTo>
                    <a:pt x="2248" y="926"/>
                  </a:lnTo>
                  <a:lnTo>
                    <a:pt x="2232" y="929"/>
                  </a:lnTo>
                  <a:lnTo>
                    <a:pt x="2214" y="931"/>
                  </a:lnTo>
                  <a:lnTo>
                    <a:pt x="2196" y="933"/>
                  </a:lnTo>
                  <a:lnTo>
                    <a:pt x="2176" y="935"/>
                  </a:lnTo>
                  <a:lnTo>
                    <a:pt x="2137" y="936"/>
                  </a:lnTo>
                  <a:lnTo>
                    <a:pt x="2096" y="937"/>
                  </a:lnTo>
                  <a:lnTo>
                    <a:pt x="2056" y="936"/>
                  </a:lnTo>
                  <a:lnTo>
                    <a:pt x="2019" y="935"/>
                  </a:lnTo>
                  <a:lnTo>
                    <a:pt x="1985" y="933"/>
                  </a:lnTo>
                  <a:lnTo>
                    <a:pt x="1957" y="932"/>
                  </a:lnTo>
                  <a:lnTo>
                    <a:pt x="1910" y="931"/>
                  </a:lnTo>
                  <a:lnTo>
                    <a:pt x="1868" y="932"/>
                  </a:lnTo>
                  <a:lnTo>
                    <a:pt x="1849" y="933"/>
                  </a:lnTo>
                  <a:lnTo>
                    <a:pt x="1831" y="936"/>
                  </a:lnTo>
                  <a:lnTo>
                    <a:pt x="1814" y="938"/>
                  </a:lnTo>
                  <a:lnTo>
                    <a:pt x="1799" y="940"/>
                  </a:lnTo>
                  <a:lnTo>
                    <a:pt x="1784" y="943"/>
                  </a:lnTo>
                  <a:lnTo>
                    <a:pt x="1771" y="947"/>
                  </a:lnTo>
                  <a:lnTo>
                    <a:pt x="1758" y="951"/>
                  </a:lnTo>
                  <a:lnTo>
                    <a:pt x="1747" y="955"/>
                  </a:lnTo>
                  <a:lnTo>
                    <a:pt x="1736" y="961"/>
                  </a:lnTo>
                  <a:lnTo>
                    <a:pt x="1727" y="967"/>
                  </a:lnTo>
                  <a:lnTo>
                    <a:pt x="1718" y="973"/>
                  </a:lnTo>
                  <a:lnTo>
                    <a:pt x="1710" y="979"/>
                  </a:lnTo>
                  <a:lnTo>
                    <a:pt x="1725" y="979"/>
                  </a:lnTo>
                  <a:lnTo>
                    <a:pt x="1762" y="978"/>
                  </a:lnTo>
                  <a:lnTo>
                    <a:pt x="1788" y="979"/>
                  </a:lnTo>
                  <a:lnTo>
                    <a:pt x="1816" y="981"/>
                  </a:lnTo>
                  <a:lnTo>
                    <a:pt x="1846" y="985"/>
                  </a:lnTo>
                  <a:lnTo>
                    <a:pt x="1877" y="990"/>
                  </a:lnTo>
                  <a:lnTo>
                    <a:pt x="1893" y="993"/>
                  </a:lnTo>
                  <a:lnTo>
                    <a:pt x="1908" y="996"/>
                  </a:lnTo>
                  <a:lnTo>
                    <a:pt x="1923" y="1000"/>
                  </a:lnTo>
                  <a:lnTo>
                    <a:pt x="1937" y="1005"/>
                  </a:lnTo>
                  <a:lnTo>
                    <a:pt x="1952" y="1011"/>
                  </a:lnTo>
                  <a:lnTo>
                    <a:pt x="1966" y="1017"/>
                  </a:lnTo>
                  <a:lnTo>
                    <a:pt x="1978" y="1024"/>
                  </a:lnTo>
                  <a:lnTo>
                    <a:pt x="1991" y="1032"/>
                  </a:lnTo>
                  <a:lnTo>
                    <a:pt x="2001" y="1040"/>
                  </a:lnTo>
                  <a:lnTo>
                    <a:pt x="2012" y="1049"/>
                  </a:lnTo>
                  <a:lnTo>
                    <a:pt x="2020" y="1060"/>
                  </a:lnTo>
                  <a:lnTo>
                    <a:pt x="2027" y="1071"/>
                  </a:lnTo>
                  <a:lnTo>
                    <a:pt x="2032" y="1083"/>
                  </a:lnTo>
                  <a:lnTo>
                    <a:pt x="2037" y="1096"/>
                  </a:lnTo>
                  <a:lnTo>
                    <a:pt x="2040" y="1110"/>
                  </a:lnTo>
                  <a:lnTo>
                    <a:pt x="2040" y="1126"/>
                  </a:lnTo>
                  <a:lnTo>
                    <a:pt x="2039" y="1140"/>
                  </a:lnTo>
                  <a:lnTo>
                    <a:pt x="2037" y="1154"/>
                  </a:lnTo>
                  <a:lnTo>
                    <a:pt x="2033" y="1165"/>
                  </a:lnTo>
                  <a:lnTo>
                    <a:pt x="2029" y="1176"/>
                  </a:lnTo>
                  <a:lnTo>
                    <a:pt x="2024" y="1185"/>
                  </a:lnTo>
                  <a:lnTo>
                    <a:pt x="2019" y="1192"/>
                  </a:lnTo>
                  <a:lnTo>
                    <a:pt x="2012" y="1200"/>
                  </a:lnTo>
                  <a:lnTo>
                    <a:pt x="2004" y="1205"/>
                  </a:lnTo>
                  <a:lnTo>
                    <a:pt x="1997" y="1209"/>
                  </a:lnTo>
                  <a:lnTo>
                    <a:pt x="1988" y="1213"/>
                  </a:lnTo>
                  <a:lnTo>
                    <a:pt x="1978" y="1215"/>
                  </a:lnTo>
                  <a:lnTo>
                    <a:pt x="1968" y="1217"/>
                  </a:lnTo>
                  <a:lnTo>
                    <a:pt x="1957" y="1218"/>
                  </a:lnTo>
                  <a:lnTo>
                    <a:pt x="1946" y="1218"/>
                  </a:lnTo>
                  <a:lnTo>
                    <a:pt x="1934" y="1218"/>
                  </a:lnTo>
                  <a:lnTo>
                    <a:pt x="1922" y="1217"/>
                  </a:lnTo>
                  <a:lnTo>
                    <a:pt x="1896" y="1214"/>
                  </a:lnTo>
                  <a:lnTo>
                    <a:pt x="1869" y="1209"/>
                  </a:lnTo>
                  <a:lnTo>
                    <a:pt x="1840" y="1203"/>
                  </a:lnTo>
                  <a:lnTo>
                    <a:pt x="1811" y="1197"/>
                  </a:lnTo>
                  <a:lnTo>
                    <a:pt x="1781" y="1191"/>
                  </a:lnTo>
                  <a:lnTo>
                    <a:pt x="1752" y="1186"/>
                  </a:lnTo>
                  <a:lnTo>
                    <a:pt x="1722" y="1182"/>
                  </a:lnTo>
                  <a:lnTo>
                    <a:pt x="1692" y="1180"/>
                  </a:lnTo>
                  <a:lnTo>
                    <a:pt x="1696" y="1188"/>
                  </a:lnTo>
                  <a:lnTo>
                    <a:pt x="1708" y="1210"/>
                  </a:lnTo>
                  <a:lnTo>
                    <a:pt x="1714" y="1227"/>
                  </a:lnTo>
                  <a:lnTo>
                    <a:pt x="1719" y="1247"/>
                  </a:lnTo>
                  <a:lnTo>
                    <a:pt x="1722" y="1257"/>
                  </a:lnTo>
                  <a:lnTo>
                    <a:pt x="1724" y="1269"/>
                  </a:lnTo>
                  <a:lnTo>
                    <a:pt x="1726" y="1281"/>
                  </a:lnTo>
                  <a:lnTo>
                    <a:pt x="1727" y="1294"/>
                  </a:lnTo>
                  <a:lnTo>
                    <a:pt x="1727" y="1306"/>
                  </a:lnTo>
                  <a:lnTo>
                    <a:pt x="1727" y="1321"/>
                  </a:lnTo>
                  <a:lnTo>
                    <a:pt x="1726" y="1334"/>
                  </a:lnTo>
                  <a:lnTo>
                    <a:pt x="1724" y="1350"/>
                  </a:lnTo>
                  <a:lnTo>
                    <a:pt x="1720" y="1365"/>
                  </a:lnTo>
                  <a:lnTo>
                    <a:pt x="1716" y="1380"/>
                  </a:lnTo>
                  <a:lnTo>
                    <a:pt x="1711" y="1397"/>
                  </a:lnTo>
                  <a:lnTo>
                    <a:pt x="1705" y="1414"/>
                  </a:lnTo>
                  <a:lnTo>
                    <a:pt x="1698" y="1430"/>
                  </a:lnTo>
                  <a:lnTo>
                    <a:pt x="1688" y="1447"/>
                  </a:lnTo>
                  <a:lnTo>
                    <a:pt x="1678" y="1465"/>
                  </a:lnTo>
                  <a:lnTo>
                    <a:pt x="1666" y="1483"/>
                  </a:lnTo>
                  <a:lnTo>
                    <a:pt x="1652" y="1500"/>
                  </a:lnTo>
                  <a:lnTo>
                    <a:pt x="1637" y="1519"/>
                  </a:lnTo>
                  <a:lnTo>
                    <a:pt x="1619" y="1537"/>
                  </a:lnTo>
                  <a:lnTo>
                    <a:pt x="1601" y="1556"/>
                  </a:lnTo>
                  <a:lnTo>
                    <a:pt x="1601" y="1567"/>
                  </a:lnTo>
                  <a:lnTo>
                    <a:pt x="1598" y="1597"/>
                  </a:lnTo>
                  <a:lnTo>
                    <a:pt x="1595" y="1646"/>
                  </a:lnTo>
                  <a:lnTo>
                    <a:pt x="1591" y="1711"/>
                  </a:lnTo>
                  <a:lnTo>
                    <a:pt x="1585" y="1789"/>
                  </a:lnTo>
                  <a:lnTo>
                    <a:pt x="1578" y="1878"/>
                  </a:lnTo>
                  <a:lnTo>
                    <a:pt x="1568" y="1975"/>
                  </a:lnTo>
                  <a:lnTo>
                    <a:pt x="1557" y="2080"/>
                  </a:lnTo>
                  <a:lnTo>
                    <a:pt x="1544" y="2188"/>
                  </a:lnTo>
                  <a:lnTo>
                    <a:pt x="1529" y="2299"/>
                  </a:lnTo>
                  <a:lnTo>
                    <a:pt x="1520" y="2354"/>
                  </a:lnTo>
                  <a:lnTo>
                    <a:pt x="1511" y="2410"/>
                  </a:lnTo>
                  <a:lnTo>
                    <a:pt x="1501" y="2464"/>
                  </a:lnTo>
                  <a:lnTo>
                    <a:pt x="1491" y="2517"/>
                  </a:lnTo>
                  <a:lnTo>
                    <a:pt x="1481" y="2569"/>
                  </a:lnTo>
                  <a:lnTo>
                    <a:pt x="1469" y="2619"/>
                  </a:lnTo>
                  <a:lnTo>
                    <a:pt x="1457" y="2668"/>
                  </a:lnTo>
                  <a:lnTo>
                    <a:pt x="1444" y="2715"/>
                  </a:lnTo>
                  <a:lnTo>
                    <a:pt x="1430" y="2759"/>
                  </a:lnTo>
                  <a:lnTo>
                    <a:pt x="1417" y="2801"/>
                  </a:lnTo>
                  <a:lnTo>
                    <a:pt x="1402" y="2841"/>
                  </a:lnTo>
                  <a:lnTo>
                    <a:pt x="1387" y="2876"/>
                  </a:lnTo>
                  <a:lnTo>
                    <a:pt x="1383" y="2883"/>
                  </a:lnTo>
                  <a:lnTo>
                    <a:pt x="1369" y="2904"/>
                  </a:lnTo>
                  <a:lnTo>
                    <a:pt x="1360" y="2918"/>
                  </a:lnTo>
                  <a:lnTo>
                    <a:pt x="1347" y="2935"/>
                  </a:lnTo>
                  <a:lnTo>
                    <a:pt x="1332" y="2952"/>
                  </a:lnTo>
                  <a:lnTo>
                    <a:pt x="1317" y="2970"/>
                  </a:lnTo>
                  <a:lnTo>
                    <a:pt x="1298" y="2990"/>
                  </a:lnTo>
                  <a:lnTo>
                    <a:pt x="1277" y="3010"/>
                  </a:lnTo>
                  <a:lnTo>
                    <a:pt x="1255" y="3030"/>
                  </a:lnTo>
                  <a:lnTo>
                    <a:pt x="1230" y="3048"/>
                  </a:lnTo>
                  <a:lnTo>
                    <a:pt x="1203" y="3066"/>
                  </a:lnTo>
                  <a:lnTo>
                    <a:pt x="1175" y="3082"/>
                  </a:lnTo>
                  <a:lnTo>
                    <a:pt x="1144" y="3096"/>
                  </a:lnTo>
                  <a:lnTo>
                    <a:pt x="1111" y="3109"/>
                  </a:lnTo>
                  <a:lnTo>
                    <a:pt x="1076" y="3118"/>
                  </a:lnTo>
                  <a:lnTo>
                    <a:pt x="1039" y="3125"/>
                  </a:lnTo>
                  <a:lnTo>
                    <a:pt x="1001" y="3127"/>
                  </a:lnTo>
                  <a:lnTo>
                    <a:pt x="960" y="3126"/>
                  </a:lnTo>
                  <a:lnTo>
                    <a:pt x="917" y="3119"/>
                  </a:lnTo>
                  <a:lnTo>
                    <a:pt x="872" y="3109"/>
                  </a:lnTo>
                  <a:lnTo>
                    <a:pt x="827" y="3092"/>
                  </a:lnTo>
                  <a:lnTo>
                    <a:pt x="777" y="3070"/>
                  </a:lnTo>
                  <a:lnTo>
                    <a:pt x="727" y="3043"/>
                  </a:lnTo>
                  <a:lnTo>
                    <a:pt x="675" y="3008"/>
                  </a:lnTo>
                  <a:lnTo>
                    <a:pt x="621" y="2966"/>
                  </a:lnTo>
                  <a:lnTo>
                    <a:pt x="566" y="2917"/>
                  </a:lnTo>
                  <a:lnTo>
                    <a:pt x="508" y="2860"/>
                  </a:lnTo>
                  <a:lnTo>
                    <a:pt x="449" y="2795"/>
                  </a:lnTo>
                  <a:lnTo>
                    <a:pt x="387" y="2721"/>
                  </a:lnTo>
                  <a:lnTo>
                    <a:pt x="325" y="2637"/>
                  </a:lnTo>
                  <a:lnTo>
                    <a:pt x="320" y="2628"/>
                  </a:lnTo>
                  <a:lnTo>
                    <a:pt x="305" y="2603"/>
                  </a:lnTo>
                  <a:lnTo>
                    <a:pt x="282" y="2562"/>
                  </a:lnTo>
                  <a:lnTo>
                    <a:pt x="253" y="2510"/>
                  </a:lnTo>
                  <a:lnTo>
                    <a:pt x="219" y="2447"/>
                  </a:lnTo>
                  <a:lnTo>
                    <a:pt x="183" y="2377"/>
                  </a:lnTo>
                  <a:lnTo>
                    <a:pt x="146" y="2302"/>
                  </a:lnTo>
                  <a:lnTo>
                    <a:pt x="110" y="2225"/>
                  </a:lnTo>
                  <a:lnTo>
                    <a:pt x="92" y="2185"/>
                  </a:lnTo>
                  <a:lnTo>
                    <a:pt x="77" y="2145"/>
                  </a:lnTo>
                  <a:lnTo>
                    <a:pt x="61" y="2107"/>
                  </a:lnTo>
                  <a:lnTo>
                    <a:pt x="46" y="2068"/>
                  </a:lnTo>
                  <a:lnTo>
                    <a:pt x="34" y="2032"/>
                  </a:lnTo>
                  <a:lnTo>
                    <a:pt x="23" y="1995"/>
                  </a:lnTo>
                  <a:lnTo>
                    <a:pt x="14" y="1961"/>
                  </a:lnTo>
                  <a:lnTo>
                    <a:pt x="7" y="1928"/>
                  </a:lnTo>
                  <a:lnTo>
                    <a:pt x="2" y="1898"/>
                  </a:lnTo>
                  <a:lnTo>
                    <a:pt x="0" y="1870"/>
                  </a:lnTo>
                  <a:lnTo>
                    <a:pt x="1" y="1845"/>
                  </a:lnTo>
                  <a:lnTo>
                    <a:pt x="6" y="1822"/>
                  </a:lnTo>
                  <a:lnTo>
                    <a:pt x="12" y="1803"/>
                  </a:lnTo>
                  <a:lnTo>
                    <a:pt x="22" y="1787"/>
                  </a:lnTo>
                  <a:lnTo>
                    <a:pt x="37" y="1776"/>
                  </a:lnTo>
                  <a:lnTo>
                    <a:pt x="55" y="1769"/>
                  </a:lnTo>
                  <a:lnTo>
                    <a:pt x="61" y="1765"/>
                  </a:lnTo>
                  <a:lnTo>
                    <a:pt x="82" y="1759"/>
                  </a:lnTo>
                  <a:lnTo>
                    <a:pt x="96" y="1756"/>
                  </a:lnTo>
                  <a:lnTo>
                    <a:pt x="115" y="1755"/>
                  </a:lnTo>
                  <a:lnTo>
                    <a:pt x="126" y="1756"/>
                  </a:lnTo>
                  <a:lnTo>
                    <a:pt x="137" y="1757"/>
                  </a:lnTo>
                  <a:lnTo>
                    <a:pt x="150" y="1758"/>
                  </a:lnTo>
                  <a:lnTo>
                    <a:pt x="162" y="1761"/>
                  </a:lnTo>
                  <a:lnTo>
                    <a:pt x="177" y="1764"/>
                  </a:lnTo>
                  <a:lnTo>
                    <a:pt x="191" y="1770"/>
                  </a:lnTo>
                  <a:lnTo>
                    <a:pt x="207" y="1775"/>
                  </a:lnTo>
                  <a:lnTo>
                    <a:pt x="224" y="1782"/>
                  </a:lnTo>
                  <a:lnTo>
                    <a:pt x="241" y="1790"/>
                  </a:lnTo>
                  <a:lnTo>
                    <a:pt x="260" y="1800"/>
                  </a:lnTo>
                  <a:lnTo>
                    <a:pt x="280" y="1811"/>
                  </a:lnTo>
                  <a:lnTo>
                    <a:pt x="300" y="1824"/>
                  </a:lnTo>
                  <a:lnTo>
                    <a:pt x="322" y="1839"/>
                  </a:lnTo>
                  <a:lnTo>
                    <a:pt x="344" y="1855"/>
                  </a:lnTo>
                  <a:lnTo>
                    <a:pt x="366" y="1873"/>
                  </a:lnTo>
                  <a:lnTo>
                    <a:pt x="390" y="1894"/>
                  </a:lnTo>
                  <a:lnTo>
                    <a:pt x="416" y="1916"/>
                  </a:lnTo>
                  <a:lnTo>
                    <a:pt x="442" y="1941"/>
                  </a:lnTo>
                  <a:lnTo>
                    <a:pt x="469" y="1967"/>
                  </a:lnTo>
                  <a:lnTo>
                    <a:pt x="496" y="199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Freeform 195"/>
            <p:cNvSpPr>
              <a:spLocks/>
            </p:cNvSpPr>
            <p:nvPr/>
          </p:nvSpPr>
          <p:spPr bwMode="auto">
            <a:xfrm>
              <a:off x="4498975" y="3071813"/>
              <a:ext cx="447675" cy="474663"/>
            </a:xfrm>
            <a:custGeom>
              <a:avLst/>
              <a:gdLst/>
              <a:ahLst/>
              <a:cxnLst>
                <a:cxn ang="0">
                  <a:pos x="90" y="1"/>
                </a:cxn>
                <a:cxn ang="0">
                  <a:pos x="149" y="18"/>
                </a:cxn>
                <a:cxn ang="0">
                  <a:pos x="209" y="47"/>
                </a:cxn>
                <a:cxn ang="0">
                  <a:pos x="285" y="91"/>
                </a:cxn>
                <a:cxn ang="0">
                  <a:pos x="381" y="160"/>
                </a:cxn>
                <a:cxn ang="0">
                  <a:pos x="495" y="255"/>
                </a:cxn>
                <a:cxn ang="0">
                  <a:pos x="628" y="384"/>
                </a:cxn>
                <a:cxn ang="0">
                  <a:pos x="781" y="549"/>
                </a:cxn>
                <a:cxn ang="0">
                  <a:pos x="956" y="754"/>
                </a:cxn>
                <a:cxn ang="0">
                  <a:pos x="1066" y="909"/>
                </a:cxn>
                <a:cxn ang="0">
                  <a:pos x="962" y="879"/>
                </a:cxn>
                <a:cxn ang="0">
                  <a:pos x="913" y="874"/>
                </a:cxn>
                <a:cxn ang="0">
                  <a:pos x="867" y="880"/>
                </a:cxn>
                <a:cxn ang="0">
                  <a:pos x="827" y="899"/>
                </a:cxn>
                <a:cxn ang="0">
                  <a:pos x="800" y="938"/>
                </a:cxn>
                <a:cxn ang="0">
                  <a:pos x="790" y="999"/>
                </a:cxn>
                <a:cxn ang="0">
                  <a:pos x="800" y="1085"/>
                </a:cxn>
                <a:cxn ang="0">
                  <a:pos x="837" y="1202"/>
                </a:cxn>
                <a:cxn ang="0">
                  <a:pos x="898" y="1337"/>
                </a:cxn>
                <a:cxn ang="0">
                  <a:pos x="979" y="1480"/>
                </a:cxn>
                <a:cxn ang="0">
                  <a:pos x="1076" y="1621"/>
                </a:cxn>
                <a:cxn ang="0">
                  <a:pos x="1186" y="1752"/>
                </a:cxn>
                <a:cxn ang="0">
                  <a:pos x="1306" y="1865"/>
                </a:cxn>
                <a:cxn ang="0">
                  <a:pos x="1432" y="1951"/>
                </a:cxn>
                <a:cxn ang="0">
                  <a:pos x="1563" y="2001"/>
                </a:cxn>
                <a:cxn ang="0">
                  <a:pos x="1692" y="2006"/>
                </a:cxn>
                <a:cxn ang="0">
                  <a:pos x="1817" y="1958"/>
                </a:cxn>
                <a:cxn ang="0">
                  <a:pos x="1936" y="1847"/>
                </a:cxn>
                <a:cxn ang="0">
                  <a:pos x="1954" y="1832"/>
                </a:cxn>
                <a:cxn ang="0">
                  <a:pos x="1912" y="1893"/>
                </a:cxn>
                <a:cxn ang="0">
                  <a:pos x="1846" y="1965"/>
                </a:cxn>
                <a:cxn ang="0">
                  <a:pos x="1757" y="2033"/>
                </a:cxn>
                <a:cxn ang="0">
                  <a:pos x="1642" y="2082"/>
                </a:cxn>
                <a:cxn ang="0">
                  <a:pos x="1501" y="2097"/>
                </a:cxn>
                <a:cxn ang="0">
                  <a:pos x="1334" y="2060"/>
                </a:cxn>
                <a:cxn ang="0">
                  <a:pos x="1140" y="1959"/>
                </a:cxn>
                <a:cxn ang="0">
                  <a:pos x="918" y="1775"/>
                </a:cxn>
                <a:cxn ang="0">
                  <a:pos x="668" y="1495"/>
                </a:cxn>
                <a:cxn ang="0">
                  <a:pos x="544" y="1350"/>
                </a:cxn>
                <a:cxn ang="0">
                  <a:pos x="480" y="1297"/>
                </a:cxn>
                <a:cxn ang="0">
                  <a:pos x="395" y="1217"/>
                </a:cxn>
                <a:cxn ang="0">
                  <a:pos x="300" y="1111"/>
                </a:cxn>
                <a:cxn ang="0">
                  <a:pos x="205" y="984"/>
                </a:cxn>
                <a:cxn ang="0">
                  <a:pos x="117" y="836"/>
                </a:cxn>
                <a:cxn ang="0">
                  <a:pos x="48" y="668"/>
                </a:cxn>
                <a:cxn ang="0">
                  <a:pos x="6" y="484"/>
                </a:cxn>
                <a:cxn ang="0">
                  <a:pos x="3" y="285"/>
                </a:cxn>
                <a:cxn ang="0">
                  <a:pos x="48" y="73"/>
                </a:cxn>
              </a:cxnLst>
              <a:rect l="0" t="0" r="r" b="b"/>
              <a:pathLst>
                <a:path w="1974" h="2097">
                  <a:moveTo>
                    <a:pt x="75" y="0"/>
                  </a:moveTo>
                  <a:lnTo>
                    <a:pt x="78" y="0"/>
                  </a:lnTo>
                  <a:lnTo>
                    <a:pt x="90" y="1"/>
                  </a:lnTo>
                  <a:lnTo>
                    <a:pt x="108" y="5"/>
                  </a:lnTo>
                  <a:lnTo>
                    <a:pt x="134" y="13"/>
                  </a:lnTo>
                  <a:lnTo>
                    <a:pt x="149" y="18"/>
                  </a:lnTo>
                  <a:lnTo>
                    <a:pt x="167" y="26"/>
                  </a:lnTo>
                  <a:lnTo>
                    <a:pt x="187" y="35"/>
                  </a:lnTo>
                  <a:lnTo>
                    <a:pt x="209" y="47"/>
                  </a:lnTo>
                  <a:lnTo>
                    <a:pt x="232" y="59"/>
                  </a:lnTo>
                  <a:lnTo>
                    <a:pt x="258" y="74"/>
                  </a:lnTo>
                  <a:lnTo>
                    <a:pt x="285" y="91"/>
                  </a:lnTo>
                  <a:lnTo>
                    <a:pt x="315" y="111"/>
                  </a:lnTo>
                  <a:lnTo>
                    <a:pt x="346" y="134"/>
                  </a:lnTo>
                  <a:lnTo>
                    <a:pt x="381" y="160"/>
                  </a:lnTo>
                  <a:lnTo>
                    <a:pt x="416" y="189"/>
                  </a:lnTo>
                  <a:lnTo>
                    <a:pt x="455" y="221"/>
                  </a:lnTo>
                  <a:lnTo>
                    <a:pt x="495" y="255"/>
                  </a:lnTo>
                  <a:lnTo>
                    <a:pt x="537" y="295"/>
                  </a:lnTo>
                  <a:lnTo>
                    <a:pt x="581" y="337"/>
                  </a:lnTo>
                  <a:lnTo>
                    <a:pt x="628" y="384"/>
                  </a:lnTo>
                  <a:lnTo>
                    <a:pt x="677" y="434"/>
                  </a:lnTo>
                  <a:lnTo>
                    <a:pt x="728" y="489"/>
                  </a:lnTo>
                  <a:lnTo>
                    <a:pt x="781" y="549"/>
                  </a:lnTo>
                  <a:lnTo>
                    <a:pt x="838" y="612"/>
                  </a:lnTo>
                  <a:lnTo>
                    <a:pt x="895" y="680"/>
                  </a:lnTo>
                  <a:lnTo>
                    <a:pt x="956" y="754"/>
                  </a:lnTo>
                  <a:lnTo>
                    <a:pt x="1018" y="833"/>
                  </a:lnTo>
                  <a:lnTo>
                    <a:pt x="1083" y="916"/>
                  </a:lnTo>
                  <a:lnTo>
                    <a:pt x="1066" y="909"/>
                  </a:lnTo>
                  <a:lnTo>
                    <a:pt x="1021" y="893"/>
                  </a:lnTo>
                  <a:lnTo>
                    <a:pt x="993" y="885"/>
                  </a:lnTo>
                  <a:lnTo>
                    <a:pt x="962" y="879"/>
                  </a:lnTo>
                  <a:lnTo>
                    <a:pt x="945" y="876"/>
                  </a:lnTo>
                  <a:lnTo>
                    <a:pt x="928" y="874"/>
                  </a:lnTo>
                  <a:lnTo>
                    <a:pt x="913" y="874"/>
                  </a:lnTo>
                  <a:lnTo>
                    <a:pt x="897" y="874"/>
                  </a:lnTo>
                  <a:lnTo>
                    <a:pt x="882" y="876"/>
                  </a:lnTo>
                  <a:lnTo>
                    <a:pt x="867" y="880"/>
                  </a:lnTo>
                  <a:lnTo>
                    <a:pt x="852" y="885"/>
                  </a:lnTo>
                  <a:lnTo>
                    <a:pt x="840" y="891"/>
                  </a:lnTo>
                  <a:lnTo>
                    <a:pt x="827" y="899"/>
                  </a:lnTo>
                  <a:lnTo>
                    <a:pt x="817" y="910"/>
                  </a:lnTo>
                  <a:lnTo>
                    <a:pt x="807" y="922"/>
                  </a:lnTo>
                  <a:lnTo>
                    <a:pt x="800" y="938"/>
                  </a:lnTo>
                  <a:lnTo>
                    <a:pt x="795" y="956"/>
                  </a:lnTo>
                  <a:lnTo>
                    <a:pt x="791" y="976"/>
                  </a:lnTo>
                  <a:lnTo>
                    <a:pt x="790" y="999"/>
                  </a:lnTo>
                  <a:lnTo>
                    <a:pt x="791" y="1024"/>
                  </a:lnTo>
                  <a:lnTo>
                    <a:pt x="794" y="1053"/>
                  </a:lnTo>
                  <a:lnTo>
                    <a:pt x="800" y="1085"/>
                  </a:lnTo>
                  <a:lnTo>
                    <a:pt x="810" y="1121"/>
                  </a:lnTo>
                  <a:lnTo>
                    <a:pt x="822" y="1160"/>
                  </a:lnTo>
                  <a:lnTo>
                    <a:pt x="837" y="1202"/>
                  </a:lnTo>
                  <a:lnTo>
                    <a:pt x="854" y="1246"/>
                  </a:lnTo>
                  <a:lnTo>
                    <a:pt x="875" y="1291"/>
                  </a:lnTo>
                  <a:lnTo>
                    <a:pt x="898" y="1337"/>
                  </a:lnTo>
                  <a:lnTo>
                    <a:pt x="922" y="1384"/>
                  </a:lnTo>
                  <a:lnTo>
                    <a:pt x="949" y="1432"/>
                  </a:lnTo>
                  <a:lnTo>
                    <a:pt x="979" y="1480"/>
                  </a:lnTo>
                  <a:lnTo>
                    <a:pt x="1009" y="1528"/>
                  </a:lnTo>
                  <a:lnTo>
                    <a:pt x="1041" y="1575"/>
                  </a:lnTo>
                  <a:lnTo>
                    <a:pt x="1076" y="1621"/>
                  </a:lnTo>
                  <a:lnTo>
                    <a:pt x="1111" y="1667"/>
                  </a:lnTo>
                  <a:lnTo>
                    <a:pt x="1148" y="1711"/>
                  </a:lnTo>
                  <a:lnTo>
                    <a:pt x="1186" y="1752"/>
                  </a:lnTo>
                  <a:lnTo>
                    <a:pt x="1225" y="1792"/>
                  </a:lnTo>
                  <a:lnTo>
                    <a:pt x="1265" y="1831"/>
                  </a:lnTo>
                  <a:lnTo>
                    <a:pt x="1306" y="1865"/>
                  </a:lnTo>
                  <a:lnTo>
                    <a:pt x="1348" y="1897"/>
                  </a:lnTo>
                  <a:lnTo>
                    <a:pt x="1390" y="1926"/>
                  </a:lnTo>
                  <a:lnTo>
                    <a:pt x="1432" y="1951"/>
                  </a:lnTo>
                  <a:lnTo>
                    <a:pt x="1476" y="1971"/>
                  </a:lnTo>
                  <a:lnTo>
                    <a:pt x="1519" y="1988"/>
                  </a:lnTo>
                  <a:lnTo>
                    <a:pt x="1563" y="2001"/>
                  </a:lnTo>
                  <a:lnTo>
                    <a:pt x="1605" y="2008"/>
                  </a:lnTo>
                  <a:lnTo>
                    <a:pt x="1649" y="2009"/>
                  </a:lnTo>
                  <a:lnTo>
                    <a:pt x="1692" y="2006"/>
                  </a:lnTo>
                  <a:lnTo>
                    <a:pt x="1734" y="1995"/>
                  </a:lnTo>
                  <a:lnTo>
                    <a:pt x="1777" y="1980"/>
                  </a:lnTo>
                  <a:lnTo>
                    <a:pt x="1817" y="1958"/>
                  </a:lnTo>
                  <a:lnTo>
                    <a:pt x="1858" y="1929"/>
                  </a:lnTo>
                  <a:lnTo>
                    <a:pt x="1898" y="1892"/>
                  </a:lnTo>
                  <a:lnTo>
                    <a:pt x="1936" y="1847"/>
                  </a:lnTo>
                  <a:lnTo>
                    <a:pt x="1974" y="1796"/>
                  </a:lnTo>
                  <a:lnTo>
                    <a:pt x="1968" y="1806"/>
                  </a:lnTo>
                  <a:lnTo>
                    <a:pt x="1954" y="1832"/>
                  </a:lnTo>
                  <a:lnTo>
                    <a:pt x="1942" y="1850"/>
                  </a:lnTo>
                  <a:lnTo>
                    <a:pt x="1929" y="1870"/>
                  </a:lnTo>
                  <a:lnTo>
                    <a:pt x="1912" y="1893"/>
                  </a:lnTo>
                  <a:lnTo>
                    <a:pt x="1893" y="1916"/>
                  </a:lnTo>
                  <a:lnTo>
                    <a:pt x="1871" y="1941"/>
                  </a:lnTo>
                  <a:lnTo>
                    <a:pt x="1846" y="1965"/>
                  </a:lnTo>
                  <a:lnTo>
                    <a:pt x="1819" y="1989"/>
                  </a:lnTo>
                  <a:lnTo>
                    <a:pt x="1789" y="2012"/>
                  </a:lnTo>
                  <a:lnTo>
                    <a:pt x="1757" y="2033"/>
                  </a:lnTo>
                  <a:lnTo>
                    <a:pt x="1721" y="2053"/>
                  </a:lnTo>
                  <a:lnTo>
                    <a:pt x="1683" y="2070"/>
                  </a:lnTo>
                  <a:lnTo>
                    <a:pt x="1642" y="2082"/>
                  </a:lnTo>
                  <a:lnTo>
                    <a:pt x="1598" y="2092"/>
                  </a:lnTo>
                  <a:lnTo>
                    <a:pt x="1551" y="2097"/>
                  </a:lnTo>
                  <a:lnTo>
                    <a:pt x="1501" y="2097"/>
                  </a:lnTo>
                  <a:lnTo>
                    <a:pt x="1448" y="2092"/>
                  </a:lnTo>
                  <a:lnTo>
                    <a:pt x="1393" y="2079"/>
                  </a:lnTo>
                  <a:lnTo>
                    <a:pt x="1334" y="2060"/>
                  </a:lnTo>
                  <a:lnTo>
                    <a:pt x="1273" y="2034"/>
                  </a:lnTo>
                  <a:lnTo>
                    <a:pt x="1208" y="2001"/>
                  </a:lnTo>
                  <a:lnTo>
                    <a:pt x="1140" y="1959"/>
                  </a:lnTo>
                  <a:lnTo>
                    <a:pt x="1069" y="1907"/>
                  </a:lnTo>
                  <a:lnTo>
                    <a:pt x="995" y="1846"/>
                  </a:lnTo>
                  <a:lnTo>
                    <a:pt x="918" y="1775"/>
                  </a:lnTo>
                  <a:lnTo>
                    <a:pt x="838" y="1694"/>
                  </a:lnTo>
                  <a:lnTo>
                    <a:pt x="754" y="1600"/>
                  </a:lnTo>
                  <a:lnTo>
                    <a:pt x="668" y="1495"/>
                  </a:lnTo>
                  <a:lnTo>
                    <a:pt x="578" y="1378"/>
                  </a:lnTo>
                  <a:lnTo>
                    <a:pt x="569" y="1370"/>
                  </a:lnTo>
                  <a:lnTo>
                    <a:pt x="544" y="1350"/>
                  </a:lnTo>
                  <a:lnTo>
                    <a:pt x="525" y="1336"/>
                  </a:lnTo>
                  <a:lnTo>
                    <a:pt x="504" y="1318"/>
                  </a:lnTo>
                  <a:lnTo>
                    <a:pt x="480" y="1297"/>
                  </a:lnTo>
                  <a:lnTo>
                    <a:pt x="454" y="1273"/>
                  </a:lnTo>
                  <a:lnTo>
                    <a:pt x="426" y="1246"/>
                  </a:lnTo>
                  <a:lnTo>
                    <a:pt x="395" y="1217"/>
                  </a:lnTo>
                  <a:lnTo>
                    <a:pt x="365" y="1184"/>
                  </a:lnTo>
                  <a:lnTo>
                    <a:pt x="333" y="1149"/>
                  </a:lnTo>
                  <a:lnTo>
                    <a:pt x="300" y="1111"/>
                  </a:lnTo>
                  <a:lnTo>
                    <a:pt x="268" y="1072"/>
                  </a:lnTo>
                  <a:lnTo>
                    <a:pt x="236" y="1029"/>
                  </a:lnTo>
                  <a:lnTo>
                    <a:pt x="205" y="984"/>
                  </a:lnTo>
                  <a:lnTo>
                    <a:pt x="174" y="937"/>
                  </a:lnTo>
                  <a:lnTo>
                    <a:pt x="145" y="887"/>
                  </a:lnTo>
                  <a:lnTo>
                    <a:pt x="117" y="836"/>
                  </a:lnTo>
                  <a:lnTo>
                    <a:pt x="91" y="781"/>
                  </a:lnTo>
                  <a:lnTo>
                    <a:pt x="68" y="726"/>
                  </a:lnTo>
                  <a:lnTo>
                    <a:pt x="48" y="668"/>
                  </a:lnTo>
                  <a:lnTo>
                    <a:pt x="30" y="608"/>
                  </a:lnTo>
                  <a:lnTo>
                    <a:pt x="17" y="548"/>
                  </a:lnTo>
                  <a:lnTo>
                    <a:pt x="6" y="484"/>
                  </a:lnTo>
                  <a:lnTo>
                    <a:pt x="1" y="419"/>
                  </a:lnTo>
                  <a:lnTo>
                    <a:pt x="0" y="352"/>
                  </a:lnTo>
                  <a:lnTo>
                    <a:pt x="3" y="285"/>
                  </a:lnTo>
                  <a:lnTo>
                    <a:pt x="13" y="216"/>
                  </a:lnTo>
                  <a:lnTo>
                    <a:pt x="27" y="145"/>
                  </a:lnTo>
                  <a:lnTo>
                    <a:pt x="48" y="73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Freeform 196"/>
            <p:cNvSpPr>
              <a:spLocks/>
            </p:cNvSpPr>
            <p:nvPr/>
          </p:nvSpPr>
          <p:spPr bwMode="auto">
            <a:xfrm>
              <a:off x="5094288" y="2190751"/>
              <a:ext cx="266700" cy="341313"/>
            </a:xfrm>
            <a:custGeom>
              <a:avLst/>
              <a:gdLst/>
              <a:ahLst/>
              <a:cxnLst>
                <a:cxn ang="0">
                  <a:pos x="31" y="1436"/>
                </a:cxn>
                <a:cxn ang="0">
                  <a:pos x="12" y="1295"/>
                </a:cxn>
                <a:cxn ang="0">
                  <a:pos x="3" y="1158"/>
                </a:cxn>
                <a:cxn ang="0">
                  <a:pos x="0" y="1025"/>
                </a:cxn>
                <a:cxn ang="0">
                  <a:pos x="3" y="899"/>
                </a:cxn>
                <a:cxn ang="0">
                  <a:pos x="12" y="778"/>
                </a:cxn>
                <a:cxn ang="0">
                  <a:pos x="25" y="665"/>
                </a:cxn>
                <a:cxn ang="0">
                  <a:pos x="41" y="559"/>
                </a:cxn>
                <a:cxn ang="0">
                  <a:pos x="60" y="462"/>
                </a:cxn>
                <a:cxn ang="0">
                  <a:pos x="80" y="374"/>
                </a:cxn>
                <a:cxn ang="0">
                  <a:pos x="110" y="262"/>
                </a:cxn>
                <a:cxn ang="0">
                  <a:pos x="146" y="153"/>
                </a:cxn>
                <a:cxn ang="0">
                  <a:pos x="167" y="94"/>
                </a:cxn>
                <a:cxn ang="0">
                  <a:pos x="222" y="62"/>
                </a:cxn>
                <a:cxn ang="0">
                  <a:pos x="324" y="25"/>
                </a:cxn>
                <a:cxn ang="0">
                  <a:pos x="423" y="6"/>
                </a:cxn>
                <a:cxn ang="0">
                  <a:pos x="517" y="0"/>
                </a:cxn>
                <a:cxn ang="0">
                  <a:pos x="608" y="7"/>
                </a:cxn>
                <a:cxn ang="0">
                  <a:pos x="692" y="24"/>
                </a:cxn>
                <a:cxn ang="0">
                  <a:pos x="773" y="49"/>
                </a:cxn>
                <a:cxn ang="0">
                  <a:pos x="847" y="82"/>
                </a:cxn>
                <a:cxn ang="0">
                  <a:pos x="914" y="118"/>
                </a:cxn>
                <a:cxn ang="0">
                  <a:pos x="975" y="157"/>
                </a:cxn>
                <a:cxn ang="0">
                  <a:pos x="1028" y="197"/>
                </a:cxn>
                <a:cxn ang="0">
                  <a:pos x="1074" y="234"/>
                </a:cxn>
                <a:cxn ang="0">
                  <a:pos x="1127" y="283"/>
                </a:cxn>
                <a:cxn ang="0">
                  <a:pos x="1167" y="325"/>
                </a:cxn>
                <a:cxn ang="0">
                  <a:pos x="1098" y="366"/>
                </a:cxn>
                <a:cxn ang="0">
                  <a:pos x="986" y="416"/>
                </a:cxn>
                <a:cxn ang="0">
                  <a:pos x="913" y="448"/>
                </a:cxn>
                <a:cxn ang="0">
                  <a:pos x="877" y="467"/>
                </a:cxn>
                <a:cxn ang="0">
                  <a:pos x="859" y="479"/>
                </a:cxn>
                <a:cxn ang="0">
                  <a:pos x="846" y="492"/>
                </a:cxn>
                <a:cxn ang="0">
                  <a:pos x="833" y="508"/>
                </a:cxn>
                <a:cxn ang="0">
                  <a:pos x="815" y="538"/>
                </a:cxn>
                <a:cxn ang="0">
                  <a:pos x="787" y="596"/>
                </a:cxn>
                <a:cxn ang="0">
                  <a:pos x="743" y="686"/>
                </a:cxn>
                <a:cxn ang="0">
                  <a:pos x="704" y="760"/>
                </a:cxn>
                <a:cxn ang="0">
                  <a:pos x="690" y="791"/>
                </a:cxn>
                <a:cxn ang="0">
                  <a:pos x="671" y="844"/>
                </a:cxn>
                <a:cxn ang="0">
                  <a:pos x="640" y="931"/>
                </a:cxn>
                <a:cxn ang="0">
                  <a:pos x="602" y="1019"/>
                </a:cxn>
                <a:cxn ang="0">
                  <a:pos x="562" y="1094"/>
                </a:cxn>
                <a:cxn ang="0">
                  <a:pos x="521" y="1158"/>
                </a:cxn>
                <a:cxn ang="0">
                  <a:pos x="481" y="1211"/>
                </a:cxn>
                <a:cxn ang="0">
                  <a:pos x="440" y="1257"/>
                </a:cxn>
                <a:cxn ang="0">
                  <a:pos x="398" y="1295"/>
                </a:cxn>
                <a:cxn ang="0">
                  <a:pos x="357" y="1326"/>
                </a:cxn>
                <a:cxn ang="0">
                  <a:pos x="317" y="1352"/>
                </a:cxn>
                <a:cxn ang="0">
                  <a:pos x="277" y="1374"/>
                </a:cxn>
                <a:cxn ang="0">
                  <a:pos x="219" y="1403"/>
                </a:cxn>
                <a:cxn ang="0">
                  <a:pos x="145" y="1439"/>
                </a:cxn>
                <a:cxn ang="0">
                  <a:pos x="92" y="1469"/>
                </a:cxn>
                <a:cxn ang="0">
                  <a:pos x="60" y="1493"/>
                </a:cxn>
              </a:cxnLst>
              <a:rect l="0" t="0" r="r" b="b"/>
              <a:pathLst>
                <a:path w="1172" h="1507">
                  <a:moveTo>
                    <a:pt x="45" y="1507"/>
                  </a:moveTo>
                  <a:lnTo>
                    <a:pt x="31" y="1436"/>
                  </a:lnTo>
                  <a:lnTo>
                    <a:pt x="21" y="1365"/>
                  </a:lnTo>
                  <a:lnTo>
                    <a:pt x="12" y="1295"/>
                  </a:lnTo>
                  <a:lnTo>
                    <a:pt x="7" y="1226"/>
                  </a:lnTo>
                  <a:lnTo>
                    <a:pt x="3" y="1158"/>
                  </a:lnTo>
                  <a:lnTo>
                    <a:pt x="0" y="1091"/>
                  </a:lnTo>
                  <a:lnTo>
                    <a:pt x="0" y="1025"/>
                  </a:lnTo>
                  <a:lnTo>
                    <a:pt x="1" y="962"/>
                  </a:lnTo>
                  <a:lnTo>
                    <a:pt x="3" y="899"/>
                  </a:lnTo>
                  <a:lnTo>
                    <a:pt x="7" y="838"/>
                  </a:lnTo>
                  <a:lnTo>
                    <a:pt x="12" y="778"/>
                  </a:lnTo>
                  <a:lnTo>
                    <a:pt x="18" y="721"/>
                  </a:lnTo>
                  <a:lnTo>
                    <a:pt x="25" y="665"/>
                  </a:lnTo>
                  <a:lnTo>
                    <a:pt x="33" y="611"/>
                  </a:lnTo>
                  <a:lnTo>
                    <a:pt x="41" y="559"/>
                  </a:lnTo>
                  <a:lnTo>
                    <a:pt x="51" y="510"/>
                  </a:lnTo>
                  <a:lnTo>
                    <a:pt x="60" y="462"/>
                  </a:lnTo>
                  <a:lnTo>
                    <a:pt x="71" y="417"/>
                  </a:lnTo>
                  <a:lnTo>
                    <a:pt x="80" y="374"/>
                  </a:lnTo>
                  <a:lnTo>
                    <a:pt x="90" y="334"/>
                  </a:lnTo>
                  <a:lnTo>
                    <a:pt x="110" y="262"/>
                  </a:lnTo>
                  <a:lnTo>
                    <a:pt x="129" y="201"/>
                  </a:lnTo>
                  <a:lnTo>
                    <a:pt x="146" y="153"/>
                  </a:lnTo>
                  <a:lnTo>
                    <a:pt x="158" y="116"/>
                  </a:lnTo>
                  <a:lnTo>
                    <a:pt x="167" y="94"/>
                  </a:lnTo>
                  <a:lnTo>
                    <a:pt x="170" y="87"/>
                  </a:lnTo>
                  <a:lnTo>
                    <a:pt x="222" y="62"/>
                  </a:lnTo>
                  <a:lnTo>
                    <a:pt x="274" y="42"/>
                  </a:lnTo>
                  <a:lnTo>
                    <a:pt x="324" y="25"/>
                  </a:lnTo>
                  <a:lnTo>
                    <a:pt x="374" y="14"/>
                  </a:lnTo>
                  <a:lnTo>
                    <a:pt x="423" y="6"/>
                  </a:lnTo>
                  <a:lnTo>
                    <a:pt x="470" y="1"/>
                  </a:lnTo>
                  <a:lnTo>
                    <a:pt x="517" y="0"/>
                  </a:lnTo>
                  <a:lnTo>
                    <a:pt x="563" y="1"/>
                  </a:lnTo>
                  <a:lnTo>
                    <a:pt x="608" y="7"/>
                  </a:lnTo>
                  <a:lnTo>
                    <a:pt x="651" y="14"/>
                  </a:lnTo>
                  <a:lnTo>
                    <a:pt x="692" y="24"/>
                  </a:lnTo>
                  <a:lnTo>
                    <a:pt x="733" y="36"/>
                  </a:lnTo>
                  <a:lnTo>
                    <a:pt x="773" y="49"/>
                  </a:lnTo>
                  <a:lnTo>
                    <a:pt x="810" y="65"/>
                  </a:lnTo>
                  <a:lnTo>
                    <a:pt x="847" y="82"/>
                  </a:lnTo>
                  <a:lnTo>
                    <a:pt x="881" y="100"/>
                  </a:lnTo>
                  <a:lnTo>
                    <a:pt x="914" y="118"/>
                  </a:lnTo>
                  <a:lnTo>
                    <a:pt x="946" y="137"/>
                  </a:lnTo>
                  <a:lnTo>
                    <a:pt x="975" y="157"/>
                  </a:lnTo>
                  <a:lnTo>
                    <a:pt x="1003" y="177"/>
                  </a:lnTo>
                  <a:lnTo>
                    <a:pt x="1028" y="197"/>
                  </a:lnTo>
                  <a:lnTo>
                    <a:pt x="1052" y="215"/>
                  </a:lnTo>
                  <a:lnTo>
                    <a:pt x="1074" y="234"/>
                  </a:lnTo>
                  <a:lnTo>
                    <a:pt x="1094" y="252"/>
                  </a:lnTo>
                  <a:lnTo>
                    <a:pt x="1127" y="283"/>
                  </a:lnTo>
                  <a:lnTo>
                    <a:pt x="1152" y="308"/>
                  </a:lnTo>
                  <a:lnTo>
                    <a:pt x="1167" y="325"/>
                  </a:lnTo>
                  <a:lnTo>
                    <a:pt x="1172" y="331"/>
                  </a:lnTo>
                  <a:lnTo>
                    <a:pt x="1098" y="366"/>
                  </a:lnTo>
                  <a:lnTo>
                    <a:pt x="1038" y="394"/>
                  </a:lnTo>
                  <a:lnTo>
                    <a:pt x="986" y="416"/>
                  </a:lnTo>
                  <a:lnTo>
                    <a:pt x="946" y="434"/>
                  </a:lnTo>
                  <a:lnTo>
                    <a:pt x="913" y="448"/>
                  </a:lnTo>
                  <a:lnTo>
                    <a:pt x="888" y="462"/>
                  </a:lnTo>
                  <a:lnTo>
                    <a:pt x="877" y="467"/>
                  </a:lnTo>
                  <a:lnTo>
                    <a:pt x="868" y="473"/>
                  </a:lnTo>
                  <a:lnTo>
                    <a:pt x="859" y="479"/>
                  </a:lnTo>
                  <a:lnTo>
                    <a:pt x="852" y="486"/>
                  </a:lnTo>
                  <a:lnTo>
                    <a:pt x="846" y="492"/>
                  </a:lnTo>
                  <a:lnTo>
                    <a:pt x="839" y="499"/>
                  </a:lnTo>
                  <a:lnTo>
                    <a:pt x="833" y="508"/>
                  </a:lnTo>
                  <a:lnTo>
                    <a:pt x="827" y="517"/>
                  </a:lnTo>
                  <a:lnTo>
                    <a:pt x="815" y="538"/>
                  </a:lnTo>
                  <a:lnTo>
                    <a:pt x="803" y="564"/>
                  </a:lnTo>
                  <a:lnTo>
                    <a:pt x="787" y="596"/>
                  </a:lnTo>
                  <a:lnTo>
                    <a:pt x="768" y="637"/>
                  </a:lnTo>
                  <a:lnTo>
                    <a:pt x="743" y="686"/>
                  </a:lnTo>
                  <a:lnTo>
                    <a:pt x="711" y="746"/>
                  </a:lnTo>
                  <a:lnTo>
                    <a:pt x="704" y="760"/>
                  </a:lnTo>
                  <a:lnTo>
                    <a:pt x="698" y="775"/>
                  </a:lnTo>
                  <a:lnTo>
                    <a:pt x="690" y="791"/>
                  </a:lnTo>
                  <a:lnTo>
                    <a:pt x="684" y="807"/>
                  </a:lnTo>
                  <a:lnTo>
                    <a:pt x="671" y="844"/>
                  </a:lnTo>
                  <a:lnTo>
                    <a:pt x="660" y="882"/>
                  </a:lnTo>
                  <a:lnTo>
                    <a:pt x="640" y="931"/>
                  </a:lnTo>
                  <a:lnTo>
                    <a:pt x="621" y="976"/>
                  </a:lnTo>
                  <a:lnTo>
                    <a:pt x="602" y="1019"/>
                  </a:lnTo>
                  <a:lnTo>
                    <a:pt x="582" y="1058"/>
                  </a:lnTo>
                  <a:lnTo>
                    <a:pt x="562" y="1094"/>
                  </a:lnTo>
                  <a:lnTo>
                    <a:pt x="542" y="1127"/>
                  </a:lnTo>
                  <a:lnTo>
                    <a:pt x="521" y="1158"/>
                  </a:lnTo>
                  <a:lnTo>
                    <a:pt x="501" y="1186"/>
                  </a:lnTo>
                  <a:lnTo>
                    <a:pt x="481" y="1211"/>
                  </a:lnTo>
                  <a:lnTo>
                    <a:pt x="460" y="1235"/>
                  </a:lnTo>
                  <a:lnTo>
                    <a:pt x="440" y="1257"/>
                  </a:lnTo>
                  <a:lnTo>
                    <a:pt x="419" y="1277"/>
                  </a:lnTo>
                  <a:lnTo>
                    <a:pt x="398" y="1295"/>
                  </a:lnTo>
                  <a:lnTo>
                    <a:pt x="378" y="1310"/>
                  </a:lnTo>
                  <a:lnTo>
                    <a:pt x="357" y="1326"/>
                  </a:lnTo>
                  <a:lnTo>
                    <a:pt x="338" y="1340"/>
                  </a:lnTo>
                  <a:lnTo>
                    <a:pt x="317" y="1352"/>
                  </a:lnTo>
                  <a:lnTo>
                    <a:pt x="297" y="1364"/>
                  </a:lnTo>
                  <a:lnTo>
                    <a:pt x="277" y="1374"/>
                  </a:lnTo>
                  <a:lnTo>
                    <a:pt x="257" y="1385"/>
                  </a:lnTo>
                  <a:lnTo>
                    <a:pt x="219" y="1403"/>
                  </a:lnTo>
                  <a:lnTo>
                    <a:pt x="181" y="1421"/>
                  </a:lnTo>
                  <a:lnTo>
                    <a:pt x="145" y="1439"/>
                  </a:lnTo>
                  <a:lnTo>
                    <a:pt x="109" y="1459"/>
                  </a:lnTo>
                  <a:lnTo>
                    <a:pt x="92" y="1469"/>
                  </a:lnTo>
                  <a:lnTo>
                    <a:pt x="76" y="1481"/>
                  </a:lnTo>
                  <a:lnTo>
                    <a:pt x="60" y="1493"/>
                  </a:lnTo>
                  <a:lnTo>
                    <a:pt x="45" y="150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Freeform 197"/>
            <p:cNvSpPr>
              <a:spLocks/>
            </p:cNvSpPr>
            <p:nvPr/>
          </p:nvSpPr>
          <p:spPr bwMode="auto">
            <a:xfrm>
              <a:off x="4776788" y="2392363"/>
              <a:ext cx="150813" cy="277813"/>
            </a:xfrm>
            <a:custGeom>
              <a:avLst/>
              <a:gdLst/>
              <a:ahLst/>
              <a:cxnLst>
                <a:cxn ang="0">
                  <a:pos x="312" y="1190"/>
                </a:cxn>
                <a:cxn ang="0">
                  <a:pos x="245" y="1149"/>
                </a:cxn>
                <a:cxn ang="0">
                  <a:pos x="189" y="1106"/>
                </a:cxn>
                <a:cxn ang="0">
                  <a:pos x="142" y="1060"/>
                </a:cxn>
                <a:cxn ang="0">
                  <a:pos x="103" y="1012"/>
                </a:cxn>
                <a:cxn ang="0">
                  <a:pos x="72" y="964"/>
                </a:cxn>
                <a:cxn ang="0">
                  <a:pos x="48" y="916"/>
                </a:cxn>
                <a:cxn ang="0">
                  <a:pos x="29" y="869"/>
                </a:cxn>
                <a:cxn ang="0">
                  <a:pos x="16" y="824"/>
                </a:cxn>
                <a:cxn ang="0">
                  <a:pos x="8" y="783"/>
                </a:cxn>
                <a:cxn ang="0">
                  <a:pos x="3" y="744"/>
                </a:cxn>
                <a:cxn ang="0">
                  <a:pos x="1" y="709"/>
                </a:cxn>
                <a:cxn ang="0">
                  <a:pos x="2" y="648"/>
                </a:cxn>
                <a:cxn ang="0">
                  <a:pos x="24" y="611"/>
                </a:cxn>
                <a:cxn ang="0">
                  <a:pos x="59" y="570"/>
                </a:cxn>
                <a:cxn ang="0">
                  <a:pos x="90" y="523"/>
                </a:cxn>
                <a:cxn ang="0">
                  <a:pos x="119" y="474"/>
                </a:cxn>
                <a:cxn ang="0">
                  <a:pos x="143" y="422"/>
                </a:cxn>
                <a:cxn ang="0">
                  <a:pos x="162" y="369"/>
                </a:cxn>
                <a:cxn ang="0">
                  <a:pos x="180" y="317"/>
                </a:cxn>
                <a:cxn ang="0">
                  <a:pos x="194" y="266"/>
                </a:cxn>
                <a:cxn ang="0">
                  <a:pos x="210" y="192"/>
                </a:cxn>
                <a:cxn ang="0">
                  <a:pos x="224" y="106"/>
                </a:cxn>
                <a:cxn ang="0">
                  <a:pos x="233" y="18"/>
                </a:cxn>
                <a:cxn ang="0">
                  <a:pos x="239" y="4"/>
                </a:cxn>
                <a:cxn ang="0">
                  <a:pos x="264" y="40"/>
                </a:cxn>
                <a:cxn ang="0">
                  <a:pos x="311" y="112"/>
                </a:cxn>
                <a:cxn ang="0">
                  <a:pos x="370" y="218"/>
                </a:cxn>
                <a:cxn ang="0">
                  <a:pos x="407" y="320"/>
                </a:cxn>
                <a:cxn ang="0">
                  <a:pos x="421" y="400"/>
                </a:cxn>
                <a:cxn ang="0">
                  <a:pos x="445" y="485"/>
                </a:cxn>
                <a:cxn ang="0">
                  <a:pos x="476" y="571"/>
                </a:cxn>
                <a:cxn ang="0">
                  <a:pos x="532" y="701"/>
                </a:cxn>
                <a:cxn ang="0">
                  <a:pos x="586" y="826"/>
                </a:cxn>
                <a:cxn ang="0">
                  <a:pos x="619" y="906"/>
                </a:cxn>
                <a:cxn ang="0">
                  <a:pos x="644" y="980"/>
                </a:cxn>
                <a:cxn ang="0">
                  <a:pos x="661" y="1047"/>
                </a:cxn>
                <a:cxn ang="0">
                  <a:pos x="665" y="1105"/>
                </a:cxn>
                <a:cxn ang="0">
                  <a:pos x="655" y="1153"/>
                </a:cxn>
                <a:cxn ang="0">
                  <a:pos x="627" y="1191"/>
                </a:cxn>
                <a:cxn ang="0">
                  <a:pos x="578" y="1215"/>
                </a:cxn>
                <a:cxn ang="0">
                  <a:pos x="506" y="1224"/>
                </a:cxn>
                <a:cxn ang="0">
                  <a:pos x="409" y="1218"/>
                </a:cxn>
              </a:cxnLst>
              <a:rect l="0" t="0" r="r" b="b"/>
              <a:pathLst>
                <a:path w="665" h="1224">
                  <a:moveTo>
                    <a:pt x="349" y="1208"/>
                  </a:moveTo>
                  <a:lnTo>
                    <a:pt x="312" y="1190"/>
                  </a:lnTo>
                  <a:lnTo>
                    <a:pt x="277" y="1170"/>
                  </a:lnTo>
                  <a:lnTo>
                    <a:pt x="245" y="1149"/>
                  </a:lnTo>
                  <a:lnTo>
                    <a:pt x="216" y="1128"/>
                  </a:lnTo>
                  <a:lnTo>
                    <a:pt x="189" y="1106"/>
                  </a:lnTo>
                  <a:lnTo>
                    <a:pt x="165" y="1083"/>
                  </a:lnTo>
                  <a:lnTo>
                    <a:pt x="142" y="1060"/>
                  </a:lnTo>
                  <a:lnTo>
                    <a:pt x="122" y="1036"/>
                  </a:lnTo>
                  <a:lnTo>
                    <a:pt x="103" y="1012"/>
                  </a:lnTo>
                  <a:lnTo>
                    <a:pt x="86" y="988"/>
                  </a:lnTo>
                  <a:lnTo>
                    <a:pt x="72" y="964"/>
                  </a:lnTo>
                  <a:lnTo>
                    <a:pt x="59" y="940"/>
                  </a:lnTo>
                  <a:lnTo>
                    <a:pt x="48" y="916"/>
                  </a:lnTo>
                  <a:lnTo>
                    <a:pt x="37" y="893"/>
                  </a:lnTo>
                  <a:lnTo>
                    <a:pt x="29" y="869"/>
                  </a:lnTo>
                  <a:lnTo>
                    <a:pt x="23" y="846"/>
                  </a:lnTo>
                  <a:lnTo>
                    <a:pt x="16" y="824"/>
                  </a:lnTo>
                  <a:lnTo>
                    <a:pt x="11" y="803"/>
                  </a:lnTo>
                  <a:lnTo>
                    <a:pt x="8" y="783"/>
                  </a:lnTo>
                  <a:lnTo>
                    <a:pt x="5" y="763"/>
                  </a:lnTo>
                  <a:lnTo>
                    <a:pt x="3" y="744"/>
                  </a:lnTo>
                  <a:lnTo>
                    <a:pt x="1" y="726"/>
                  </a:lnTo>
                  <a:lnTo>
                    <a:pt x="1" y="709"/>
                  </a:lnTo>
                  <a:lnTo>
                    <a:pt x="0" y="694"/>
                  </a:lnTo>
                  <a:lnTo>
                    <a:pt x="2" y="648"/>
                  </a:lnTo>
                  <a:lnTo>
                    <a:pt x="4" y="631"/>
                  </a:lnTo>
                  <a:lnTo>
                    <a:pt x="24" y="611"/>
                  </a:lnTo>
                  <a:lnTo>
                    <a:pt x="42" y="590"/>
                  </a:lnTo>
                  <a:lnTo>
                    <a:pt x="59" y="570"/>
                  </a:lnTo>
                  <a:lnTo>
                    <a:pt x="76" y="547"/>
                  </a:lnTo>
                  <a:lnTo>
                    <a:pt x="90" y="523"/>
                  </a:lnTo>
                  <a:lnTo>
                    <a:pt x="105" y="499"/>
                  </a:lnTo>
                  <a:lnTo>
                    <a:pt x="119" y="474"/>
                  </a:lnTo>
                  <a:lnTo>
                    <a:pt x="131" y="447"/>
                  </a:lnTo>
                  <a:lnTo>
                    <a:pt x="143" y="422"/>
                  </a:lnTo>
                  <a:lnTo>
                    <a:pt x="153" y="396"/>
                  </a:lnTo>
                  <a:lnTo>
                    <a:pt x="162" y="369"/>
                  </a:lnTo>
                  <a:lnTo>
                    <a:pt x="172" y="343"/>
                  </a:lnTo>
                  <a:lnTo>
                    <a:pt x="180" y="317"/>
                  </a:lnTo>
                  <a:lnTo>
                    <a:pt x="187" y="291"/>
                  </a:lnTo>
                  <a:lnTo>
                    <a:pt x="194" y="266"/>
                  </a:lnTo>
                  <a:lnTo>
                    <a:pt x="200" y="240"/>
                  </a:lnTo>
                  <a:lnTo>
                    <a:pt x="210" y="192"/>
                  </a:lnTo>
                  <a:lnTo>
                    <a:pt x="219" y="147"/>
                  </a:lnTo>
                  <a:lnTo>
                    <a:pt x="224" y="106"/>
                  </a:lnTo>
                  <a:lnTo>
                    <a:pt x="229" y="71"/>
                  </a:lnTo>
                  <a:lnTo>
                    <a:pt x="233" y="18"/>
                  </a:lnTo>
                  <a:lnTo>
                    <a:pt x="234" y="0"/>
                  </a:lnTo>
                  <a:lnTo>
                    <a:pt x="239" y="4"/>
                  </a:lnTo>
                  <a:lnTo>
                    <a:pt x="248" y="18"/>
                  </a:lnTo>
                  <a:lnTo>
                    <a:pt x="264" y="40"/>
                  </a:lnTo>
                  <a:lnTo>
                    <a:pt x="286" y="72"/>
                  </a:lnTo>
                  <a:lnTo>
                    <a:pt x="311" y="112"/>
                  </a:lnTo>
                  <a:lnTo>
                    <a:pt x="339" y="160"/>
                  </a:lnTo>
                  <a:lnTo>
                    <a:pt x="370" y="218"/>
                  </a:lnTo>
                  <a:lnTo>
                    <a:pt x="403" y="281"/>
                  </a:lnTo>
                  <a:lnTo>
                    <a:pt x="407" y="320"/>
                  </a:lnTo>
                  <a:lnTo>
                    <a:pt x="413" y="360"/>
                  </a:lnTo>
                  <a:lnTo>
                    <a:pt x="421" y="400"/>
                  </a:lnTo>
                  <a:lnTo>
                    <a:pt x="433" y="442"/>
                  </a:lnTo>
                  <a:lnTo>
                    <a:pt x="445" y="485"/>
                  </a:lnTo>
                  <a:lnTo>
                    <a:pt x="461" y="528"/>
                  </a:lnTo>
                  <a:lnTo>
                    <a:pt x="476" y="571"/>
                  </a:lnTo>
                  <a:lnTo>
                    <a:pt x="494" y="614"/>
                  </a:lnTo>
                  <a:lnTo>
                    <a:pt x="532" y="701"/>
                  </a:lnTo>
                  <a:lnTo>
                    <a:pt x="568" y="786"/>
                  </a:lnTo>
                  <a:lnTo>
                    <a:pt x="586" y="826"/>
                  </a:lnTo>
                  <a:lnTo>
                    <a:pt x="604" y="867"/>
                  </a:lnTo>
                  <a:lnTo>
                    <a:pt x="619" y="906"/>
                  </a:lnTo>
                  <a:lnTo>
                    <a:pt x="633" y="943"/>
                  </a:lnTo>
                  <a:lnTo>
                    <a:pt x="644" y="980"/>
                  </a:lnTo>
                  <a:lnTo>
                    <a:pt x="654" y="1014"/>
                  </a:lnTo>
                  <a:lnTo>
                    <a:pt x="661" y="1047"/>
                  </a:lnTo>
                  <a:lnTo>
                    <a:pt x="665" y="1077"/>
                  </a:lnTo>
                  <a:lnTo>
                    <a:pt x="665" y="1105"/>
                  </a:lnTo>
                  <a:lnTo>
                    <a:pt x="662" y="1130"/>
                  </a:lnTo>
                  <a:lnTo>
                    <a:pt x="655" y="1153"/>
                  </a:lnTo>
                  <a:lnTo>
                    <a:pt x="643" y="1174"/>
                  </a:lnTo>
                  <a:lnTo>
                    <a:pt x="627" y="1191"/>
                  </a:lnTo>
                  <a:lnTo>
                    <a:pt x="605" y="1204"/>
                  </a:lnTo>
                  <a:lnTo>
                    <a:pt x="578" y="1215"/>
                  </a:lnTo>
                  <a:lnTo>
                    <a:pt x="545" y="1221"/>
                  </a:lnTo>
                  <a:lnTo>
                    <a:pt x="506" y="1224"/>
                  </a:lnTo>
                  <a:lnTo>
                    <a:pt x="461" y="1223"/>
                  </a:lnTo>
                  <a:lnTo>
                    <a:pt x="409" y="1218"/>
                  </a:lnTo>
                  <a:lnTo>
                    <a:pt x="349" y="120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Freeform 198"/>
            <p:cNvSpPr>
              <a:spLocks/>
            </p:cNvSpPr>
            <p:nvPr/>
          </p:nvSpPr>
          <p:spPr bwMode="auto">
            <a:xfrm>
              <a:off x="4910138" y="2254251"/>
              <a:ext cx="144463" cy="328613"/>
            </a:xfrm>
            <a:custGeom>
              <a:avLst/>
              <a:gdLst/>
              <a:ahLst/>
              <a:cxnLst>
                <a:cxn ang="0">
                  <a:pos x="18" y="289"/>
                </a:cxn>
                <a:cxn ang="0">
                  <a:pos x="54" y="307"/>
                </a:cxn>
                <a:cxn ang="0">
                  <a:pos x="96" y="313"/>
                </a:cxn>
                <a:cxn ang="0">
                  <a:pos x="143" y="309"/>
                </a:cxn>
                <a:cxn ang="0">
                  <a:pos x="193" y="296"/>
                </a:cxn>
                <a:cxn ang="0">
                  <a:pos x="245" y="275"/>
                </a:cxn>
                <a:cxn ang="0">
                  <a:pos x="298" y="249"/>
                </a:cxn>
                <a:cxn ang="0">
                  <a:pos x="351" y="217"/>
                </a:cxn>
                <a:cxn ang="0">
                  <a:pos x="404" y="184"/>
                </a:cxn>
                <a:cxn ang="0">
                  <a:pos x="454" y="150"/>
                </a:cxn>
                <a:cxn ang="0">
                  <a:pos x="520" y="98"/>
                </a:cxn>
                <a:cxn ang="0">
                  <a:pos x="615" y="19"/>
                </a:cxn>
                <a:cxn ang="0">
                  <a:pos x="626" y="33"/>
                </a:cxn>
                <a:cxn ang="0">
                  <a:pos x="609" y="98"/>
                </a:cxn>
                <a:cxn ang="0">
                  <a:pos x="598" y="166"/>
                </a:cxn>
                <a:cxn ang="0">
                  <a:pos x="591" y="236"/>
                </a:cxn>
                <a:cxn ang="0">
                  <a:pos x="588" y="307"/>
                </a:cxn>
                <a:cxn ang="0">
                  <a:pos x="589" y="379"/>
                </a:cxn>
                <a:cxn ang="0">
                  <a:pos x="595" y="451"/>
                </a:cxn>
                <a:cxn ang="0">
                  <a:pos x="603" y="523"/>
                </a:cxn>
                <a:cxn ang="0">
                  <a:pos x="614" y="616"/>
                </a:cxn>
                <a:cxn ang="0">
                  <a:pos x="624" y="722"/>
                </a:cxn>
                <a:cxn ang="0">
                  <a:pos x="629" y="814"/>
                </a:cxn>
                <a:cxn ang="0">
                  <a:pos x="630" y="896"/>
                </a:cxn>
                <a:cxn ang="0">
                  <a:pos x="627" y="969"/>
                </a:cxn>
                <a:cxn ang="0">
                  <a:pos x="621" y="1033"/>
                </a:cxn>
                <a:cxn ang="0">
                  <a:pos x="611" y="1090"/>
                </a:cxn>
                <a:cxn ang="0">
                  <a:pos x="599" y="1140"/>
                </a:cxn>
                <a:cxn ang="0">
                  <a:pos x="583" y="1184"/>
                </a:cxn>
                <a:cxn ang="0">
                  <a:pos x="565" y="1225"/>
                </a:cxn>
                <a:cxn ang="0">
                  <a:pos x="544" y="1261"/>
                </a:cxn>
                <a:cxn ang="0">
                  <a:pos x="523" y="1296"/>
                </a:cxn>
                <a:cxn ang="0">
                  <a:pos x="486" y="1345"/>
                </a:cxn>
                <a:cxn ang="0">
                  <a:pos x="434" y="1413"/>
                </a:cxn>
                <a:cxn ang="0">
                  <a:pos x="373" y="1414"/>
                </a:cxn>
                <a:cxn ang="0">
                  <a:pos x="302" y="1337"/>
                </a:cxn>
                <a:cxn ang="0">
                  <a:pos x="236" y="1263"/>
                </a:cxn>
                <a:cxn ang="0">
                  <a:pos x="186" y="1194"/>
                </a:cxn>
                <a:cxn ang="0">
                  <a:pos x="143" y="1118"/>
                </a:cxn>
                <a:cxn ang="0">
                  <a:pos x="107" y="1038"/>
                </a:cxn>
                <a:cxn ang="0">
                  <a:pos x="78" y="955"/>
                </a:cxn>
                <a:cxn ang="0">
                  <a:pos x="55" y="870"/>
                </a:cxn>
                <a:cxn ang="0">
                  <a:pos x="36" y="785"/>
                </a:cxn>
                <a:cxn ang="0">
                  <a:pos x="23" y="702"/>
                </a:cxn>
                <a:cxn ang="0">
                  <a:pos x="12" y="622"/>
                </a:cxn>
                <a:cxn ang="0">
                  <a:pos x="6" y="546"/>
                </a:cxn>
                <a:cxn ang="0">
                  <a:pos x="1" y="445"/>
                </a:cxn>
                <a:cxn ang="0">
                  <a:pos x="0" y="341"/>
                </a:cxn>
                <a:cxn ang="0">
                  <a:pos x="2" y="283"/>
                </a:cxn>
              </a:cxnLst>
              <a:rect l="0" t="0" r="r" b="b"/>
              <a:pathLst>
                <a:path w="636" h="1449">
                  <a:moveTo>
                    <a:pt x="2" y="275"/>
                  </a:moveTo>
                  <a:lnTo>
                    <a:pt x="18" y="289"/>
                  </a:lnTo>
                  <a:lnTo>
                    <a:pt x="35" y="300"/>
                  </a:lnTo>
                  <a:lnTo>
                    <a:pt x="54" y="307"/>
                  </a:lnTo>
                  <a:lnTo>
                    <a:pt x="75" y="311"/>
                  </a:lnTo>
                  <a:lnTo>
                    <a:pt x="96" y="313"/>
                  </a:lnTo>
                  <a:lnTo>
                    <a:pt x="119" y="312"/>
                  </a:lnTo>
                  <a:lnTo>
                    <a:pt x="143" y="309"/>
                  </a:lnTo>
                  <a:lnTo>
                    <a:pt x="168" y="303"/>
                  </a:lnTo>
                  <a:lnTo>
                    <a:pt x="193" y="296"/>
                  </a:lnTo>
                  <a:lnTo>
                    <a:pt x="219" y="286"/>
                  </a:lnTo>
                  <a:lnTo>
                    <a:pt x="245" y="275"/>
                  </a:lnTo>
                  <a:lnTo>
                    <a:pt x="272" y="262"/>
                  </a:lnTo>
                  <a:lnTo>
                    <a:pt x="298" y="249"/>
                  </a:lnTo>
                  <a:lnTo>
                    <a:pt x="325" y="233"/>
                  </a:lnTo>
                  <a:lnTo>
                    <a:pt x="351" y="217"/>
                  </a:lnTo>
                  <a:lnTo>
                    <a:pt x="379" y="201"/>
                  </a:lnTo>
                  <a:lnTo>
                    <a:pt x="404" y="184"/>
                  </a:lnTo>
                  <a:lnTo>
                    <a:pt x="429" y="166"/>
                  </a:lnTo>
                  <a:lnTo>
                    <a:pt x="454" y="150"/>
                  </a:lnTo>
                  <a:lnTo>
                    <a:pt x="477" y="132"/>
                  </a:lnTo>
                  <a:lnTo>
                    <a:pt x="520" y="98"/>
                  </a:lnTo>
                  <a:lnTo>
                    <a:pt x="559" y="67"/>
                  </a:lnTo>
                  <a:lnTo>
                    <a:pt x="615" y="19"/>
                  </a:lnTo>
                  <a:lnTo>
                    <a:pt x="636" y="0"/>
                  </a:lnTo>
                  <a:lnTo>
                    <a:pt x="626" y="33"/>
                  </a:lnTo>
                  <a:lnTo>
                    <a:pt x="617" y="65"/>
                  </a:lnTo>
                  <a:lnTo>
                    <a:pt x="609" y="98"/>
                  </a:lnTo>
                  <a:lnTo>
                    <a:pt x="603" y="132"/>
                  </a:lnTo>
                  <a:lnTo>
                    <a:pt x="598" y="166"/>
                  </a:lnTo>
                  <a:lnTo>
                    <a:pt x="595" y="202"/>
                  </a:lnTo>
                  <a:lnTo>
                    <a:pt x="591" y="236"/>
                  </a:lnTo>
                  <a:lnTo>
                    <a:pt x="589" y="272"/>
                  </a:lnTo>
                  <a:lnTo>
                    <a:pt x="588" y="307"/>
                  </a:lnTo>
                  <a:lnTo>
                    <a:pt x="588" y="343"/>
                  </a:lnTo>
                  <a:lnTo>
                    <a:pt x="589" y="379"/>
                  </a:lnTo>
                  <a:lnTo>
                    <a:pt x="591" y="415"/>
                  </a:lnTo>
                  <a:lnTo>
                    <a:pt x="595" y="451"/>
                  </a:lnTo>
                  <a:lnTo>
                    <a:pt x="599" y="488"/>
                  </a:lnTo>
                  <a:lnTo>
                    <a:pt x="603" y="523"/>
                  </a:lnTo>
                  <a:lnTo>
                    <a:pt x="608" y="560"/>
                  </a:lnTo>
                  <a:lnTo>
                    <a:pt x="614" y="616"/>
                  </a:lnTo>
                  <a:lnTo>
                    <a:pt x="620" y="670"/>
                  </a:lnTo>
                  <a:lnTo>
                    <a:pt x="624" y="722"/>
                  </a:lnTo>
                  <a:lnTo>
                    <a:pt x="627" y="769"/>
                  </a:lnTo>
                  <a:lnTo>
                    <a:pt x="629" y="814"/>
                  </a:lnTo>
                  <a:lnTo>
                    <a:pt x="630" y="856"/>
                  </a:lnTo>
                  <a:lnTo>
                    <a:pt x="630" y="896"/>
                  </a:lnTo>
                  <a:lnTo>
                    <a:pt x="629" y="933"/>
                  </a:lnTo>
                  <a:lnTo>
                    <a:pt x="627" y="969"/>
                  </a:lnTo>
                  <a:lnTo>
                    <a:pt x="625" y="1002"/>
                  </a:lnTo>
                  <a:lnTo>
                    <a:pt x="621" y="1033"/>
                  </a:lnTo>
                  <a:lnTo>
                    <a:pt x="616" y="1062"/>
                  </a:lnTo>
                  <a:lnTo>
                    <a:pt x="611" y="1090"/>
                  </a:lnTo>
                  <a:lnTo>
                    <a:pt x="605" y="1115"/>
                  </a:lnTo>
                  <a:lnTo>
                    <a:pt x="599" y="1140"/>
                  </a:lnTo>
                  <a:lnTo>
                    <a:pt x="591" y="1163"/>
                  </a:lnTo>
                  <a:lnTo>
                    <a:pt x="583" y="1184"/>
                  </a:lnTo>
                  <a:lnTo>
                    <a:pt x="575" y="1205"/>
                  </a:lnTo>
                  <a:lnTo>
                    <a:pt x="565" y="1225"/>
                  </a:lnTo>
                  <a:lnTo>
                    <a:pt x="555" y="1243"/>
                  </a:lnTo>
                  <a:lnTo>
                    <a:pt x="544" y="1261"/>
                  </a:lnTo>
                  <a:lnTo>
                    <a:pt x="534" y="1279"/>
                  </a:lnTo>
                  <a:lnTo>
                    <a:pt x="523" y="1296"/>
                  </a:lnTo>
                  <a:lnTo>
                    <a:pt x="511" y="1312"/>
                  </a:lnTo>
                  <a:lnTo>
                    <a:pt x="486" y="1345"/>
                  </a:lnTo>
                  <a:lnTo>
                    <a:pt x="460" y="1378"/>
                  </a:lnTo>
                  <a:lnTo>
                    <a:pt x="434" y="1413"/>
                  </a:lnTo>
                  <a:lnTo>
                    <a:pt x="406" y="1449"/>
                  </a:lnTo>
                  <a:lnTo>
                    <a:pt x="373" y="1414"/>
                  </a:lnTo>
                  <a:lnTo>
                    <a:pt x="339" y="1377"/>
                  </a:lnTo>
                  <a:lnTo>
                    <a:pt x="302" y="1337"/>
                  </a:lnTo>
                  <a:lnTo>
                    <a:pt x="263" y="1296"/>
                  </a:lnTo>
                  <a:lnTo>
                    <a:pt x="236" y="1263"/>
                  </a:lnTo>
                  <a:lnTo>
                    <a:pt x="210" y="1230"/>
                  </a:lnTo>
                  <a:lnTo>
                    <a:pt x="186" y="1194"/>
                  </a:lnTo>
                  <a:lnTo>
                    <a:pt x="164" y="1157"/>
                  </a:lnTo>
                  <a:lnTo>
                    <a:pt x="143" y="1118"/>
                  </a:lnTo>
                  <a:lnTo>
                    <a:pt x="125" y="1079"/>
                  </a:lnTo>
                  <a:lnTo>
                    <a:pt x="107" y="1038"/>
                  </a:lnTo>
                  <a:lnTo>
                    <a:pt x="93" y="997"/>
                  </a:lnTo>
                  <a:lnTo>
                    <a:pt x="78" y="955"/>
                  </a:lnTo>
                  <a:lnTo>
                    <a:pt x="67" y="913"/>
                  </a:lnTo>
                  <a:lnTo>
                    <a:pt x="55" y="870"/>
                  </a:lnTo>
                  <a:lnTo>
                    <a:pt x="45" y="828"/>
                  </a:lnTo>
                  <a:lnTo>
                    <a:pt x="36" y="785"/>
                  </a:lnTo>
                  <a:lnTo>
                    <a:pt x="29" y="743"/>
                  </a:lnTo>
                  <a:lnTo>
                    <a:pt x="23" y="702"/>
                  </a:lnTo>
                  <a:lnTo>
                    <a:pt x="18" y="661"/>
                  </a:lnTo>
                  <a:lnTo>
                    <a:pt x="12" y="622"/>
                  </a:lnTo>
                  <a:lnTo>
                    <a:pt x="9" y="584"/>
                  </a:lnTo>
                  <a:lnTo>
                    <a:pt x="6" y="546"/>
                  </a:lnTo>
                  <a:lnTo>
                    <a:pt x="3" y="511"/>
                  </a:lnTo>
                  <a:lnTo>
                    <a:pt x="1" y="445"/>
                  </a:lnTo>
                  <a:lnTo>
                    <a:pt x="0" y="389"/>
                  </a:lnTo>
                  <a:lnTo>
                    <a:pt x="0" y="341"/>
                  </a:lnTo>
                  <a:lnTo>
                    <a:pt x="1" y="305"/>
                  </a:lnTo>
                  <a:lnTo>
                    <a:pt x="2" y="283"/>
                  </a:lnTo>
                  <a:lnTo>
                    <a:pt x="2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Freeform 199"/>
            <p:cNvSpPr>
              <a:spLocks/>
            </p:cNvSpPr>
            <p:nvPr/>
          </p:nvSpPr>
          <p:spPr bwMode="auto">
            <a:xfrm>
              <a:off x="4945063" y="2909888"/>
              <a:ext cx="214313" cy="342900"/>
            </a:xfrm>
            <a:custGeom>
              <a:avLst/>
              <a:gdLst/>
              <a:ahLst/>
              <a:cxnLst>
                <a:cxn ang="0">
                  <a:pos x="905" y="72"/>
                </a:cxn>
                <a:cxn ang="0">
                  <a:pos x="919" y="109"/>
                </a:cxn>
                <a:cxn ang="0">
                  <a:pos x="935" y="199"/>
                </a:cxn>
                <a:cxn ang="0">
                  <a:pos x="942" y="311"/>
                </a:cxn>
                <a:cxn ang="0">
                  <a:pos x="941" y="424"/>
                </a:cxn>
                <a:cxn ang="0">
                  <a:pos x="933" y="503"/>
                </a:cxn>
                <a:cxn ang="0">
                  <a:pos x="925" y="538"/>
                </a:cxn>
                <a:cxn ang="0">
                  <a:pos x="903" y="559"/>
                </a:cxn>
                <a:cxn ang="0">
                  <a:pos x="856" y="630"/>
                </a:cxn>
                <a:cxn ang="0">
                  <a:pos x="827" y="712"/>
                </a:cxn>
                <a:cxn ang="0">
                  <a:pos x="814" y="798"/>
                </a:cxn>
                <a:cxn ang="0">
                  <a:pos x="814" y="887"/>
                </a:cxn>
                <a:cxn ang="0">
                  <a:pos x="823" y="973"/>
                </a:cxn>
                <a:cxn ang="0">
                  <a:pos x="839" y="1053"/>
                </a:cxn>
                <a:cxn ang="0">
                  <a:pos x="869" y="1165"/>
                </a:cxn>
                <a:cxn ang="0">
                  <a:pos x="864" y="1251"/>
                </a:cxn>
                <a:cxn ang="0">
                  <a:pos x="771" y="1277"/>
                </a:cxn>
                <a:cxn ang="0">
                  <a:pos x="693" y="1308"/>
                </a:cxn>
                <a:cxn ang="0">
                  <a:pos x="627" y="1340"/>
                </a:cxn>
                <a:cxn ang="0">
                  <a:pos x="573" y="1373"/>
                </a:cxn>
                <a:cxn ang="0">
                  <a:pos x="530" y="1406"/>
                </a:cxn>
                <a:cxn ang="0">
                  <a:pos x="474" y="1464"/>
                </a:cxn>
                <a:cxn ang="0">
                  <a:pos x="444" y="1511"/>
                </a:cxn>
                <a:cxn ang="0">
                  <a:pos x="337" y="1461"/>
                </a:cxn>
                <a:cxn ang="0">
                  <a:pos x="250" y="1395"/>
                </a:cxn>
                <a:cxn ang="0">
                  <a:pos x="177" y="1318"/>
                </a:cxn>
                <a:cxn ang="0">
                  <a:pos x="118" y="1229"/>
                </a:cxn>
                <a:cxn ang="0">
                  <a:pos x="73" y="1131"/>
                </a:cxn>
                <a:cxn ang="0">
                  <a:pos x="41" y="1027"/>
                </a:cxn>
                <a:cxn ang="0">
                  <a:pos x="18" y="918"/>
                </a:cxn>
                <a:cxn ang="0">
                  <a:pos x="6" y="807"/>
                </a:cxn>
                <a:cxn ang="0">
                  <a:pos x="0" y="694"/>
                </a:cxn>
                <a:cxn ang="0">
                  <a:pos x="1" y="583"/>
                </a:cxn>
                <a:cxn ang="0">
                  <a:pos x="22" y="482"/>
                </a:cxn>
                <a:cxn ang="0">
                  <a:pos x="82" y="395"/>
                </a:cxn>
                <a:cxn ang="0">
                  <a:pos x="156" y="311"/>
                </a:cxn>
                <a:cxn ang="0">
                  <a:pos x="239" y="230"/>
                </a:cxn>
                <a:cxn ang="0">
                  <a:pos x="331" y="157"/>
                </a:cxn>
                <a:cxn ang="0">
                  <a:pos x="428" y="95"/>
                </a:cxn>
                <a:cxn ang="0">
                  <a:pos x="526" y="46"/>
                </a:cxn>
                <a:cxn ang="0">
                  <a:pos x="623" y="12"/>
                </a:cxn>
                <a:cxn ang="0">
                  <a:pos x="715" y="0"/>
                </a:cxn>
                <a:cxn ang="0">
                  <a:pos x="799" y="9"/>
                </a:cxn>
                <a:cxn ang="0">
                  <a:pos x="874" y="44"/>
                </a:cxn>
              </a:cxnLst>
              <a:rect l="0" t="0" r="r" b="b"/>
              <a:pathLst>
                <a:path w="943" h="1511">
                  <a:moveTo>
                    <a:pt x="896" y="61"/>
                  </a:moveTo>
                  <a:lnTo>
                    <a:pt x="901" y="65"/>
                  </a:lnTo>
                  <a:lnTo>
                    <a:pt x="905" y="72"/>
                  </a:lnTo>
                  <a:lnTo>
                    <a:pt x="908" y="79"/>
                  </a:lnTo>
                  <a:lnTo>
                    <a:pt x="912" y="87"/>
                  </a:lnTo>
                  <a:lnTo>
                    <a:pt x="919" y="109"/>
                  </a:lnTo>
                  <a:lnTo>
                    <a:pt x="926" y="135"/>
                  </a:lnTo>
                  <a:lnTo>
                    <a:pt x="931" y="166"/>
                  </a:lnTo>
                  <a:lnTo>
                    <a:pt x="935" y="199"/>
                  </a:lnTo>
                  <a:lnTo>
                    <a:pt x="938" y="236"/>
                  </a:lnTo>
                  <a:lnTo>
                    <a:pt x="941" y="272"/>
                  </a:lnTo>
                  <a:lnTo>
                    <a:pt x="942" y="311"/>
                  </a:lnTo>
                  <a:lnTo>
                    <a:pt x="943" y="349"/>
                  </a:lnTo>
                  <a:lnTo>
                    <a:pt x="943" y="387"/>
                  </a:lnTo>
                  <a:lnTo>
                    <a:pt x="941" y="424"/>
                  </a:lnTo>
                  <a:lnTo>
                    <a:pt x="939" y="458"/>
                  </a:lnTo>
                  <a:lnTo>
                    <a:pt x="935" y="488"/>
                  </a:lnTo>
                  <a:lnTo>
                    <a:pt x="933" y="503"/>
                  </a:lnTo>
                  <a:lnTo>
                    <a:pt x="930" y="515"/>
                  </a:lnTo>
                  <a:lnTo>
                    <a:pt x="928" y="527"/>
                  </a:lnTo>
                  <a:lnTo>
                    <a:pt x="925" y="538"/>
                  </a:lnTo>
                  <a:lnTo>
                    <a:pt x="924" y="538"/>
                  </a:lnTo>
                  <a:lnTo>
                    <a:pt x="924" y="537"/>
                  </a:lnTo>
                  <a:lnTo>
                    <a:pt x="903" y="559"/>
                  </a:lnTo>
                  <a:lnTo>
                    <a:pt x="885" y="581"/>
                  </a:lnTo>
                  <a:lnTo>
                    <a:pt x="869" y="605"/>
                  </a:lnTo>
                  <a:lnTo>
                    <a:pt x="856" y="630"/>
                  </a:lnTo>
                  <a:lnTo>
                    <a:pt x="844" y="657"/>
                  </a:lnTo>
                  <a:lnTo>
                    <a:pt x="835" y="683"/>
                  </a:lnTo>
                  <a:lnTo>
                    <a:pt x="827" y="712"/>
                  </a:lnTo>
                  <a:lnTo>
                    <a:pt x="821" y="740"/>
                  </a:lnTo>
                  <a:lnTo>
                    <a:pt x="817" y="769"/>
                  </a:lnTo>
                  <a:lnTo>
                    <a:pt x="814" y="798"/>
                  </a:lnTo>
                  <a:lnTo>
                    <a:pt x="813" y="828"/>
                  </a:lnTo>
                  <a:lnTo>
                    <a:pt x="813" y="857"/>
                  </a:lnTo>
                  <a:lnTo>
                    <a:pt x="814" y="887"/>
                  </a:lnTo>
                  <a:lnTo>
                    <a:pt x="816" y="916"/>
                  </a:lnTo>
                  <a:lnTo>
                    <a:pt x="819" y="944"/>
                  </a:lnTo>
                  <a:lnTo>
                    <a:pt x="823" y="973"/>
                  </a:lnTo>
                  <a:lnTo>
                    <a:pt x="828" y="1001"/>
                  </a:lnTo>
                  <a:lnTo>
                    <a:pt x="833" y="1027"/>
                  </a:lnTo>
                  <a:lnTo>
                    <a:pt x="839" y="1053"/>
                  </a:lnTo>
                  <a:lnTo>
                    <a:pt x="845" y="1078"/>
                  </a:lnTo>
                  <a:lnTo>
                    <a:pt x="858" y="1124"/>
                  </a:lnTo>
                  <a:lnTo>
                    <a:pt x="869" y="1165"/>
                  </a:lnTo>
                  <a:lnTo>
                    <a:pt x="890" y="1223"/>
                  </a:lnTo>
                  <a:lnTo>
                    <a:pt x="899" y="1244"/>
                  </a:lnTo>
                  <a:lnTo>
                    <a:pt x="864" y="1251"/>
                  </a:lnTo>
                  <a:lnTo>
                    <a:pt x="832" y="1260"/>
                  </a:lnTo>
                  <a:lnTo>
                    <a:pt x="801" y="1268"/>
                  </a:lnTo>
                  <a:lnTo>
                    <a:pt x="771" y="1277"/>
                  </a:lnTo>
                  <a:lnTo>
                    <a:pt x="744" y="1287"/>
                  </a:lnTo>
                  <a:lnTo>
                    <a:pt x="718" y="1297"/>
                  </a:lnTo>
                  <a:lnTo>
                    <a:pt x="693" y="1308"/>
                  </a:lnTo>
                  <a:lnTo>
                    <a:pt x="670" y="1318"/>
                  </a:lnTo>
                  <a:lnTo>
                    <a:pt x="647" y="1329"/>
                  </a:lnTo>
                  <a:lnTo>
                    <a:pt x="627" y="1340"/>
                  </a:lnTo>
                  <a:lnTo>
                    <a:pt x="608" y="1351"/>
                  </a:lnTo>
                  <a:lnTo>
                    <a:pt x="590" y="1362"/>
                  </a:lnTo>
                  <a:lnTo>
                    <a:pt x="573" y="1373"/>
                  </a:lnTo>
                  <a:lnTo>
                    <a:pt x="557" y="1384"/>
                  </a:lnTo>
                  <a:lnTo>
                    <a:pt x="544" y="1395"/>
                  </a:lnTo>
                  <a:lnTo>
                    <a:pt x="530" y="1406"/>
                  </a:lnTo>
                  <a:lnTo>
                    <a:pt x="507" y="1427"/>
                  </a:lnTo>
                  <a:lnTo>
                    <a:pt x="489" y="1447"/>
                  </a:lnTo>
                  <a:lnTo>
                    <a:pt x="474" y="1464"/>
                  </a:lnTo>
                  <a:lnTo>
                    <a:pt x="461" y="1480"/>
                  </a:lnTo>
                  <a:lnTo>
                    <a:pt x="448" y="1503"/>
                  </a:lnTo>
                  <a:lnTo>
                    <a:pt x="444" y="1511"/>
                  </a:lnTo>
                  <a:lnTo>
                    <a:pt x="406" y="1496"/>
                  </a:lnTo>
                  <a:lnTo>
                    <a:pt x="371" y="1479"/>
                  </a:lnTo>
                  <a:lnTo>
                    <a:pt x="337" y="1461"/>
                  </a:lnTo>
                  <a:lnTo>
                    <a:pt x="306" y="1440"/>
                  </a:lnTo>
                  <a:lnTo>
                    <a:pt x="277" y="1419"/>
                  </a:lnTo>
                  <a:lnTo>
                    <a:pt x="250" y="1395"/>
                  </a:lnTo>
                  <a:lnTo>
                    <a:pt x="224" y="1371"/>
                  </a:lnTo>
                  <a:lnTo>
                    <a:pt x="200" y="1345"/>
                  </a:lnTo>
                  <a:lnTo>
                    <a:pt x="177" y="1318"/>
                  </a:lnTo>
                  <a:lnTo>
                    <a:pt x="156" y="1289"/>
                  </a:lnTo>
                  <a:lnTo>
                    <a:pt x="136" y="1260"/>
                  </a:lnTo>
                  <a:lnTo>
                    <a:pt x="118" y="1229"/>
                  </a:lnTo>
                  <a:lnTo>
                    <a:pt x="103" y="1197"/>
                  </a:lnTo>
                  <a:lnTo>
                    <a:pt x="87" y="1165"/>
                  </a:lnTo>
                  <a:lnTo>
                    <a:pt x="73" y="1131"/>
                  </a:lnTo>
                  <a:lnTo>
                    <a:pt x="62" y="1097"/>
                  </a:lnTo>
                  <a:lnTo>
                    <a:pt x="50" y="1062"/>
                  </a:lnTo>
                  <a:lnTo>
                    <a:pt x="41" y="1027"/>
                  </a:lnTo>
                  <a:lnTo>
                    <a:pt x="33" y="991"/>
                  </a:lnTo>
                  <a:lnTo>
                    <a:pt x="24" y="955"/>
                  </a:lnTo>
                  <a:lnTo>
                    <a:pt x="18" y="918"/>
                  </a:lnTo>
                  <a:lnTo>
                    <a:pt x="13" y="881"/>
                  </a:lnTo>
                  <a:lnTo>
                    <a:pt x="9" y="844"/>
                  </a:lnTo>
                  <a:lnTo>
                    <a:pt x="6" y="807"/>
                  </a:lnTo>
                  <a:lnTo>
                    <a:pt x="3" y="769"/>
                  </a:lnTo>
                  <a:lnTo>
                    <a:pt x="1" y="731"/>
                  </a:lnTo>
                  <a:lnTo>
                    <a:pt x="0" y="694"/>
                  </a:lnTo>
                  <a:lnTo>
                    <a:pt x="0" y="656"/>
                  </a:lnTo>
                  <a:lnTo>
                    <a:pt x="0" y="620"/>
                  </a:lnTo>
                  <a:lnTo>
                    <a:pt x="1" y="583"/>
                  </a:lnTo>
                  <a:lnTo>
                    <a:pt x="4" y="547"/>
                  </a:lnTo>
                  <a:lnTo>
                    <a:pt x="6" y="510"/>
                  </a:lnTo>
                  <a:lnTo>
                    <a:pt x="22" y="482"/>
                  </a:lnTo>
                  <a:lnTo>
                    <a:pt x="40" y="453"/>
                  </a:lnTo>
                  <a:lnTo>
                    <a:pt x="60" y="425"/>
                  </a:lnTo>
                  <a:lnTo>
                    <a:pt x="82" y="395"/>
                  </a:lnTo>
                  <a:lnTo>
                    <a:pt x="105" y="367"/>
                  </a:lnTo>
                  <a:lnTo>
                    <a:pt x="130" y="339"/>
                  </a:lnTo>
                  <a:lnTo>
                    <a:pt x="156" y="311"/>
                  </a:lnTo>
                  <a:lnTo>
                    <a:pt x="183" y="283"/>
                  </a:lnTo>
                  <a:lnTo>
                    <a:pt x="210" y="257"/>
                  </a:lnTo>
                  <a:lnTo>
                    <a:pt x="239" y="230"/>
                  </a:lnTo>
                  <a:lnTo>
                    <a:pt x="270" y="204"/>
                  </a:lnTo>
                  <a:lnTo>
                    <a:pt x="300" y="180"/>
                  </a:lnTo>
                  <a:lnTo>
                    <a:pt x="331" y="157"/>
                  </a:lnTo>
                  <a:lnTo>
                    <a:pt x="363" y="134"/>
                  </a:lnTo>
                  <a:lnTo>
                    <a:pt x="396" y="114"/>
                  </a:lnTo>
                  <a:lnTo>
                    <a:pt x="428" y="95"/>
                  </a:lnTo>
                  <a:lnTo>
                    <a:pt x="460" y="76"/>
                  </a:lnTo>
                  <a:lnTo>
                    <a:pt x="494" y="60"/>
                  </a:lnTo>
                  <a:lnTo>
                    <a:pt x="526" y="46"/>
                  </a:lnTo>
                  <a:lnTo>
                    <a:pt x="559" y="32"/>
                  </a:lnTo>
                  <a:lnTo>
                    <a:pt x="591" y="22"/>
                  </a:lnTo>
                  <a:lnTo>
                    <a:pt x="623" y="12"/>
                  </a:lnTo>
                  <a:lnTo>
                    <a:pt x="654" y="6"/>
                  </a:lnTo>
                  <a:lnTo>
                    <a:pt x="685" y="2"/>
                  </a:lnTo>
                  <a:lnTo>
                    <a:pt x="715" y="0"/>
                  </a:lnTo>
                  <a:lnTo>
                    <a:pt x="744" y="0"/>
                  </a:lnTo>
                  <a:lnTo>
                    <a:pt x="772" y="3"/>
                  </a:lnTo>
                  <a:lnTo>
                    <a:pt x="799" y="9"/>
                  </a:lnTo>
                  <a:lnTo>
                    <a:pt x="826" y="17"/>
                  </a:lnTo>
                  <a:lnTo>
                    <a:pt x="851" y="29"/>
                  </a:lnTo>
                  <a:lnTo>
                    <a:pt x="874" y="44"/>
                  </a:lnTo>
                  <a:lnTo>
                    <a:pt x="896" y="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Freeform 200"/>
            <p:cNvSpPr>
              <a:spLocks/>
            </p:cNvSpPr>
            <p:nvPr/>
          </p:nvSpPr>
          <p:spPr bwMode="auto">
            <a:xfrm>
              <a:off x="5146675" y="3024188"/>
              <a:ext cx="147638" cy="309563"/>
            </a:xfrm>
            <a:custGeom>
              <a:avLst/>
              <a:gdLst/>
              <a:ahLst/>
              <a:cxnLst>
                <a:cxn ang="0">
                  <a:pos x="184" y="189"/>
                </a:cxn>
                <a:cxn ang="0">
                  <a:pos x="183" y="172"/>
                </a:cxn>
                <a:cxn ang="0">
                  <a:pos x="177" y="132"/>
                </a:cxn>
                <a:cxn ang="0">
                  <a:pos x="167" y="69"/>
                </a:cxn>
                <a:cxn ang="0">
                  <a:pos x="163" y="29"/>
                </a:cxn>
                <a:cxn ang="0">
                  <a:pos x="163" y="14"/>
                </a:cxn>
                <a:cxn ang="0">
                  <a:pos x="179" y="8"/>
                </a:cxn>
                <a:cxn ang="0">
                  <a:pos x="208" y="3"/>
                </a:cxn>
                <a:cxn ang="0">
                  <a:pos x="237" y="1"/>
                </a:cxn>
                <a:cxn ang="0">
                  <a:pos x="265" y="0"/>
                </a:cxn>
                <a:cxn ang="0">
                  <a:pos x="293" y="3"/>
                </a:cxn>
                <a:cxn ang="0">
                  <a:pos x="321" y="8"/>
                </a:cxn>
                <a:cxn ang="0">
                  <a:pos x="348" y="17"/>
                </a:cxn>
                <a:cxn ang="0">
                  <a:pos x="376" y="28"/>
                </a:cxn>
                <a:cxn ang="0">
                  <a:pos x="404" y="44"/>
                </a:cxn>
                <a:cxn ang="0">
                  <a:pos x="431" y="62"/>
                </a:cxn>
                <a:cxn ang="0">
                  <a:pos x="457" y="84"/>
                </a:cxn>
                <a:cxn ang="0">
                  <a:pos x="484" y="112"/>
                </a:cxn>
                <a:cxn ang="0">
                  <a:pos x="510" y="142"/>
                </a:cxn>
                <a:cxn ang="0">
                  <a:pos x="537" y="176"/>
                </a:cxn>
                <a:cxn ang="0">
                  <a:pos x="563" y="216"/>
                </a:cxn>
                <a:cxn ang="0">
                  <a:pos x="589" y="260"/>
                </a:cxn>
                <a:cxn ang="0">
                  <a:pos x="619" y="336"/>
                </a:cxn>
                <a:cxn ang="0">
                  <a:pos x="642" y="440"/>
                </a:cxn>
                <a:cxn ang="0">
                  <a:pos x="653" y="542"/>
                </a:cxn>
                <a:cxn ang="0">
                  <a:pos x="654" y="641"/>
                </a:cxn>
                <a:cxn ang="0">
                  <a:pos x="647" y="737"/>
                </a:cxn>
                <a:cxn ang="0">
                  <a:pos x="631" y="829"/>
                </a:cxn>
                <a:cxn ang="0">
                  <a:pos x="610" y="915"/>
                </a:cxn>
                <a:cxn ang="0">
                  <a:pos x="584" y="997"/>
                </a:cxn>
                <a:cxn ang="0">
                  <a:pos x="555" y="1072"/>
                </a:cxn>
                <a:cxn ang="0">
                  <a:pos x="525" y="1140"/>
                </a:cxn>
                <a:cxn ang="0">
                  <a:pos x="495" y="1200"/>
                </a:cxn>
                <a:cxn ang="0">
                  <a:pos x="465" y="1252"/>
                </a:cxn>
                <a:cxn ang="0">
                  <a:pos x="428" y="1314"/>
                </a:cxn>
                <a:cxn ang="0">
                  <a:pos x="396" y="1360"/>
                </a:cxn>
                <a:cxn ang="0">
                  <a:pos x="387" y="1346"/>
                </a:cxn>
                <a:cxn ang="0">
                  <a:pos x="373" y="1311"/>
                </a:cxn>
                <a:cxn ang="0">
                  <a:pos x="354" y="1280"/>
                </a:cxn>
                <a:cxn ang="0">
                  <a:pos x="329" y="1250"/>
                </a:cxn>
                <a:cxn ang="0">
                  <a:pos x="300" y="1225"/>
                </a:cxn>
                <a:cxn ang="0">
                  <a:pos x="268" y="1203"/>
                </a:cxn>
                <a:cxn ang="0">
                  <a:pos x="234" y="1185"/>
                </a:cxn>
                <a:cxn ang="0">
                  <a:pos x="199" y="1168"/>
                </a:cxn>
                <a:cxn ang="0">
                  <a:pos x="147" y="1148"/>
                </a:cxn>
                <a:cxn ang="0">
                  <a:pos x="84" y="1130"/>
                </a:cxn>
                <a:cxn ang="0">
                  <a:pos x="15" y="1116"/>
                </a:cxn>
                <a:cxn ang="0">
                  <a:pos x="32" y="1073"/>
                </a:cxn>
                <a:cxn ang="0">
                  <a:pos x="92" y="994"/>
                </a:cxn>
                <a:cxn ang="0">
                  <a:pos x="141" y="916"/>
                </a:cxn>
                <a:cxn ang="0">
                  <a:pos x="182" y="843"/>
                </a:cxn>
                <a:cxn ang="0">
                  <a:pos x="214" y="773"/>
                </a:cxn>
                <a:cxn ang="0">
                  <a:pos x="238" y="705"/>
                </a:cxn>
                <a:cxn ang="0">
                  <a:pos x="256" y="642"/>
                </a:cxn>
                <a:cxn ang="0">
                  <a:pos x="266" y="580"/>
                </a:cxn>
                <a:cxn ang="0">
                  <a:pos x="271" y="523"/>
                </a:cxn>
                <a:cxn ang="0">
                  <a:pos x="271" y="469"/>
                </a:cxn>
                <a:cxn ang="0">
                  <a:pos x="266" y="417"/>
                </a:cxn>
                <a:cxn ang="0">
                  <a:pos x="258" y="369"/>
                </a:cxn>
                <a:cxn ang="0">
                  <a:pos x="245" y="323"/>
                </a:cxn>
                <a:cxn ang="0">
                  <a:pos x="230" y="282"/>
                </a:cxn>
                <a:cxn ang="0">
                  <a:pos x="212" y="244"/>
                </a:cxn>
                <a:cxn ang="0">
                  <a:pos x="192" y="209"/>
                </a:cxn>
              </a:cxnLst>
              <a:rect l="0" t="0" r="r" b="b"/>
              <a:pathLst>
                <a:path w="655" h="1365">
                  <a:moveTo>
                    <a:pt x="183" y="192"/>
                  </a:moveTo>
                  <a:lnTo>
                    <a:pt x="184" y="189"/>
                  </a:lnTo>
                  <a:lnTo>
                    <a:pt x="184" y="181"/>
                  </a:lnTo>
                  <a:lnTo>
                    <a:pt x="183" y="172"/>
                  </a:lnTo>
                  <a:lnTo>
                    <a:pt x="182" y="161"/>
                  </a:lnTo>
                  <a:lnTo>
                    <a:pt x="177" y="132"/>
                  </a:lnTo>
                  <a:lnTo>
                    <a:pt x="172" y="100"/>
                  </a:lnTo>
                  <a:lnTo>
                    <a:pt x="167" y="69"/>
                  </a:lnTo>
                  <a:lnTo>
                    <a:pt x="164" y="41"/>
                  </a:lnTo>
                  <a:lnTo>
                    <a:pt x="163" y="29"/>
                  </a:lnTo>
                  <a:lnTo>
                    <a:pt x="163" y="21"/>
                  </a:lnTo>
                  <a:lnTo>
                    <a:pt x="163" y="14"/>
                  </a:lnTo>
                  <a:lnTo>
                    <a:pt x="165" y="11"/>
                  </a:lnTo>
                  <a:lnTo>
                    <a:pt x="179" y="8"/>
                  </a:lnTo>
                  <a:lnTo>
                    <a:pt x="194" y="5"/>
                  </a:lnTo>
                  <a:lnTo>
                    <a:pt x="208" y="3"/>
                  </a:lnTo>
                  <a:lnTo>
                    <a:pt x="222" y="1"/>
                  </a:lnTo>
                  <a:lnTo>
                    <a:pt x="237" y="1"/>
                  </a:lnTo>
                  <a:lnTo>
                    <a:pt x="250" y="0"/>
                  </a:lnTo>
                  <a:lnTo>
                    <a:pt x="265" y="0"/>
                  </a:lnTo>
                  <a:lnTo>
                    <a:pt x="279" y="1"/>
                  </a:lnTo>
                  <a:lnTo>
                    <a:pt x="293" y="3"/>
                  </a:lnTo>
                  <a:lnTo>
                    <a:pt x="307" y="5"/>
                  </a:lnTo>
                  <a:lnTo>
                    <a:pt x="321" y="8"/>
                  </a:lnTo>
                  <a:lnTo>
                    <a:pt x="335" y="12"/>
                  </a:lnTo>
                  <a:lnTo>
                    <a:pt x="348" y="17"/>
                  </a:lnTo>
                  <a:lnTo>
                    <a:pt x="362" y="22"/>
                  </a:lnTo>
                  <a:lnTo>
                    <a:pt x="376" y="28"/>
                  </a:lnTo>
                  <a:lnTo>
                    <a:pt x="390" y="35"/>
                  </a:lnTo>
                  <a:lnTo>
                    <a:pt x="404" y="44"/>
                  </a:lnTo>
                  <a:lnTo>
                    <a:pt x="417" y="52"/>
                  </a:lnTo>
                  <a:lnTo>
                    <a:pt x="431" y="62"/>
                  </a:lnTo>
                  <a:lnTo>
                    <a:pt x="444" y="73"/>
                  </a:lnTo>
                  <a:lnTo>
                    <a:pt x="457" y="84"/>
                  </a:lnTo>
                  <a:lnTo>
                    <a:pt x="471" y="97"/>
                  </a:lnTo>
                  <a:lnTo>
                    <a:pt x="484" y="112"/>
                  </a:lnTo>
                  <a:lnTo>
                    <a:pt x="498" y="126"/>
                  </a:lnTo>
                  <a:lnTo>
                    <a:pt x="510" y="142"/>
                  </a:lnTo>
                  <a:lnTo>
                    <a:pt x="524" y="159"/>
                  </a:lnTo>
                  <a:lnTo>
                    <a:pt x="537" y="176"/>
                  </a:lnTo>
                  <a:lnTo>
                    <a:pt x="550" y="196"/>
                  </a:lnTo>
                  <a:lnTo>
                    <a:pt x="563" y="216"/>
                  </a:lnTo>
                  <a:lnTo>
                    <a:pt x="576" y="237"/>
                  </a:lnTo>
                  <a:lnTo>
                    <a:pt x="589" y="260"/>
                  </a:lnTo>
                  <a:lnTo>
                    <a:pt x="602" y="284"/>
                  </a:lnTo>
                  <a:lnTo>
                    <a:pt x="619" y="336"/>
                  </a:lnTo>
                  <a:lnTo>
                    <a:pt x="632" y="388"/>
                  </a:lnTo>
                  <a:lnTo>
                    <a:pt x="642" y="440"/>
                  </a:lnTo>
                  <a:lnTo>
                    <a:pt x="649" y="492"/>
                  </a:lnTo>
                  <a:lnTo>
                    <a:pt x="653" y="542"/>
                  </a:lnTo>
                  <a:lnTo>
                    <a:pt x="655" y="592"/>
                  </a:lnTo>
                  <a:lnTo>
                    <a:pt x="654" y="641"/>
                  </a:lnTo>
                  <a:lnTo>
                    <a:pt x="651" y="689"/>
                  </a:lnTo>
                  <a:lnTo>
                    <a:pt x="647" y="737"/>
                  </a:lnTo>
                  <a:lnTo>
                    <a:pt x="640" y="783"/>
                  </a:lnTo>
                  <a:lnTo>
                    <a:pt x="631" y="829"/>
                  </a:lnTo>
                  <a:lnTo>
                    <a:pt x="621" y="873"/>
                  </a:lnTo>
                  <a:lnTo>
                    <a:pt x="610" y="915"/>
                  </a:lnTo>
                  <a:lnTo>
                    <a:pt x="598" y="956"/>
                  </a:lnTo>
                  <a:lnTo>
                    <a:pt x="584" y="997"/>
                  </a:lnTo>
                  <a:lnTo>
                    <a:pt x="570" y="1034"/>
                  </a:lnTo>
                  <a:lnTo>
                    <a:pt x="555" y="1072"/>
                  </a:lnTo>
                  <a:lnTo>
                    <a:pt x="540" y="1106"/>
                  </a:lnTo>
                  <a:lnTo>
                    <a:pt x="525" y="1140"/>
                  </a:lnTo>
                  <a:lnTo>
                    <a:pt x="510" y="1171"/>
                  </a:lnTo>
                  <a:lnTo>
                    <a:pt x="495" y="1200"/>
                  </a:lnTo>
                  <a:lnTo>
                    <a:pt x="480" y="1227"/>
                  </a:lnTo>
                  <a:lnTo>
                    <a:pt x="465" y="1252"/>
                  </a:lnTo>
                  <a:lnTo>
                    <a:pt x="452" y="1275"/>
                  </a:lnTo>
                  <a:lnTo>
                    <a:pt x="428" y="1314"/>
                  </a:lnTo>
                  <a:lnTo>
                    <a:pt x="409" y="1342"/>
                  </a:lnTo>
                  <a:lnTo>
                    <a:pt x="396" y="1360"/>
                  </a:lnTo>
                  <a:lnTo>
                    <a:pt x="392" y="1365"/>
                  </a:lnTo>
                  <a:lnTo>
                    <a:pt x="387" y="1346"/>
                  </a:lnTo>
                  <a:lnTo>
                    <a:pt x="382" y="1329"/>
                  </a:lnTo>
                  <a:lnTo>
                    <a:pt x="373" y="1311"/>
                  </a:lnTo>
                  <a:lnTo>
                    <a:pt x="364" y="1294"/>
                  </a:lnTo>
                  <a:lnTo>
                    <a:pt x="354" y="1280"/>
                  </a:lnTo>
                  <a:lnTo>
                    <a:pt x="342" y="1265"/>
                  </a:lnTo>
                  <a:lnTo>
                    <a:pt x="329" y="1250"/>
                  </a:lnTo>
                  <a:lnTo>
                    <a:pt x="315" y="1238"/>
                  </a:lnTo>
                  <a:lnTo>
                    <a:pt x="300" y="1225"/>
                  </a:lnTo>
                  <a:lnTo>
                    <a:pt x="285" y="1214"/>
                  </a:lnTo>
                  <a:lnTo>
                    <a:pt x="268" y="1203"/>
                  </a:lnTo>
                  <a:lnTo>
                    <a:pt x="251" y="1194"/>
                  </a:lnTo>
                  <a:lnTo>
                    <a:pt x="234" y="1185"/>
                  </a:lnTo>
                  <a:lnTo>
                    <a:pt x="217" y="1176"/>
                  </a:lnTo>
                  <a:lnTo>
                    <a:pt x="199" y="1168"/>
                  </a:lnTo>
                  <a:lnTo>
                    <a:pt x="182" y="1161"/>
                  </a:lnTo>
                  <a:lnTo>
                    <a:pt x="147" y="1148"/>
                  </a:lnTo>
                  <a:lnTo>
                    <a:pt x="114" y="1138"/>
                  </a:lnTo>
                  <a:lnTo>
                    <a:pt x="84" y="1130"/>
                  </a:lnTo>
                  <a:lnTo>
                    <a:pt x="55" y="1124"/>
                  </a:lnTo>
                  <a:lnTo>
                    <a:pt x="15" y="1116"/>
                  </a:lnTo>
                  <a:lnTo>
                    <a:pt x="0" y="1114"/>
                  </a:lnTo>
                  <a:lnTo>
                    <a:pt x="32" y="1073"/>
                  </a:lnTo>
                  <a:lnTo>
                    <a:pt x="64" y="1032"/>
                  </a:lnTo>
                  <a:lnTo>
                    <a:pt x="92" y="994"/>
                  </a:lnTo>
                  <a:lnTo>
                    <a:pt x="117" y="954"/>
                  </a:lnTo>
                  <a:lnTo>
                    <a:pt x="141" y="916"/>
                  </a:lnTo>
                  <a:lnTo>
                    <a:pt x="162" y="880"/>
                  </a:lnTo>
                  <a:lnTo>
                    <a:pt x="182" y="843"/>
                  </a:lnTo>
                  <a:lnTo>
                    <a:pt x="198" y="808"/>
                  </a:lnTo>
                  <a:lnTo>
                    <a:pt x="214" y="773"/>
                  </a:lnTo>
                  <a:lnTo>
                    <a:pt x="226" y="739"/>
                  </a:lnTo>
                  <a:lnTo>
                    <a:pt x="238" y="705"/>
                  </a:lnTo>
                  <a:lnTo>
                    <a:pt x="247" y="673"/>
                  </a:lnTo>
                  <a:lnTo>
                    <a:pt x="256" y="642"/>
                  </a:lnTo>
                  <a:lnTo>
                    <a:pt x="262" y="611"/>
                  </a:lnTo>
                  <a:lnTo>
                    <a:pt x="266" y="580"/>
                  </a:lnTo>
                  <a:lnTo>
                    <a:pt x="270" y="551"/>
                  </a:lnTo>
                  <a:lnTo>
                    <a:pt x="271" y="523"/>
                  </a:lnTo>
                  <a:lnTo>
                    <a:pt x="272" y="496"/>
                  </a:lnTo>
                  <a:lnTo>
                    <a:pt x="271" y="469"/>
                  </a:lnTo>
                  <a:lnTo>
                    <a:pt x="269" y="442"/>
                  </a:lnTo>
                  <a:lnTo>
                    <a:pt x="266" y="417"/>
                  </a:lnTo>
                  <a:lnTo>
                    <a:pt x="262" y="392"/>
                  </a:lnTo>
                  <a:lnTo>
                    <a:pt x="258" y="369"/>
                  </a:lnTo>
                  <a:lnTo>
                    <a:pt x="251" y="346"/>
                  </a:lnTo>
                  <a:lnTo>
                    <a:pt x="245" y="323"/>
                  </a:lnTo>
                  <a:lnTo>
                    <a:pt x="238" y="303"/>
                  </a:lnTo>
                  <a:lnTo>
                    <a:pt x="230" y="282"/>
                  </a:lnTo>
                  <a:lnTo>
                    <a:pt x="221" y="263"/>
                  </a:lnTo>
                  <a:lnTo>
                    <a:pt x="212" y="244"/>
                  </a:lnTo>
                  <a:lnTo>
                    <a:pt x="202" y="225"/>
                  </a:lnTo>
                  <a:lnTo>
                    <a:pt x="192" y="209"/>
                  </a:lnTo>
                  <a:lnTo>
                    <a:pt x="183" y="1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Freeform 201"/>
            <p:cNvSpPr>
              <a:spLocks/>
            </p:cNvSpPr>
            <p:nvPr/>
          </p:nvSpPr>
          <p:spPr bwMode="auto">
            <a:xfrm>
              <a:off x="5210175" y="2767013"/>
              <a:ext cx="434975" cy="460375"/>
            </a:xfrm>
            <a:custGeom>
              <a:avLst/>
              <a:gdLst/>
              <a:ahLst/>
              <a:cxnLst>
                <a:cxn ang="0">
                  <a:pos x="704" y="74"/>
                </a:cxn>
                <a:cxn ang="0">
                  <a:pos x="727" y="58"/>
                </a:cxn>
                <a:cxn ang="0">
                  <a:pos x="790" y="37"/>
                </a:cxn>
                <a:cxn ang="0">
                  <a:pos x="870" y="7"/>
                </a:cxn>
                <a:cxn ang="0">
                  <a:pos x="1081" y="93"/>
                </a:cxn>
                <a:cxn ang="0">
                  <a:pos x="1309" y="270"/>
                </a:cxn>
                <a:cxn ang="0">
                  <a:pos x="1497" y="487"/>
                </a:cxn>
                <a:cxn ang="0">
                  <a:pos x="1648" y="719"/>
                </a:cxn>
                <a:cxn ang="0">
                  <a:pos x="1764" y="946"/>
                </a:cxn>
                <a:cxn ang="0">
                  <a:pos x="1846" y="1142"/>
                </a:cxn>
                <a:cxn ang="0">
                  <a:pos x="1916" y="1349"/>
                </a:cxn>
                <a:cxn ang="0">
                  <a:pos x="1820" y="1375"/>
                </a:cxn>
                <a:cxn ang="0">
                  <a:pos x="1679" y="1439"/>
                </a:cxn>
                <a:cxn ang="0">
                  <a:pos x="1537" y="1539"/>
                </a:cxn>
                <a:cxn ang="0">
                  <a:pos x="1403" y="1660"/>
                </a:cxn>
                <a:cxn ang="0">
                  <a:pos x="1282" y="1785"/>
                </a:cxn>
                <a:cxn ang="0">
                  <a:pos x="1126" y="1968"/>
                </a:cxn>
                <a:cxn ang="0">
                  <a:pos x="1090" y="1987"/>
                </a:cxn>
                <a:cxn ang="0">
                  <a:pos x="1134" y="1788"/>
                </a:cxn>
                <a:cxn ang="0">
                  <a:pos x="1160" y="1603"/>
                </a:cxn>
                <a:cxn ang="0">
                  <a:pos x="1115" y="1257"/>
                </a:cxn>
                <a:cxn ang="0">
                  <a:pos x="1013" y="935"/>
                </a:cxn>
                <a:cxn ang="0">
                  <a:pos x="880" y="738"/>
                </a:cxn>
                <a:cxn ang="0">
                  <a:pos x="731" y="638"/>
                </a:cxn>
                <a:cxn ang="0">
                  <a:pos x="584" y="609"/>
                </a:cxn>
                <a:cxn ang="0">
                  <a:pos x="455" y="622"/>
                </a:cxn>
                <a:cxn ang="0">
                  <a:pos x="358" y="655"/>
                </a:cxn>
                <a:cxn ang="0">
                  <a:pos x="345" y="672"/>
                </a:cxn>
                <a:cxn ang="0">
                  <a:pos x="485" y="694"/>
                </a:cxn>
                <a:cxn ang="0">
                  <a:pos x="612" y="777"/>
                </a:cxn>
                <a:cxn ang="0">
                  <a:pos x="723" y="899"/>
                </a:cxn>
                <a:cxn ang="0">
                  <a:pos x="815" y="1041"/>
                </a:cxn>
                <a:cxn ang="0">
                  <a:pos x="905" y="1215"/>
                </a:cxn>
                <a:cxn ang="0">
                  <a:pos x="978" y="1393"/>
                </a:cxn>
                <a:cxn ang="0">
                  <a:pos x="943" y="1446"/>
                </a:cxn>
                <a:cxn ang="0">
                  <a:pos x="905" y="1512"/>
                </a:cxn>
                <a:cxn ang="0">
                  <a:pos x="880" y="1583"/>
                </a:cxn>
                <a:cxn ang="0">
                  <a:pos x="861" y="1702"/>
                </a:cxn>
                <a:cxn ang="0">
                  <a:pos x="861" y="1816"/>
                </a:cxn>
                <a:cxn ang="0">
                  <a:pos x="840" y="1753"/>
                </a:cxn>
                <a:cxn ang="0">
                  <a:pos x="795" y="1655"/>
                </a:cxn>
                <a:cxn ang="0">
                  <a:pos x="733" y="1561"/>
                </a:cxn>
                <a:cxn ang="0">
                  <a:pos x="660" y="1472"/>
                </a:cxn>
                <a:cxn ang="0">
                  <a:pos x="465" y="1261"/>
                </a:cxn>
                <a:cxn ang="0">
                  <a:pos x="264" y="1029"/>
                </a:cxn>
                <a:cxn ang="0">
                  <a:pos x="161" y="894"/>
                </a:cxn>
                <a:cxn ang="0">
                  <a:pos x="95" y="787"/>
                </a:cxn>
                <a:cxn ang="0">
                  <a:pos x="42" y="682"/>
                </a:cxn>
                <a:cxn ang="0">
                  <a:pos x="7" y="575"/>
                </a:cxn>
                <a:cxn ang="0">
                  <a:pos x="6" y="472"/>
                </a:cxn>
                <a:cxn ang="0">
                  <a:pos x="52" y="396"/>
                </a:cxn>
                <a:cxn ang="0">
                  <a:pos x="133" y="344"/>
                </a:cxn>
                <a:cxn ang="0">
                  <a:pos x="239" y="305"/>
                </a:cxn>
                <a:cxn ang="0">
                  <a:pos x="418" y="254"/>
                </a:cxn>
                <a:cxn ang="0">
                  <a:pos x="536" y="210"/>
                </a:cxn>
                <a:cxn ang="0">
                  <a:pos x="639" y="147"/>
                </a:cxn>
              </a:cxnLst>
              <a:rect l="0" t="0" r="r" b="b"/>
              <a:pathLst>
                <a:path w="1919" h="2030">
                  <a:moveTo>
                    <a:pt x="701" y="83"/>
                  </a:moveTo>
                  <a:lnTo>
                    <a:pt x="702" y="80"/>
                  </a:lnTo>
                  <a:lnTo>
                    <a:pt x="703" y="77"/>
                  </a:lnTo>
                  <a:lnTo>
                    <a:pt x="704" y="74"/>
                  </a:lnTo>
                  <a:lnTo>
                    <a:pt x="706" y="72"/>
                  </a:lnTo>
                  <a:lnTo>
                    <a:pt x="711" y="67"/>
                  </a:lnTo>
                  <a:lnTo>
                    <a:pt x="718" y="62"/>
                  </a:lnTo>
                  <a:lnTo>
                    <a:pt x="727" y="58"/>
                  </a:lnTo>
                  <a:lnTo>
                    <a:pt x="737" y="53"/>
                  </a:lnTo>
                  <a:lnTo>
                    <a:pt x="749" y="49"/>
                  </a:lnTo>
                  <a:lnTo>
                    <a:pt x="762" y="45"/>
                  </a:lnTo>
                  <a:lnTo>
                    <a:pt x="790" y="37"/>
                  </a:lnTo>
                  <a:lnTo>
                    <a:pt x="821" y="26"/>
                  </a:lnTo>
                  <a:lnTo>
                    <a:pt x="837" y="20"/>
                  </a:lnTo>
                  <a:lnTo>
                    <a:pt x="853" y="14"/>
                  </a:lnTo>
                  <a:lnTo>
                    <a:pt x="870" y="7"/>
                  </a:lnTo>
                  <a:lnTo>
                    <a:pt x="885" y="0"/>
                  </a:lnTo>
                  <a:lnTo>
                    <a:pt x="953" y="26"/>
                  </a:lnTo>
                  <a:lnTo>
                    <a:pt x="1019" y="58"/>
                  </a:lnTo>
                  <a:lnTo>
                    <a:pt x="1081" y="93"/>
                  </a:lnTo>
                  <a:lnTo>
                    <a:pt x="1142" y="133"/>
                  </a:lnTo>
                  <a:lnTo>
                    <a:pt x="1200" y="175"/>
                  </a:lnTo>
                  <a:lnTo>
                    <a:pt x="1256" y="221"/>
                  </a:lnTo>
                  <a:lnTo>
                    <a:pt x="1309" y="270"/>
                  </a:lnTo>
                  <a:lnTo>
                    <a:pt x="1359" y="322"/>
                  </a:lnTo>
                  <a:lnTo>
                    <a:pt x="1407" y="375"/>
                  </a:lnTo>
                  <a:lnTo>
                    <a:pt x="1453" y="430"/>
                  </a:lnTo>
                  <a:lnTo>
                    <a:pt x="1497" y="487"/>
                  </a:lnTo>
                  <a:lnTo>
                    <a:pt x="1537" y="544"/>
                  </a:lnTo>
                  <a:lnTo>
                    <a:pt x="1577" y="602"/>
                  </a:lnTo>
                  <a:lnTo>
                    <a:pt x="1613" y="661"/>
                  </a:lnTo>
                  <a:lnTo>
                    <a:pt x="1648" y="719"/>
                  </a:lnTo>
                  <a:lnTo>
                    <a:pt x="1680" y="777"/>
                  </a:lnTo>
                  <a:lnTo>
                    <a:pt x="1709" y="834"/>
                  </a:lnTo>
                  <a:lnTo>
                    <a:pt x="1738" y="891"/>
                  </a:lnTo>
                  <a:lnTo>
                    <a:pt x="1764" y="946"/>
                  </a:lnTo>
                  <a:lnTo>
                    <a:pt x="1788" y="998"/>
                  </a:lnTo>
                  <a:lnTo>
                    <a:pt x="1809" y="1049"/>
                  </a:lnTo>
                  <a:lnTo>
                    <a:pt x="1828" y="1097"/>
                  </a:lnTo>
                  <a:lnTo>
                    <a:pt x="1846" y="1142"/>
                  </a:lnTo>
                  <a:lnTo>
                    <a:pt x="1862" y="1185"/>
                  </a:lnTo>
                  <a:lnTo>
                    <a:pt x="1888" y="1257"/>
                  </a:lnTo>
                  <a:lnTo>
                    <a:pt x="1906" y="1313"/>
                  </a:lnTo>
                  <a:lnTo>
                    <a:pt x="1916" y="1349"/>
                  </a:lnTo>
                  <a:lnTo>
                    <a:pt x="1919" y="1360"/>
                  </a:lnTo>
                  <a:lnTo>
                    <a:pt x="1887" y="1361"/>
                  </a:lnTo>
                  <a:lnTo>
                    <a:pt x="1853" y="1367"/>
                  </a:lnTo>
                  <a:lnTo>
                    <a:pt x="1820" y="1375"/>
                  </a:lnTo>
                  <a:lnTo>
                    <a:pt x="1786" y="1386"/>
                  </a:lnTo>
                  <a:lnTo>
                    <a:pt x="1750" y="1401"/>
                  </a:lnTo>
                  <a:lnTo>
                    <a:pt x="1715" y="1418"/>
                  </a:lnTo>
                  <a:lnTo>
                    <a:pt x="1679" y="1439"/>
                  </a:lnTo>
                  <a:lnTo>
                    <a:pt x="1644" y="1460"/>
                  </a:lnTo>
                  <a:lnTo>
                    <a:pt x="1608" y="1484"/>
                  </a:lnTo>
                  <a:lnTo>
                    <a:pt x="1573" y="1511"/>
                  </a:lnTo>
                  <a:lnTo>
                    <a:pt x="1537" y="1539"/>
                  </a:lnTo>
                  <a:lnTo>
                    <a:pt x="1503" y="1567"/>
                  </a:lnTo>
                  <a:lnTo>
                    <a:pt x="1468" y="1597"/>
                  </a:lnTo>
                  <a:lnTo>
                    <a:pt x="1435" y="1629"/>
                  </a:lnTo>
                  <a:lnTo>
                    <a:pt x="1403" y="1660"/>
                  </a:lnTo>
                  <a:lnTo>
                    <a:pt x="1370" y="1691"/>
                  </a:lnTo>
                  <a:lnTo>
                    <a:pt x="1340" y="1722"/>
                  </a:lnTo>
                  <a:lnTo>
                    <a:pt x="1310" y="1754"/>
                  </a:lnTo>
                  <a:lnTo>
                    <a:pt x="1282" y="1785"/>
                  </a:lnTo>
                  <a:lnTo>
                    <a:pt x="1255" y="1815"/>
                  </a:lnTo>
                  <a:lnTo>
                    <a:pt x="1205" y="1873"/>
                  </a:lnTo>
                  <a:lnTo>
                    <a:pt x="1162" y="1924"/>
                  </a:lnTo>
                  <a:lnTo>
                    <a:pt x="1126" y="1968"/>
                  </a:lnTo>
                  <a:lnTo>
                    <a:pt x="1100" y="2001"/>
                  </a:lnTo>
                  <a:lnTo>
                    <a:pt x="1084" y="2022"/>
                  </a:lnTo>
                  <a:lnTo>
                    <a:pt x="1078" y="2030"/>
                  </a:lnTo>
                  <a:lnTo>
                    <a:pt x="1090" y="1987"/>
                  </a:lnTo>
                  <a:lnTo>
                    <a:pt x="1101" y="1944"/>
                  </a:lnTo>
                  <a:lnTo>
                    <a:pt x="1111" y="1902"/>
                  </a:lnTo>
                  <a:lnTo>
                    <a:pt x="1119" y="1862"/>
                  </a:lnTo>
                  <a:lnTo>
                    <a:pt x="1134" y="1788"/>
                  </a:lnTo>
                  <a:lnTo>
                    <a:pt x="1145" y="1724"/>
                  </a:lnTo>
                  <a:lnTo>
                    <a:pt x="1152" y="1670"/>
                  </a:lnTo>
                  <a:lnTo>
                    <a:pt x="1158" y="1630"/>
                  </a:lnTo>
                  <a:lnTo>
                    <a:pt x="1160" y="1603"/>
                  </a:lnTo>
                  <a:lnTo>
                    <a:pt x="1161" y="1594"/>
                  </a:lnTo>
                  <a:lnTo>
                    <a:pt x="1148" y="1472"/>
                  </a:lnTo>
                  <a:lnTo>
                    <a:pt x="1133" y="1359"/>
                  </a:lnTo>
                  <a:lnTo>
                    <a:pt x="1115" y="1257"/>
                  </a:lnTo>
                  <a:lnTo>
                    <a:pt x="1093" y="1163"/>
                  </a:lnTo>
                  <a:lnTo>
                    <a:pt x="1069" y="1078"/>
                  </a:lnTo>
                  <a:lnTo>
                    <a:pt x="1042" y="1003"/>
                  </a:lnTo>
                  <a:lnTo>
                    <a:pt x="1013" y="935"/>
                  </a:lnTo>
                  <a:lnTo>
                    <a:pt x="981" y="876"/>
                  </a:lnTo>
                  <a:lnTo>
                    <a:pt x="949" y="823"/>
                  </a:lnTo>
                  <a:lnTo>
                    <a:pt x="915" y="777"/>
                  </a:lnTo>
                  <a:lnTo>
                    <a:pt x="880" y="738"/>
                  </a:lnTo>
                  <a:lnTo>
                    <a:pt x="844" y="705"/>
                  </a:lnTo>
                  <a:lnTo>
                    <a:pt x="806" y="678"/>
                  </a:lnTo>
                  <a:lnTo>
                    <a:pt x="768" y="656"/>
                  </a:lnTo>
                  <a:lnTo>
                    <a:pt x="731" y="638"/>
                  </a:lnTo>
                  <a:lnTo>
                    <a:pt x="693" y="624"/>
                  </a:lnTo>
                  <a:lnTo>
                    <a:pt x="657" y="616"/>
                  </a:lnTo>
                  <a:lnTo>
                    <a:pt x="620" y="611"/>
                  </a:lnTo>
                  <a:lnTo>
                    <a:pt x="584" y="609"/>
                  </a:lnTo>
                  <a:lnTo>
                    <a:pt x="549" y="609"/>
                  </a:lnTo>
                  <a:lnTo>
                    <a:pt x="516" y="612"/>
                  </a:lnTo>
                  <a:lnTo>
                    <a:pt x="484" y="616"/>
                  </a:lnTo>
                  <a:lnTo>
                    <a:pt x="455" y="622"/>
                  </a:lnTo>
                  <a:lnTo>
                    <a:pt x="426" y="630"/>
                  </a:lnTo>
                  <a:lnTo>
                    <a:pt x="400" y="638"/>
                  </a:lnTo>
                  <a:lnTo>
                    <a:pt x="377" y="646"/>
                  </a:lnTo>
                  <a:lnTo>
                    <a:pt x="358" y="655"/>
                  </a:lnTo>
                  <a:lnTo>
                    <a:pt x="341" y="662"/>
                  </a:lnTo>
                  <a:lnTo>
                    <a:pt x="317" y="674"/>
                  </a:lnTo>
                  <a:lnTo>
                    <a:pt x="308" y="679"/>
                  </a:lnTo>
                  <a:lnTo>
                    <a:pt x="345" y="672"/>
                  </a:lnTo>
                  <a:lnTo>
                    <a:pt x="381" y="671"/>
                  </a:lnTo>
                  <a:lnTo>
                    <a:pt x="417" y="674"/>
                  </a:lnTo>
                  <a:lnTo>
                    <a:pt x="451" y="683"/>
                  </a:lnTo>
                  <a:lnTo>
                    <a:pt x="485" y="694"/>
                  </a:lnTo>
                  <a:lnTo>
                    <a:pt x="518" y="710"/>
                  </a:lnTo>
                  <a:lnTo>
                    <a:pt x="550" y="729"/>
                  </a:lnTo>
                  <a:lnTo>
                    <a:pt x="582" y="751"/>
                  </a:lnTo>
                  <a:lnTo>
                    <a:pt x="612" y="777"/>
                  </a:lnTo>
                  <a:lnTo>
                    <a:pt x="641" y="804"/>
                  </a:lnTo>
                  <a:lnTo>
                    <a:pt x="669" y="834"/>
                  </a:lnTo>
                  <a:lnTo>
                    <a:pt x="697" y="865"/>
                  </a:lnTo>
                  <a:lnTo>
                    <a:pt x="723" y="899"/>
                  </a:lnTo>
                  <a:lnTo>
                    <a:pt x="748" y="933"/>
                  </a:lnTo>
                  <a:lnTo>
                    <a:pt x="772" y="968"/>
                  </a:lnTo>
                  <a:lnTo>
                    <a:pt x="795" y="1004"/>
                  </a:lnTo>
                  <a:lnTo>
                    <a:pt x="815" y="1041"/>
                  </a:lnTo>
                  <a:lnTo>
                    <a:pt x="836" y="1076"/>
                  </a:lnTo>
                  <a:lnTo>
                    <a:pt x="855" y="1113"/>
                  </a:lnTo>
                  <a:lnTo>
                    <a:pt x="873" y="1147"/>
                  </a:lnTo>
                  <a:lnTo>
                    <a:pt x="905" y="1215"/>
                  </a:lnTo>
                  <a:lnTo>
                    <a:pt x="932" y="1276"/>
                  </a:lnTo>
                  <a:lnTo>
                    <a:pt x="953" y="1327"/>
                  </a:lnTo>
                  <a:lnTo>
                    <a:pt x="969" y="1367"/>
                  </a:lnTo>
                  <a:lnTo>
                    <a:pt x="978" y="1393"/>
                  </a:lnTo>
                  <a:lnTo>
                    <a:pt x="981" y="1402"/>
                  </a:lnTo>
                  <a:lnTo>
                    <a:pt x="968" y="1416"/>
                  </a:lnTo>
                  <a:lnTo>
                    <a:pt x="954" y="1430"/>
                  </a:lnTo>
                  <a:lnTo>
                    <a:pt x="943" y="1446"/>
                  </a:lnTo>
                  <a:lnTo>
                    <a:pt x="932" y="1462"/>
                  </a:lnTo>
                  <a:lnTo>
                    <a:pt x="922" y="1478"/>
                  </a:lnTo>
                  <a:lnTo>
                    <a:pt x="913" y="1495"/>
                  </a:lnTo>
                  <a:lnTo>
                    <a:pt x="905" y="1512"/>
                  </a:lnTo>
                  <a:lnTo>
                    <a:pt x="898" y="1529"/>
                  </a:lnTo>
                  <a:lnTo>
                    <a:pt x="892" y="1547"/>
                  </a:lnTo>
                  <a:lnTo>
                    <a:pt x="885" y="1565"/>
                  </a:lnTo>
                  <a:lnTo>
                    <a:pt x="880" y="1583"/>
                  </a:lnTo>
                  <a:lnTo>
                    <a:pt x="876" y="1600"/>
                  </a:lnTo>
                  <a:lnTo>
                    <a:pt x="869" y="1635"/>
                  </a:lnTo>
                  <a:lnTo>
                    <a:pt x="864" y="1669"/>
                  </a:lnTo>
                  <a:lnTo>
                    <a:pt x="861" y="1702"/>
                  </a:lnTo>
                  <a:lnTo>
                    <a:pt x="859" y="1732"/>
                  </a:lnTo>
                  <a:lnTo>
                    <a:pt x="859" y="1759"/>
                  </a:lnTo>
                  <a:lnTo>
                    <a:pt x="859" y="1783"/>
                  </a:lnTo>
                  <a:lnTo>
                    <a:pt x="861" y="1816"/>
                  </a:lnTo>
                  <a:lnTo>
                    <a:pt x="862" y="1829"/>
                  </a:lnTo>
                  <a:lnTo>
                    <a:pt x="856" y="1804"/>
                  </a:lnTo>
                  <a:lnTo>
                    <a:pt x="849" y="1778"/>
                  </a:lnTo>
                  <a:lnTo>
                    <a:pt x="840" y="1753"/>
                  </a:lnTo>
                  <a:lnTo>
                    <a:pt x="831" y="1728"/>
                  </a:lnTo>
                  <a:lnTo>
                    <a:pt x="820" y="1704"/>
                  </a:lnTo>
                  <a:lnTo>
                    <a:pt x="808" y="1679"/>
                  </a:lnTo>
                  <a:lnTo>
                    <a:pt x="795" y="1655"/>
                  </a:lnTo>
                  <a:lnTo>
                    <a:pt x="781" y="1631"/>
                  </a:lnTo>
                  <a:lnTo>
                    <a:pt x="765" y="1607"/>
                  </a:lnTo>
                  <a:lnTo>
                    <a:pt x="750" y="1584"/>
                  </a:lnTo>
                  <a:lnTo>
                    <a:pt x="733" y="1561"/>
                  </a:lnTo>
                  <a:lnTo>
                    <a:pt x="715" y="1538"/>
                  </a:lnTo>
                  <a:lnTo>
                    <a:pt x="698" y="1516"/>
                  </a:lnTo>
                  <a:lnTo>
                    <a:pt x="679" y="1494"/>
                  </a:lnTo>
                  <a:lnTo>
                    <a:pt x="660" y="1472"/>
                  </a:lnTo>
                  <a:lnTo>
                    <a:pt x="640" y="1451"/>
                  </a:lnTo>
                  <a:lnTo>
                    <a:pt x="580" y="1386"/>
                  </a:lnTo>
                  <a:lnTo>
                    <a:pt x="521" y="1323"/>
                  </a:lnTo>
                  <a:lnTo>
                    <a:pt x="465" y="1261"/>
                  </a:lnTo>
                  <a:lnTo>
                    <a:pt x="411" y="1202"/>
                  </a:lnTo>
                  <a:lnTo>
                    <a:pt x="359" y="1143"/>
                  </a:lnTo>
                  <a:lnTo>
                    <a:pt x="310" y="1086"/>
                  </a:lnTo>
                  <a:lnTo>
                    <a:pt x="264" y="1029"/>
                  </a:lnTo>
                  <a:lnTo>
                    <a:pt x="220" y="975"/>
                  </a:lnTo>
                  <a:lnTo>
                    <a:pt x="200" y="948"/>
                  </a:lnTo>
                  <a:lnTo>
                    <a:pt x="180" y="921"/>
                  </a:lnTo>
                  <a:lnTo>
                    <a:pt x="161" y="894"/>
                  </a:lnTo>
                  <a:lnTo>
                    <a:pt x="143" y="867"/>
                  </a:lnTo>
                  <a:lnTo>
                    <a:pt x="126" y="840"/>
                  </a:lnTo>
                  <a:lnTo>
                    <a:pt x="109" y="813"/>
                  </a:lnTo>
                  <a:lnTo>
                    <a:pt x="95" y="787"/>
                  </a:lnTo>
                  <a:lnTo>
                    <a:pt x="80" y="760"/>
                  </a:lnTo>
                  <a:lnTo>
                    <a:pt x="66" y="734"/>
                  </a:lnTo>
                  <a:lnTo>
                    <a:pt x="54" y="708"/>
                  </a:lnTo>
                  <a:lnTo>
                    <a:pt x="42" y="682"/>
                  </a:lnTo>
                  <a:lnTo>
                    <a:pt x="32" y="655"/>
                  </a:lnTo>
                  <a:lnTo>
                    <a:pt x="23" y="629"/>
                  </a:lnTo>
                  <a:lnTo>
                    <a:pt x="14" y="602"/>
                  </a:lnTo>
                  <a:lnTo>
                    <a:pt x="7" y="575"/>
                  </a:lnTo>
                  <a:lnTo>
                    <a:pt x="1" y="549"/>
                  </a:lnTo>
                  <a:lnTo>
                    <a:pt x="0" y="521"/>
                  </a:lnTo>
                  <a:lnTo>
                    <a:pt x="1" y="495"/>
                  </a:lnTo>
                  <a:lnTo>
                    <a:pt x="6" y="472"/>
                  </a:lnTo>
                  <a:lnTo>
                    <a:pt x="13" y="450"/>
                  </a:lnTo>
                  <a:lnTo>
                    <a:pt x="24" y="430"/>
                  </a:lnTo>
                  <a:lnTo>
                    <a:pt x="37" y="412"/>
                  </a:lnTo>
                  <a:lnTo>
                    <a:pt x="52" y="396"/>
                  </a:lnTo>
                  <a:lnTo>
                    <a:pt x="70" y="381"/>
                  </a:lnTo>
                  <a:lnTo>
                    <a:pt x="89" y="368"/>
                  </a:lnTo>
                  <a:lnTo>
                    <a:pt x="110" y="355"/>
                  </a:lnTo>
                  <a:lnTo>
                    <a:pt x="133" y="344"/>
                  </a:lnTo>
                  <a:lnTo>
                    <a:pt x="158" y="333"/>
                  </a:lnTo>
                  <a:lnTo>
                    <a:pt x="184" y="323"/>
                  </a:lnTo>
                  <a:lnTo>
                    <a:pt x="211" y="313"/>
                  </a:lnTo>
                  <a:lnTo>
                    <a:pt x="239" y="305"/>
                  </a:lnTo>
                  <a:lnTo>
                    <a:pt x="268" y="297"/>
                  </a:lnTo>
                  <a:lnTo>
                    <a:pt x="327" y="280"/>
                  </a:lnTo>
                  <a:lnTo>
                    <a:pt x="388" y="262"/>
                  </a:lnTo>
                  <a:lnTo>
                    <a:pt x="418" y="254"/>
                  </a:lnTo>
                  <a:lnTo>
                    <a:pt x="448" y="243"/>
                  </a:lnTo>
                  <a:lnTo>
                    <a:pt x="479" y="233"/>
                  </a:lnTo>
                  <a:lnTo>
                    <a:pt x="508" y="221"/>
                  </a:lnTo>
                  <a:lnTo>
                    <a:pt x="536" y="210"/>
                  </a:lnTo>
                  <a:lnTo>
                    <a:pt x="564" y="196"/>
                  </a:lnTo>
                  <a:lnTo>
                    <a:pt x="590" y="182"/>
                  </a:lnTo>
                  <a:lnTo>
                    <a:pt x="615" y="165"/>
                  </a:lnTo>
                  <a:lnTo>
                    <a:pt x="639" y="147"/>
                  </a:lnTo>
                  <a:lnTo>
                    <a:pt x="662" y="127"/>
                  </a:lnTo>
                  <a:lnTo>
                    <a:pt x="683" y="107"/>
                  </a:lnTo>
                  <a:lnTo>
                    <a:pt x="701" y="8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Freeform 202"/>
            <p:cNvSpPr>
              <a:spLocks/>
            </p:cNvSpPr>
            <p:nvPr/>
          </p:nvSpPr>
          <p:spPr bwMode="auto">
            <a:xfrm>
              <a:off x="5437188" y="2673351"/>
              <a:ext cx="271463" cy="290513"/>
            </a:xfrm>
            <a:custGeom>
              <a:avLst/>
              <a:gdLst/>
              <a:ahLst/>
              <a:cxnLst>
                <a:cxn ang="0">
                  <a:pos x="247" y="0"/>
                </a:cxn>
                <a:cxn ang="0">
                  <a:pos x="322" y="4"/>
                </a:cxn>
                <a:cxn ang="0">
                  <a:pos x="402" y="25"/>
                </a:cxn>
                <a:cxn ang="0">
                  <a:pos x="483" y="60"/>
                </a:cxn>
                <a:cxn ang="0">
                  <a:pos x="565" y="107"/>
                </a:cxn>
                <a:cxn ang="0">
                  <a:pos x="648" y="163"/>
                </a:cxn>
                <a:cxn ang="0">
                  <a:pos x="728" y="226"/>
                </a:cxn>
                <a:cxn ang="0">
                  <a:pos x="807" y="293"/>
                </a:cxn>
                <a:cxn ang="0">
                  <a:pos x="882" y="363"/>
                </a:cxn>
                <a:cxn ang="0">
                  <a:pos x="951" y="432"/>
                </a:cxn>
                <a:cxn ang="0">
                  <a:pos x="1044" y="530"/>
                </a:cxn>
                <a:cxn ang="0">
                  <a:pos x="1139" y="637"/>
                </a:cxn>
                <a:cxn ang="0">
                  <a:pos x="1191" y="700"/>
                </a:cxn>
                <a:cxn ang="0">
                  <a:pos x="1187" y="719"/>
                </a:cxn>
                <a:cxn ang="0">
                  <a:pos x="1164" y="746"/>
                </a:cxn>
                <a:cxn ang="0">
                  <a:pos x="1127" y="798"/>
                </a:cxn>
                <a:cxn ang="0">
                  <a:pos x="1073" y="885"/>
                </a:cxn>
                <a:cxn ang="0">
                  <a:pos x="1018" y="981"/>
                </a:cxn>
                <a:cxn ang="0">
                  <a:pos x="942" y="1123"/>
                </a:cxn>
                <a:cxn ang="0">
                  <a:pos x="875" y="1257"/>
                </a:cxn>
                <a:cxn ang="0">
                  <a:pos x="848" y="1222"/>
                </a:cxn>
                <a:cxn ang="0">
                  <a:pos x="813" y="1119"/>
                </a:cxn>
                <a:cxn ang="0">
                  <a:pos x="775" y="1024"/>
                </a:cxn>
                <a:cxn ang="0">
                  <a:pos x="736" y="936"/>
                </a:cxn>
                <a:cxn ang="0">
                  <a:pos x="696" y="855"/>
                </a:cxn>
                <a:cxn ang="0">
                  <a:pos x="653" y="781"/>
                </a:cxn>
                <a:cxn ang="0">
                  <a:pos x="609" y="713"/>
                </a:cxn>
                <a:cxn ang="0">
                  <a:pos x="565" y="652"/>
                </a:cxn>
                <a:cxn ang="0">
                  <a:pos x="520" y="597"/>
                </a:cxn>
                <a:cxn ang="0">
                  <a:pos x="474" y="548"/>
                </a:cxn>
                <a:cxn ang="0">
                  <a:pos x="428" y="503"/>
                </a:cxn>
                <a:cxn ang="0">
                  <a:pos x="381" y="464"/>
                </a:cxn>
                <a:cxn ang="0">
                  <a:pos x="334" y="431"/>
                </a:cxn>
                <a:cxn ang="0">
                  <a:pos x="287" y="401"/>
                </a:cxn>
                <a:cxn ang="0">
                  <a:pos x="240" y="376"/>
                </a:cxn>
                <a:cxn ang="0">
                  <a:pos x="193" y="355"/>
                </a:cxn>
                <a:cxn ang="0">
                  <a:pos x="144" y="328"/>
                </a:cxn>
                <a:cxn ang="0">
                  <a:pos x="94" y="293"/>
                </a:cxn>
                <a:cxn ang="0">
                  <a:pos x="52" y="259"/>
                </a:cxn>
                <a:cxn ang="0">
                  <a:pos x="28" y="234"/>
                </a:cxn>
                <a:cxn ang="0">
                  <a:pos x="16" y="217"/>
                </a:cxn>
                <a:cxn ang="0">
                  <a:pos x="6" y="199"/>
                </a:cxn>
                <a:cxn ang="0">
                  <a:pos x="1" y="180"/>
                </a:cxn>
                <a:cxn ang="0">
                  <a:pos x="0" y="161"/>
                </a:cxn>
                <a:cxn ang="0">
                  <a:pos x="3" y="141"/>
                </a:cxn>
                <a:cxn ang="0">
                  <a:pos x="11" y="119"/>
                </a:cxn>
                <a:cxn ang="0">
                  <a:pos x="25" y="95"/>
                </a:cxn>
                <a:cxn ang="0">
                  <a:pos x="44" y="70"/>
                </a:cxn>
                <a:cxn ang="0">
                  <a:pos x="69" y="44"/>
                </a:cxn>
                <a:cxn ang="0">
                  <a:pos x="116" y="23"/>
                </a:cxn>
                <a:cxn ang="0">
                  <a:pos x="180" y="10"/>
                </a:cxn>
              </a:cxnLst>
              <a:rect l="0" t="0" r="r" b="b"/>
              <a:pathLst>
                <a:path w="1197" h="1277">
                  <a:moveTo>
                    <a:pt x="212" y="4"/>
                  </a:moveTo>
                  <a:lnTo>
                    <a:pt x="247" y="0"/>
                  </a:lnTo>
                  <a:lnTo>
                    <a:pt x="285" y="0"/>
                  </a:lnTo>
                  <a:lnTo>
                    <a:pt x="322" y="4"/>
                  </a:lnTo>
                  <a:lnTo>
                    <a:pt x="362" y="12"/>
                  </a:lnTo>
                  <a:lnTo>
                    <a:pt x="402" y="25"/>
                  </a:lnTo>
                  <a:lnTo>
                    <a:pt x="442" y="41"/>
                  </a:lnTo>
                  <a:lnTo>
                    <a:pt x="483" y="60"/>
                  </a:lnTo>
                  <a:lnTo>
                    <a:pt x="524" y="82"/>
                  </a:lnTo>
                  <a:lnTo>
                    <a:pt x="565" y="107"/>
                  </a:lnTo>
                  <a:lnTo>
                    <a:pt x="606" y="134"/>
                  </a:lnTo>
                  <a:lnTo>
                    <a:pt x="648" y="163"/>
                  </a:lnTo>
                  <a:lnTo>
                    <a:pt x="688" y="194"/>
                  </a:lnTo>
                  <a:lnTo>
                    <a:pt x="728" y="226"/>
                  </a:lnTo>
                  <a:lnTo>
                    <a:pt x="768" y="259"/>
                  </a:lnTo>
                  <a:lnTo>
                    <a:pt x="807" y="293"/>
                  </a:lnTo>
                  <a:lnTo>
                    <a:pt x="845" y="328"/>
                  </a:lnTo>
                  <a:lnTo>
                    <a:pt x="882" y="363"/>
                  </a:lnTo>
                  <a:lnTo>
                    <a:pt x="918" y="398"/>
                  </a:lnTo>
                  <a:lnTo>
                    <a:pt x="951" y="432"/>
                  </a:lnTo>
                  <a:lnTo>
                    <a:pt x="985" y="465"/>
                  </a:lnTo>
                  <a:lnTo>
                    <a:pt x="1044" y="530"/>
                  </a:lnTo>
                  <a:lnTo>
                    <a:pt x="1096" y="588"/>
                  </a:lnTo>
                  <a:lnTo>
                    <a:pt x="1139" y="637"/>
                  </a:lnTo>
                  <a:lnTo>
                    <a:pt x="1170" y="675"/>
                  </a:lnTo>
                  <a:lnTo>
                    <a:pt x="1191" y="700"/>
                  </a:lnTo>
                  <a:lnTo>
                    <a:pt x="1197" y="709"/>
                  </a:lnTo>
                  <a:lnTo>
                    <a:pt x="1187" y="719"/>
                  </a:lnTo>
                  <a:lnTo>
                    <a:pt x="1177" y="732"/>
                  </a:lnTo>
                  <a:lnTo>
                    <a:pt x="1164" y="746"/>
                  </a:lnTo>
                  <a:lnTo>
                    <a:pt x="1153" y="762"/>
                  </a:lnTo>
                  <a:lnTo>
                    <a:pt x="1127" y="798"/>
                  </a:lnTo>
                  <a:lnTo>
                    <a:pt x="1100" y="840"/>
                  </a:lnTo>
                  <a:lnTo>
                    <a:pt x="1073" y="885"/>
                  </a:lnTo>
                  <a:lnTo>
                    <a:pt x="1045" y="932"/>
                  </a:lnTo>
                  <a:lnTo>
                    <a:pt x="1018" y="981"/>
                  </a:lnTo>
                  <a:lnTo>
                    <a:pt x="991" y="1030"/>
                  </a:lnTo>
                  <a:lnTo>
                    <a:pt x="942" y="1123"/>
                  </a:lnTo>
                  <a:lnTo>
                    <a:pt x="902" y="1202"/>
                  </a:lnTo>
                  <a:lnTo>
                    <a:pt x="875" y="1257"/>
                  </a:lnTo>
                  <a:lnTo>
                    <a:pt x="866" y="1277"/>
                  </a:lnTo>
                  <a:lnTo>
                    <a:pt x="848" y="1222"/>
                  </a:lnTo>
                  <a:lnTo>
                    <a:pt x="831" y="1170"/>
                  </a:lnTo>
                  <a:lnTo>
                    <a:pt x="813" y="1119"/>
                  </a:lnTo>
                  <a:lnTo>
                    <a:pt x="794" y="1071"/>
                  </a:lnTo>
                  <a:lnTo>
                    <a:pt x="775" y="1024"/>
                  </a:lnTo>
                  <a:lnTo>
                    <a:pt x="756" y="979"/>
                  </a:lnTo>
                  <a:lnTo>
                    <a:pt x="736" y="936"/>
                  </a:lnTo>
                  <a:lnTo>
                    <a:pt x="716" y="895"/>
                  </a:lnTo>
                  <a:lnTo>
                    <a:pt x="696" y="855"/>
                  </a:lnTo>
                  <a:lnTo>
                    <a:pt x="674" y="817"/>
                  </a:lnTo>
                  <a:lnTo>
                    <a:pt x="653" y="781"/>
                  </a:lnTo>
                  <a:lnTo>
                    <a:pt x="631" y="746"/>
                  </a:lnTo>
                  <a:lnTo>
                    <a:pt x="609" y="713"/>
                  </a:lnTo>
                  <a:lnTo>
                    <a:pt x="587" y="682"/>
                  </a:lnTo>
                  <a:lnTo>
                    <a:pt x="565" y="652"/>
                  </a:lnTo>
                  <a:lnTo>
                    <a:pt x="542" y="624"/>
                  </a:lnTo>
                  <a:lnTo>
                    <a:pt x="520" y="597"/>
                  </a:lnTo>
                  <a:lnTo>
                    <a:pt x="498" y="572"/>
                  </a:lnTo>
                  <a:lnTo>
                    <a:pt x="474" y="548"/>
                  </a:lnTo>
                  <a:lnTo>
                    <a:pt x="451" y="525"/>
                  </a:lnTo>
                  <a:lnTo>
                    <a:pt x="428" y="503"/>
                  </a:lnTo>
                  <a:lnTo>
                    <a:pt x="404" y="483"/>
                  </a:lnTo>
                  <a:lnTo>
                    <a:pt x="381" y="464"/>
                  </a:lnTo>
                  <a:lnTo>
                    <a:pt x="357" y="447"/>
                  </a:lnTo>
                  <a:lnTo>
                    <a:pt x="334" y="431"/>
                  </a:lnTo>
                  <a:lnTo>
                    <a:pt x="310" y="415"/>
                  </a:lnTo>
                  <a:lnTo>
                    <a:pt x="287" y="401"/>
                  </a:lnTo>
                  <a:lnTo>
                    <a:pt x="263" y="388"/>
                  </a:lnTo>
                  <a:lnTo>
                    <a:pt x="240" y="376"/>
                  </a:lnTo>
                  <a:lnTo>
                    <a:pt x="217" y="365"/>
                  </a:lnTo>
                  <a:lnTo>
                    <a:pt x="193" y="355"/>
                  </a:lnTo>
                  <a:lnTo>
                    <a:pt x="170" y="345"/>
                  </a:lnTo>
                  <a:lnTo>
                    <a:pt x="144" y="328"/>
                  </a:lnTo>
                  <a:lnTo>
                    <a:pt x="118" y="310"/>
                  </a:lnTo>
                  <a:lnTo>
                    <a:pt x="94" y="293"/>
                  </a:lnTo>
                  <a:lnTo>
                    <a:pt x="72" y="275"/>
                  </a:lnTo>
                  <a:lnTo>
                    <a:pt x="52" y="259"/>
                  </a:lnTo>
                  <a:lnTo>
                    <a:pt x="35" y="242"/>
                  </a:lnTo>
                  <a:lnTo>
                    <a:pt x="28" y="234"/>
                  </a:lnTo>
                  <a:lnTo>
                    <a:pt x="21" y="225"/>
                  </a:lnTo>
                  <a:lnTo>
                    <a:pt x="16" y="217"/>
                  </a:lnTo>
                  <a:lnTo>
                    <a:pt x="10" y="208"/>
                  </a:lnTo>
                  <a:lnTo>
                    <a:pt x="6" y="199"/>
                  </a:lnTo>
                  <a:lnTo>
                    <a:pt x="3" y="190"/>
                  </a:lnTo>
                  <a:lnTo>
                    <a:pt x="1" y="180"/>
                  </a:lnTo>
                  <a:lnTo>
                    <a:pt x="0" y="171"/>
                  </a:lnTo>
                  <a:lnTo>
                    <a:pt x="0" y="161"/>
                  </a:lnTo>
                  <a:lnTo>
                    <a:pt x="1" y="151"/>
                  </a:lnTo>
                  <a:lnTo>
                    <a:pt x="3" y="141"/>
                  </a:lnTo>
                  <a:lnTo>
                    <a:pt x="7" y="129"/>
                  </a:lnTo>
                  <a:lnTo>
                    <a:pt x="11" y="119"/>
                  </a:lnTo>
                  <a:lnTo>
                    <a:pt x="18" y="107"/>
                  </a:lnTo>
                  <a:lnTo>
                    <a:pt x="25" y="95"/>
                  </a:lnTo>
                  <a:lnTo>
                    <a:pt x="34" y="83"/>
                  </a:lnTo>
                  <a:lnTo>
                    <a:pt x="44" y="70"/>
                  </a:lnTo>
                  <a:lnTo>
                    <a:pt x="55" y="57"/>
                  </a:lnTo>
                  <a:lnTo>
                    <a:pt x="69" y="44"/>
                  </a:lnTo>
                  <a:lnTo>
                    <a:pt x="83" y="29"/>
                  </a:lnTo>
                  <a:lnTo>
                    <a:pt x="116" y="23"/>
                  </a:lnTo>
                  <a:lnTo>
                    <a:pt x="148" y="17"/>
                  </a:lnTo>
                  <a:lnTo>
                    <a:pt x="180" y="10"/>
                  </a:lnTo>
                  <a:lnTo>
                    <a:pt x="212" y="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Freeform 203"/>
            <p:cNvSpPr>
              <a:spLocks/>
            </p:cNvSpPr>
            <p:nvPr/>
          </p:nvSpPr>
          <p:spPr bwMode="auto">
            <a:xfrm>
              <a:off x="4740275" y="2381251"/>
              <a:ext cx="942975" cy="714375"/>
            </a:xfrm>
            <a:custGeom>
              <a:avLst/>
              <a:gdLst/>
              <a:ahLst/>
              <a:cxnLst>
                <a:cxn ang="0">
                  <a:pos x="735" y="1361"/>
                </a:cxn>
                <a:cxn ang="0">
                  <a:pos x="539" y="1267"/>
                </a:cxn>
                <a:cxn ang="0">
                  <a:pos x="770" y="1138"/>
                </a:cxn>
                <a:cxn ang="0">
                  <a:pos x="736" y="831"/>
                </a:cxn>
                <a:cxn ang="0">
                  <a:pos x="574" y="365"/>
                </a:cxn>
                <a:cxn ang="0">
                  <a:pos x="702" y="654"/>
                </a:cxn>
                <a:cxn ang="0">
                  <a:pos x="950" y="942"/>
                </a:cxn>
                <a:cxn ang="0">
                  <a:pos x="1292" y="1138"/>
                </a:cxn>
                <a:cxn ang="0">
                  <a:pos x="1334" y="1082"/>
                </a:cxn>
                <a:cxn ang="0">
                  <a:pos x="1145" y="685"/>
                </a:cxn>
                <a:cxn ang="0">
                  <a:pos x="1207" y="377"/>
                </a:cxn>
                <a:cxn ang="0">
                  <a:pos x="1380" y="131"/>
                </a:cxn>
                <a:cxn ang="0">
                  <a:pos x="1515" y="571"/>
                </a:cxn>
                <a:cxn ang="0">
                  <a:pos x="1664" y="890"/>
                </a:cxn>
                <a:cxn ang="0">
                  <a:pos x="1641" y="582"/>
                </a:cxn>
                <a:cxn ang="0">
                  <a:pos x="1809" y="362"/>
                </a:cxn>
                <a:cxn ang="0">
                  <a:pos x="2180" y="74"/>
                </a:cxn>
                <a:cxn ang="0">
                  <a:pos x="2156" y="407"/>
                </a:cxn>
                <a:cxn ang="0">
                  <a:pos x="2118" y="977"/>
                </a:cxn>
                <a:cxn ang="0">
                  <a:pos x="2589" y="793"/>
                </a:cxn>
                <a:cxn ang="0">
                  <a:pos x="3242" y="705"/>
                </a:cxn>
                <a:cxn ang="0">
                  <a:pos x="3872" y="778"/>
                </a:cxn>
                <a:cxn ang="0">
                  <a:pos x="4032" y="862"/>
                </a:cxn>
                <a:cxn ang="0">
                  <a:pos x="3732" y="818"/>
                </a:cxn>
                <a:cxn ang="0">
                  <a:pos x="3192" y="928"/>
                </a:cxn>
                <a:cxn ang="0">
                  <a:pos x="2703" y="1209"/>
                </a:cxn>
                <a:cxn ang="0">
                  <a:pos x="2451" y="1434"/>
                </a:cxn>
                <a:cxn ang="0">
                  <a:pos x="2954" y="1354"/>
                </a:cxn>
                <a:cxn ang="0">
                  <a:pos x="3167" y="1458"/>
                </a:cxn>
                <a:cxn ang="0">
                  <a:pos x="3211" y="1624"/>
                </a:cxn>
                <a:cxn ang="0">
                  <a:pos x="2950" y="1586"/>
                </a:cxn>
                <a:cxn ang="0">
                  <a:pos x="2686" y="1638"/>
                </a:cxn>
                <a:cxn ang="0">
                  <a:pos x="2951" y="1714"/>
                </a:cxn>
                <a:cxn ang="0">
                  <a:pos x="2825" y="1932"/>
                </a:cxn>
                <a:cxn ang="0">
                  <a:pos x="2480" y="2077"/>
                </a:cxn>
                <a:cxn ang="0">
                  <a:pos x="2270" y="2219"/>
                </a:cxn>
                <a:cxn ang="0">
                  <a:pos x="2288" y="2472"/>
                </a:cxn>
                <a:cxn ang="0">
                  <a:pos x="2470" y="2792"/>
                </a:cxn>
                <a:cxn ang="0">
                  <a:pos x="2644" y="3081"/>
                </a:cxn>
                <a:cxn ang="0">
                  <a:pos x="2241" y="2786"/>
                </a:cxn>
                <a:cxn ang="0">
                  <a:pos x="2288" y="2904"/>
                </a:cxn>
                <a:cxn ang="0">
                  <a:pos x="2371" y="3099"/>
                </a:cxn>
                <a:cxn ang="0">
                  <a:pos x="2138" y="2993"/>
                </a:cxn>
                <a:cxn ang="0">
                  <a:pos x="1960" y="3006"/>
                </a:cxn>
                <a:cxn ang="0">
                  <a:pos x="1822" y="2847"/>
                </a:cxn>
                <a:cxn ang="0">
                  <a:pos x="1722" y="2707"/>
                </a:cxn>
                <a:cxn ang="0">
                  <a:pos x="1468" y="2609"/>
                </a:cxn>
                <a:cxn ang="0">
                  <a:pos x="1185" y="2655"/>
                </a:cxn>
                <a:cxn ang="0">
                  <a:pos x="932" y="2819"/>
                </a:cxn>
                <a:cxn ang="0">
                  <a:pos x="976" y="2403"/>
                </a:cxn>
                <a:cxn ang="0">
                  <a:pos x="824" y="2333"/>
                </a:cxn>
                <a:cxn ang="0">
                  <a:pos x="641" y="2403"/>
                </a:cxn>
                <a:cxn ang="0">
                  <a:pos x="584" y="2189"/>
                </a:cxn>
                <a:cxn ang="0">
                  <a:pos x="534" y="2108"/>
                </a:cxn>
                <a:cxn ang="0">
                  <a:pos x="382" y="2011"/>
                </a:cxn>
                <a:cxn ang="0">
                  <a:pos x="25" y="1847"/>
                </a:cxn>
                <a:cxn ang="0">
                  <a:pos x="268" y="1865"/>
                </a:cxn>
                <a:cxn ang="0">
                  <a:pos x="531" y="1983"/>
                </a:cxn>
                <a:cxn ang="0">
                  <a:pos x="440" y="1719"/>
                </a:cxn>
                <a:cxn ang="0">
                  <a:pos x="511" y="1484"/>
                </a:cxn>
              </a:cxnLst>
              <a:rect l="0" t="0" r="r" b="b"/>
              <a:pathLst>
                <a:path w="4160" h="3148">
                  <a:moveTo>
                    <a:pt x="501" y="1420"/>
                  </a:moveTo>
                  <a:lnTo>
                    <a:pt x="531" y="1418"/>
                  </a:lnTo>
                  <a:lnTo>
                    <a:pt x="560" y="1414"/>
                  </a:lnTo>
                  <a:lnTo>
                    <a:pt x="587" y="1409"/>
                  </a:lnTo>
                  <a:lnTo>
                    <a:pt x="613" y="1404"/>
                  </a:lnTo>
                  <a:lnTo>
                    <a:pt x="638" y="1396"/>
                  </a:lnTo>
                  <a:lnTo>
                    <a:pt x="661" y="1390"/>
                  </a:lnTo>
                  <a:lnTo>
                    <a:pt x="683" y="1383"/>
                  </a:lnTo>
                  <a:lnTo>
                    <a:pt x="702" y="1376"/>
                  </a:lnTo>
                  <a:lnTo>
                    <a:pt x="735" y="1361"/>
                  </a:lnTo>
                  <a:lnTo>
                    <a:pt x="760" y="1349"/>
                  </a:lnTo>
                  <a:lnTo>
                    <a:pt x="776" y="1341"/>
                  </a:lnTo>
                  <a:lnTo>
                    <a:pt x="782" y="1338"/>
                  </a:lnTo>
                  <a:lnTo>
                    <a:pt x="743" y="1330"/>
                  </a:lnTo>
                  <a:lnTo>
                    <a:pt x="704" y="1321"/>
                  </a:lnTo>
                  <a:lnTo>
                    <a:pt x="668" y="1312"/>
                  </a:lnTo>
                  <a:lnTo>
                    <a:pt x="633" y="1301"/>
                  </a:lnTo>
                  <a:lnTo>
                    <a:pt x="601" y="1290"/>
                  </a:lnTo>
                  <a:lnTo>
                    <a:pt x="570" y="1279"/>
                  </a:lnTo>
                  <a:lnTo>
                    <a:pt x="539" y="1267"/>
                  </a:lnTo>
                  <a:lnTo>
                    <a:pt x="511" y="1253"/>
                  </a:lnTo>
                  <a:lnTo>
                    <a:pt x="559" y="1250"/>
                  </a:lnTo>
                  <a:lnTo>
                    <a:pt x="601" y="1245"/>
                  </a:lnTo>
                  <a:lnTo>
                    <a:pt x="638" y="1237"/>
                  </a:lnTo>
                  <a:lnTo>
                    <a:pt x="672" y="1226"/>
                  </a:lnTo>
                  <a:lnTo>
                    <a:pt x="700" y="1213"/>
                  </a:lnTo>
                  <a:lnTo>
                    <a:pt x="723" y="1197"/>
                  </a:lnTo>
                  <a:lnTo>
                    <a:pt x="743" y="1179"/>
                  </a:lnTo>
                  <a:lnTo>
                    <a:pt x="758" y="1160"/>
                  </a:lnTo>
                  <a:lnTo>
                    <a:pt x="770" y="1138"/>
                  </a:lnTo>
                  <a:lnTo>
                    <a:pt x="778" y="1114"/>
                  </a:lnTo>
                  <a:lnTo>
                    <a:pt x="783" y="1087"/>
                  </a:lnTo>
                  <a:lnTo>
                    <a:pt x="786" y="1060"/>
                  </a:lnTo>
                  <a:lnTo>
                    <a:pt x="784" y="1031"/>
                  </a:lnTo>
                  <a:lnTo>
                    <a:pt x="781" y="1001"/>
                  </a:lnTo>
                  <a:lnTo>
                    <a:pt x="776" y="970"/>
                  </a:lnTo>
                  <a:lnTo>
                    <a:pt x="769" y="936"/>
                  </a:lnTo>
                  <a:lnTo>
                    <a:pt x="759" y="902"/>
                  </a:lnTo>
                  <a:lnTo>
                    <a:pt x="749" y="867"/>
                  </a:lnTo>
                  <a:lnTo>
                    <a:pt x="736" y="831"/>
                  </a:lnTo>
                  <a:lnTo>
                    <a:pt x="724" y="794"/>
                  </a:lnTo>
                  <a:lnTo>
                    <a:pt x="695" y="718"/>
                  </a:lnTo>
                  <a:lnTo>
                    <a:pt x="665" y="641"/>
                  </a:lnTo>
                  <a:lnTo>
                    <a:pt x="649" y="601"/>
                  </a:lnTo>
                  <a:lnTo>
                    <a:pt x="634" y="561"/>
                  </a:lnTo>
                  <a:lnTo>
                    <a:pt x="621" y="522"/>
                  </a:lnTo>
                  <a:lnTo>
                    <a:pt x="607" y="482"/>
                  </a:lnTo>
                  <a:lnTo>
                    <a:pt x="595" y="443"/>
                  </a:lnTo>
                  <a:lnTo>
                    <a:pt x="583" y="404"/>
                  </a:lnTo>
                  <a:lnTo>
                    <a:pt x="574" y="365"/>
                  </a:lnTo>
                  <a:lnTo>
                    <a:pt x="565" y="326"/>
                  </a:lnTo>
                  <a:lnTo>
                    <a:pt x="581" y="359"/>
                  </a:lnTo>
                  <a:lnTo>
                    <a:pt x="597" y="391"/>
                  </a:lnTo>
                  <a:lnTo>
                    <a:pt x="612" y="426"/>
                  </a:lnTo>
                  <a:lnTo>
                    <a:pt x="627" y="461"/>
                  </a:lnTo>
                  <a:lnTo>
                    <a:pt x="643" y="499"/>
                  </a:lnTo>
                  <a:lnTo>
                    <a:pt x="658" y="538"/>
                  </a:lnTo>
                  <a:lnTo>
                    <a:pt x="674" y="578"/>
                  </a:lnTo>
                  <a:lnTo>
                    <a:pt x="688" y="620"/>
                  </a:lnTo>
                  <a:lnTo>
                    <a:pt x="702" y="654"/>
                  </a:lnTo>
                  <a:lnTo>
                    <a:pt x="718" y="688"/>
                  </a:lnTo>
                  <a:lnTo>
                    <a:pt x="736" y="720"/>
                  </a:lnTo>
                  <a:lnTo>
                    <a:pt x="757" y="751"/>
                  </a:lnTo>
                  <a:lnTo>
                    <a:pt x="780" y="782"/>
                  </a:lnTo>
                  <a:lnTo>
                    <a:pt x="805" y="811"/>
                  </a:lnTo>
                  <a:lnTo>
                    <a:pt x="831" y="839"/>
                  </a:lnTo>
                  <a:lnTo>
                    <a:pt x="860" y="866"/>
                  </a:lnTo>
                  <a:lnTo>
                    <a:pt x="889" y="892"/>
                  </a:lnTo>
                  <a:lnTo>
                    <a:pt x="920" y="917"/>
                  </a:lnTo>
                  <a:lnTo>
                    <a:pt x="950" y="942"/>
                  </a:lnTo>
                  <a:lnTo>
                    <a:pt x="983" y="965"/>
                  </a:lnTo>
                  <a:lnTo>
                    <a:pt x="1015" y="987"/>
                  </a:lnTo>
                  <a:lnTo>
                    <a:pt x="1047" y="1008"/>
                  </a:lnTo>
                  <a:lnTo>
                    <a:pt x="1081" y="1028"/>
                  </a:lnTo>
                  <a:lnTo>
                    <a:pt x="1113" y="1047"/>
                  </a:lnTo>
                  <a:lnTo>
                    <a:pt x="1144" y="1066"/>
                  </a:lnTo>
                  <a:lnTo>
                    <a:pt x="1176" y="1082"/>
                  </a:lnTo>
                  <a:lnTo>
                    <a:pt x="1207" y="1098"/>
                  </a:lnTo>
                  <a:lnTo>
                    <a:pt x="1236" y="1113"/>
                  </a:lnTo>
                  <a:lnTo>
                    <a:pt x="1292" y="1138"/>
                  </a:lnTo>
                  <a:lnTo>
                    <a:pt x="1342" y="1160"/>
                  </a:lnTo>
                  <a:lnTo>
                    <a:pt x="1382" y="1176"/>
                  </a:lnTo>
                  <a:lnTo>
                    <a:pt x="1413" y="1188"/>
                  </a:lnTo>
                  <a:lnTo>
                    <a:pt x="1433" y="1195"/>
                  </a:lnTo>
                  <a:lnTo>
                    <a:pt x="1441" y="1197"/>
                  </a:lnTo>
                  <a:lnTo>
                    <a:pt x="1436" y="1193"/>
                  </a:lnTo>
                  <a:lnTo>
                    <a:pt x="1425" y="1179"/>
                  </a:lnTo>
                  <a:lnTo>
                    <a:pt x="1404" y="1157"/>
                  </a:lnTo>
                  <a:lnTo>
                    <a:pt x="1374" y="1125"/>
                  </a:lnTo>
                  <a:lnTo>
                    <a:pt x="1334" y="1082"/>
                  </a:lnTo>
                  <a:lnTo>
                    <a:pt x="1284" y="1029"/>
                  </a:lnTo>
                  <a:lnTo>
                    <a:pt x="1225" y="964"/>
                  </a:lnTo>
                  <a:lnTo>
                    <a:pt x="1154" y="889"/>
                  </a:lnTo>
                  <a:lnTo>
                    <a:pt x="1150" y="859"/>
                  </a:lnTo>
                  <a:lnTo>
                    <a:pt x="1146" y="830"/>
                  </a:lnTo>
                  <a:lnTo>
                    <a:pt x="1144" y="800"/>
                  </a:lnTo>
                  <a:lnTo>
                    <a:pt x="1143" y="771"/>
                  </a:lnTo>
                  <a:lnTo>
                    <a:pt x="1143" y="742"/>
                  </a:lnTo>
                  <a:lnTo>
                    <a:pt x="1143" y="713"/>
                  </a:lnTo>
                  <a:lnTo>
                    <a:pt x="1145" y="685"/>
                  </a:lnTo>
                  <a:lnTo>
                    <a:pt x="1147" y="655"/>
                  </a:lnTo>
                  <a:lnTo>
                    <a:pt x="1151" y="627"/>
                  </a:lnTo>
                  <a:lnTo>
                    <a:pt x="1155" y="599"/>
                  </a:lnTo>
                  <a:lnTo>
                    <a:pt x="1159" y="571"/>
                  </a:lnTo>
                  <a:lnTo>
                    <a:pt x="1164" y="543"/>
                  </a:lnTo>
                  <a:lnTo>
                    <a:pt x="1169" y="514"/>
                  </a:lnTo>
                  <a:lnTo>
                    <a:pt x="1177" y="486"/>
                  </a:lnTo>
                  <a:lnTo>
                    <a:pt x="1183" y="459"/>
                  </a:lnTo>
                  <a:lnTo>
                    <a:pt x="1190" y="431"/>
                  </a:lnTo>
                  <a:lnTo>
                    <a:pt x="1207" y="377"/>
                  </a:lnTo>
                  <a:lnTo>
                    <a:pt x="1226" y="321"/>
                  </a:lnTo>
                  <a:lnTo>
                    <a:pt x="1244" y="268"/>
                  </a:lnTo>
                  <a:lnTo>
                    <a:pt x="1266" y="214"/>
                  </a:lnTo>
                  <a:lnTo>
                    <a:pt x="1287" y="159"/>
                  </a:lnTo>
                  <a:lnTo>
                    <a:pt x="1310" y="106"/>
                  </a:lnTo>
                  <a:lnTo>
                    <a:pt x="1333" y="53"/>
                  </a:lnTo>
                  <a:lnTo>
                    <a:pt x="1356" y="0"/>
                  </a:lnTo>
                  <a:lnTo>
                    <a:pt x="1363" y="44"/>
                  </a:lnTo>
                  <a:lnTo>
                    <a:pt x="1372" y="87"/>
                  </a:lnTo>
                  <a:lnTo>
                    <a:pt x="1380" y="131"/>
                  </a:lnTo>
                  <a:lnTo>
                    <a:pt x="1391" y="175"/>
                  </a:lnTo>
                  <a:lnTo>
                    <a:pt x="1401" y="218"/>
                  </a:lnTo>
                  <a:lnTo>
                    <a:pt x="1411" y="260"/>
                  </a:lnTo>
                  <a:lnTo>
                    <a:pt x="1424" y="302"/>
                  </a:lnTo>
                  <a:lnTo>
                    <a:pt x="1435" y="343"/>
                  </a:lnTo>
                  <a:lnTo>
                    <a:pt x="1448" y="384"/>
                  </a:lnTo>
                  <a:lnTo>
                    <a:pt x="1461" y="423"/>
                  </a:lnTo>
                  <a:lnTo>
                    <a:pt x="1474" y="461"/>
                  </a:lnTo>
                  <a:lnTo>
                    <a:pt x="1488" y="499"/>
                  </a:lnTo>
                  <a:lnTo>
                    <a:pt x="1515" y="571"/>
                  </a:lnTo>
                  <a:lnTo>
                    <a:pt x="1542" y="639"/>
                  </a:lnTo>
                  <a:lnTo>
                    <a:pt x="1568" y="700"/>
                  </a:lnTo>
                  <a:lnTo>
                    <a:pt x="1592" y="756"/>
                  </a:lnTo>
                  <a:lnTo>
                    <a:pt x="1615" y="804"/>
                  </a:lnTo>
                  <a:lnTo>
                    <a:pt x="1634" y="845"/>
                  </a:lnTo>
                  <a:lnTo>
                    <a:pt x="1650" y="879"/>
                  </a:lnTo>
                  <a:lnTo>
                    <a:pt x="1663" y="903"/>
                  </a:lnTo>
                  <a:lnTo>
                    <a:pt x="1671" y="917"/>
                  </a:lnTo>
                  <a:lnTo>
                    <a:pt x="1673" y="923"/>
                  </a:lnTo>
                  <a:lnTo>
                    <a:pt x="1664" y="890"/>
                  </a:lnTo>
                  <a:lnTo>
                    <a:pt x="1653" y="858"/>
                  </a:lnTo>
                  <a:lnTo>
                    <a:pt x="1645" y="825"/>
                  </a:lnTo>
                  <a:lnTo>
                    <a:pt x="1636" y="793"/>
                  </a:lnTo>
                  <a:lnTo>
                    <a:pt x="1628" y="761"/>
                  </a:lnTo>
                  <a:lnTo>
                    <a:pt x="1620" y="728"/>
                  </a:lnTo>
                  <a:lnTo>
                    <a:pt x="1614" y="696"/>
                  </a:lnTo>
                  <a:lnTo>
                    <a:pt x="1608" y="664"/>
                  </a:lnTo>
                  <a:lnTo>
                    <a:pt x="1617" y="635"/>
                  </a:lnTo>
                  <a:lnTo>
                    <a:pt x="1628" y="608"/>
                  </a:lnTo>
                  <a:lnTo>
                    <a:pt x="1641" y="582"/>
                  </a:lnTo>
                  <a:lnTo>
                    <a:pt x="1654" y="557"/>
                  </a:lnTo>
                  <a:lnTo>
                    <a:pt x="1668" y="532"/>
                  </a:lnTo>
                  <a:lnTo>
                    <a:pt x="1684" y="509"/>
                  </a:lnTo>
                  <a:lnTo>
                    <a:pt x="1699" y="486"/>
                  </a:lnTo>
                  <a:lnTo>
                    <a:pt x="1716" y="463"/>
                  </a:lnTo>
                  <a:lnTo>
                    <a:pt x="1734" y="442"/>
                  </a:lnTo>
                  <a:lnTo>
                    <a:pt x="1751" y="421"/>
                  </a:lnTo>
                  <a:lnTo>
                    <a:pt x="1770" y="401"/>
                  </a:lnTo>
                  <a:lnTo>
                    <a:pt x="1789" y="381"/>
                  </a:lnTo>
                  <a:lnTo>
                    <a:pt x="1809" y="362"/>
                  </a:lnTo>
                  <a:lnTo>
                    <a:pt x="1829" y="343"/>
                  </a:lnTo>
                  <a:lnTo>
                    <a:pt x="1850" y="324"/>
                  </a:lnTo>
                  <a:lnTo>
                    <a:pt x="1870" y="307"/>
                  </a:lnTo>
                  <a:lnTo>
                    <a:pt x="1914" y="272"/>
                  </a:lnTo>
                  <a:lnTo>
                    <a:pt x="1958" y="238"/>
                  </a:lnTo>
                  <a:lnTo>
                    <a:pt x="2003" y="205"/>
                  </a:lnTo>
                  <a:lnTo>
                    <a:pt x="2048" y="172"/>
                  </a:lnTo>
                  <a:lnTo>
                    <a:pt x="2093" y="140"/>
                  </a:lnTo>
                  <a:lnTo>
                    <a:pt x="2136" y="107"/>
                  </a:lnTo>
                  <a:lnTo>
                    <a:pt x="2180" y="74"/>
                  </a:lnTo>
                  <a:lnTo>
                    <a:pt x="2223" y="39"/>
                  </a:lnTo>
                  <a:lnTo>
                    <a:pt x="2214" y="72"/>
                  </a:lnTo>
                  <a:lnTo>
                    <a:pt x="2205" y="105"/>
                  </a:lnTo>
                  <a:lnTo>
                    <a:pt x="2198" y="141"/>
                  </a:lnTo>
                  <a:lnTo>
                    <a:pt x="2191" y="176"/>
                  </a:lnTo>
                  <a:lnTo>
                    <a:pt x="2184" y="214"/>
                  </a:lnTo>
                  <a:lnTo>
                    <a:pt x="2178" y="251"/>
                  </a:lnTo>
                  <a:lnTo>
                    <a:pt x="2172" y="290"/>
                  </a:lnTo>
                  <a:lnTo>
                    <a:pt x="2167" y="329"/>
                  </a:lnTo>
                  <a:lnTo>
                    <a:pt x="2156" y="407"/>
                  </a:lnTo>
                  <a:lnTo>
                    <a:pt x="2148" y="486"/>
                  </a:lnTo>
                  <a:lnTo>
                    <a:pt x="2141" y="563"/>
                  </a:lnTo>
                  <a:lnTo>
                    <a:pt x="2134" y="638"/>
                  </a:lnTo>
                  <a:lnTo>
                    <a:pt x="2129" y="708"/>
                  </a:lnTo>
                  <a:lnTo>
                    <a:pt x="2126" y="773"/>
                  </a:lnTo>
                  <a:lnTo>
                    <a:pt x="2123" y="832"/>
                  </a:lnTo>
                  <a:lnTo>
                    <a:pt x="2121" y="883"/>
                  </a:lnTo>
                  <a:lnTo>
                    <a:pt x="2119" y="925"/>
                  </a:lnTo>
                  <a:lnTo>
                    <a:pt x="2118" y="957"/>
                  </a:lnTo>
                  <a:lnTo>
                    <a:pt x="2118" y="977"/>
                  </a:lnTo>
                  <a:lnTo>
                    <a:pt x="2118" y="983"/>
                  </a:lnTo>
                  <a:lnTo>
                    <a:pt x="2125" y="962"/>
                  </a:lnTo>
                  <a:lnTo>
                    <a:pt x="2132" y="942"/>
                  </a:lnTo>
                  <a:lnTo>
                    <a:pt x="2141" y="922"/>
                  </a:lnTo>
                  <a:lnTo>
                    <a:pt x="2150" y="901"/>
                  </a:lnTo>
                  <a:lnTo>
                    <a:pt x="2273" y="868"/>
                  </a:lnTo>
                  <a:lnTo>
                    <a:pt x="2397" y="837"/>
                  </a:lnTo>
                  <a:lnTo>
                    <a:pt x="2461" y="821"/>
                  </a:lnTo>
                  <a:lnTo>
                    <a:pt x="2524" y="807"/>
                  </a:lnTo>
                  <a:lnTo>
                    <a:pt x="2589" y="793"/>
                  </a:lnTo>
                  <a:lnTo>
                    <a:pt x="2654" y="780"/>
                  </a:lnTo>
                  <a:lnTo>
                    <a:pt x="2718" y="767"/>
                  </a:lnTo>
                  <a:lnTo>
                    <a:pt x="2784" y="756"/>
                  </a:lnTo>
                  <a:lnTo>
                    <a:pt x="2849" y="744"/>
                  </a:lnTo>
                  <a:lnTo>
                    <a:pt x="2915" y="735"/>
                  </a:lnTo>
                  <a:lnTo>
                    <a:pt x="2980" y="726"/>
                  </a:lnTo>
                  <a:lnTo>
                    <a:pt x="3046" y="719"/>
                  </a:lnTo>
                  <a:lnTo>
                    <a:pt x="3112" y="713"/>
                  </a:lnTo>
                  <a:lnTo>
                    <a:pt x="3177" y="709"/>
                  </a:lnTo>
                  <a:lnTo>
                    <a:pt x="3242" y="705"/>
                  </a:lnTo>
                  <a:lnTo>
                    <a:pt x="3308" y="704"/>
                  </a:lnTo>
                  <a:lnTo>
                    <a:pt x="3373" y="704"/>
                  </a:lnTo>
                  <a:lnTo>
                    <a:pt x="3437" y="706"/>
                  </a:lnTo>
                  <a:lnTo>
                    <a:pt x="3501" y="711"/>
                  </a:lnTo>
                  <a:lnTo>
                    <a:pt x="3564" y="716"/>
                  </a:lnTo>
                  <a:lnTo>
                    <a:pt x="3627" y="724"/>
                  </a:lnTo>
                  <a:lnTo>
                    <a:pt x="3690" y="735"/>
                  </a:lnTo>
                  <a:lnTo>
                    <a:pt x="3751" y="746"/>
                  </a:lnTo>
                  <a:lnTo>
                    <a:pt x="3813" y="761"/>
                  </a:lnTo>
                  <a:lnTo>
                    <a:pt x="3872" y="778"/>
                  </a:lnTo>
                  <a:lnTo>
                    <a:pt x="3932" y="797"/>
                  </a:lnTo>
                  <a:lnTo>
                    <a:pt x="3990" y="819"/>
                  </a:lnTo>
                  <a:lnTo>
                    <a:pt x="4047" y="844"/>
                  </a:lnTo>
                  <a:lnTo>
                    <a:pt x="4105" y="871"/>
                  </a:lnTo>
                  <a:lnTo>
                    <a:pt x="4160" y="902"/>
                  </a:lnTo>
                  <a:lnTo>
                    <a:pt x="4135" y="893"/>
                  </a:lnTo>
                  <a:lnTo>
                    <a:pt x="4110" y="885"/>
                  </a:lnTo>
                  <a:lnTo>
                    <a:pt x="4085" y="877"/>
                  </a:lnTo>
                  <a:lnTo>
                    <a:pt x="4059" y="869"/>
                  </a:lnTo>
                  <a:lnTo>
                    <a:pt x="4032" y="862"/>
                  </a:lnTo>
                  <a:lnTo>
                    <a:pt x="4005" y="856"/>
                  </a:lnTo>
                  <a:lnTo>
                    <a:pt x="3978" y="849"/>
                  </a:lnTo>
                  <a:lnTo>
                    <a:pt x="3949" y="844"/>
                  </a:lnTo>
                  <a:lnTo>
                    <a:pt x="3920" y="838"/>
                  </a:lnTo>
                  <a:lnTo>
                    <a:pt x="3891" y="834"/>
                  </a:lnTo>
                  <a:lnTo>
                    <a:pt x="3861" y="830"/>
                  </a:lnTo>
                  <a:lnTo>
                    <a:pt x="3829" y="825"/>
                  </a:lnTo>
                  <a:lnTo>
                    <a:pt x="3798" y="822"/>
                  </a:lnTo>
                  <a:lnTo>
                    <a:pt x="3766" y="820"/>
                  </a:lnTo>
                  <a:lnTo>
                    <a:pt x="3732" y="818"/>
                  </a:lnTo>
                  <a:lnTo>
                    <a:pt x="3699" y="816"/>
                  </a:lnTo>
                  <a:lnTo>
                    <a:pt x="3643" y="816"/>
                  </a:lnTo>
                  <a:lnTo>
                    <a:pt x="3586" y="820"/>
                  </a:lnTo>
                  <a:lnTo>
                    <a:pt x="3530" y="827"/>
                  </a:lnTo>
                  <a:lnTo>
                    <a:pt x="3474" y="837"/>
                  </a:lnTo>
                  <a:lnTo>
                    <a:pt x="3416" y="851"/>
                  </a:lnTo>
                  <a:lnTo>
                    <a:pt x="3360" y="866"/>
                  </a:lnTo>
                  <a:lnTo>
                    <a:pt x="3304" y="884"/>
                  </a:lnTo>
                  <a:lnTo>
                    <a:pt x="3247" y="905"/>
                  </a:lnTo>
                  <a:lnTo>
                    <a:pt x="3192" y="928"/>
                  </a:lnTo>
                  <a:lnTo>
                    <a:pt x="3138" y="952"/>
                  </a:lnTo>
                  <a:lnTo>
                    <a:pt x="3084" y="978"/>
                  </a:lnTo>
                  <a:lnTo>
                    <a:pt x="3031" y="1004"/>
                  </a:lnTo>
                  <a:lnTo>
                    <a:pt x="2979" y="1032"/>
                  </a:lnTo>
                  <a:lnTo>
                    <a:pt x="2929" y="1061"/>
                  </a:lnTo>
                  <a:lnTo>
                    <a:pt x="2880" y="1091"/>
                  </a:lnTo>
                  <a:lnTo>
                    <a:pt x="2833" y="1120"/>
                  </a:lnTo>
                  <a:lnTo>
                    <a:pt x="2788" y="1150"/>
                  </a:lnTo>
                  <a:lnTo>
                    <a:pt x="2745" y="1179"/>
                  </a:lnTo>
                  <a:lnTo>
                    <a:pt x="2703" y="1209"/>
                  </a:lnTo>
                  <a:lnTo>
                    <a:pt x="2663" y="1237"/>
                  </a:lnTo>
                  <a:lnTo>
                    <a:pt x="2592" y="1291"/>
                  </a:lnTo>
                  <a:lnTo>
                    <a:pt x="2531" y="1340"/>
                  </a:lnTo>
                  <a:lnTo>
                    <a:pt x="2481" y="1381"/>
                  </a:lnTo>
                  <a:lnTo>
                    <a:pt x="2444" y="1412"/>
                  </a:lnTo>
                  <a:lnTo>
                    <a:pt x="2421" y="1433"/>
                  </a:lnTo>
                  <a:lnTo>
                    <a:pt x="2414" y="1440"/>
                  </a:lnTo>
                  <a:lnTo>
                    <a:pt x="2418" y="1439"/>
                  </a:lnTo>
                  <a:lnTo>
                    <a:pt x="2431" y="1437"/>
                  </a:lnTo>
                  <a:lnTo>
                    <a:pt x="2451" y="1434"/>
                  </a:lnTo>
                  <a:lnTo>
                    <a:pt x="2480" y="1430"/>
                  </a:lnTo>
                  <a:lnTo>
                    <a:pt x="2514" y="1425"/>
                  </a:lnTo>
                  <a:lnTo>
                    <a:pt x="2555" y="1418"/>
                  </a:lnTo>
                  <a:lnTo>
                    <a:pt x="2602" y="1411"/>
                  </a:lnTo>
                  <a:lnTo>
                    <a:pt x="2652" y="1404"/>
                  </a:lnTo>
                  <a:lnTo>
                    <a:pt x="2707" y="1394"/>
                  </a:lnTo>
                  <a:lnTo>
                    <a:pt x="2765" y="1385"/>
                  </a:lnTo>
                  <a:lnTo>
                    <a:pt x="2826" y="1375"/>
                  </a:lnTo>
                  <a:lnTo>
                    <a:pt x="2890" y="1364"/>
                  </a:lnTo>
                  <a:lnTo>
                    <a:pt x="2954" y="1354"/>
                  </a:lnTo>
                  <a:lnTo>
                    <a:pt x="3021" y="1341"/>
                  </a:lnTo>
                  <a:lnTo>
                    <a:pt x="3087" y="1330"/>
                  </a:lnTo>
                  <a:lnTo>
                    <a:pt x="3152" y="1317"/>
                  </a:lnTo>
                  <a:lnTo>
                    <a:pt x="3152" y="1337"/>
                  </a:lnTo>
                  <a:lnTo>
                    <a:pt x="3152" y="1357"/>
                  </a:lnTo>
                  <a:lnTo>
                    <a:pt x="3154" y="1378"/>
                  </a:lnTo>
                  <a:lnTo>
                    <a:pt x="3157" y="1398"/>
                  </a:lnTo>
                  <a:lnTo>
                    <a:pt x="3159" y="1417"/>
                  </a:lnTo>
                  <a:lnTo>
                    <a:pt x="3163" y="1438"/>
                  </a:lnTo>
                  <a:lnTo>
                    <a:pt x="3167" y="1458"/>
                  </a:lnTo>
                  <a:lnTo>
                    <a:pt x="3172" y="1479"/>
                  </a:lnTo>
                  <a:lnTo>
                    <a:pt x="3178" y="1499"/>
                  </a:lnTo>
                  <a:lnTo>
                    <a:pt x="3185" y="1519"/>
                  </a:lnTo>
                  <a:lnTo>
                    <a:pt x="3192" y="1538"/>
                  </a:lnTo>
                  <a:lnTo>
                    <a:pt x="3200" y="1558"/>
                  </a:lnTo>
                  <a:lnTo>
                    <a:pt x="3209" y="1578"/>
                  </a:lnTo>
                  <a:lnTo>
                    <a:pt x="3218" y="1597"/>
                  </a:lnTo>
                  <a:lnTo>
                    <a:pt x="3229" y="1616"/>
                  </a:lnTo>
                  <a:lnTo>
                    <a:pt x="3239" y="1633"/>
                  </a:lnTo>
                  <a:lnTo>
                    <a:pt x="3211" y="1624"/>
                  </a:lnTo>
                  <a:lnTo>
                    <a:pt x="3183" y="1616"/>
                  </a:lnTo>
                  <a:lnTo>
                    <a:pt x="3156" y="1608"/>
                  </a:lnTo>
                  <a:lnTo>
                    <a:pt x="3128" y="1602"/>
                  </a:lnTo>
                  <a:lnTo>
                    <a:pt x="3101" y="1597"/>
                  </a:lnTo>
                  <a:lnTo>
                    <a:pt x="3074" y="1593"/>
                  </a:lnTo>
                  <a:lnTo>
                    <a:pt x="3049" y="1590"/>
                  </a:lnTo>
                  <a:lnTo>
                    <a:pt x="3023" y="1587"/>
                  </a:lnTo>
                  <a:lnTo>
                    <a:pt x="2998" y="1586"/>
                  </a:lnTo>
                  <a:lnTo>
                    <a:pt x="2974" y="1585"/>
                  </a:lnTo>
                  <a:lnTo>
                    <a:pt x="2950" y="1586"/>
                  </a:lnTo>
                  <a:lnTo>
                    <a:pt x="2927" y="1586"/>
                  </a:lnTo>
                  <a:lnTo>
                    <a:pt x="2905" y="1589"/>
                  </a:lnTo>
                  <a:lnTo>
                    <a:pt x="2883" y="1591"/>
                  </a:lnTo>
                  <a:lnTo>
                    <a:pt x="2862" y="1593"/>
                  </a:lnTo>
                  <a:lnTo>
                    <a:pt x="2843" y="1596"/>
                  </a:lnTo>
                  <a:lnTo>
                    <a:pt x="2806" y="1602"/>
                  </a:lnTo>
                  <a:lnTo>
                    <a:pt x="2773" y="1610"/>
                  </a:lnTo>
                  <a:lnTo>
                    <a:pt x="2743" y="1618"/>
                  </a:lnTo>
                  <a:lnTo>
                    <a:pt x="2719" y="1625"/>
                  </a:lnTo>
                  <a:lnTo>
                    <a:pt x="2686" y="1638"/>
                  </a:lnTo>
                  <a:lnTo>
                    <a:pt x="2674" y="1643"/>
                  </a:lnTo>
                  <a:lnTo>
                    <a:pt x="2711" y="1645"/>
                  </a:lnTo>
                  <a:lnTo>
                    <a:pt x="2749" y="1648"/>
                  </a:lnTo>
                  <a:lnTo>
                    <a:pt x="2784" y="1653"/>
                  </a:lnTo>
                  <a:lnTo>
                    <a:pt x="2821" y="1660"/>
                  </a:lnTo>
                  <a:lnTo>
                    <a:pt x="2855" y="1667"/>
                  </a:lnTo>
                  <a:lnTo>
                    <a:pt x="2890" y="1676"/>
                  </a:lnTo>
                  <a:lnTo>
                    <a:pt x="2924" y="1686"/>
                  </a:lnTo>
                  <a:lnTo>
                    <a:pt x="2957" y="1697"/>
                  </a:lnTo>
                  <a:lnTo>
                    <a:pt x="2951" y="1714"/>
                  </a:lnTo>
                  <a:lnTo>
                    <a:pt x="2946" y="1732"/>
                  </a:lnTo>
                  <a:lnTo>
                    <a:pt x="2942" y="1750"/>
                  </a:lnTo>
                  <a:lnTo>
                    <a:pt x="2940" y="1768"/>
                  </a:lnTo>
                  <a:lnTo>
                    <a:pt x="2936" y="1801"/>
                  </a:lnTo>
                  <a:lnTo>
                    <a:pt x="2934" y="1831"/>
                  </a:lnTo>
                  <a:lnTo>
                    <a:pt x="2917" y="1854"/>
                  </a:lnTo>
                  <a:lnTo>
                    <a:pt x="2896" y="1876"/>
                  </a:lnTo>
                  <a:lnTo>
                    <a:pt x="2874" y="1895"/>
                  </a:lnTo>
                  <a:lnTo>
                    <a:pt x="2850" y="1914"/>
                  </a:lnTo>
                  <a:lnTo>
                    <a:pt x="2825" y="1932"/>
                  </a:lnTo>
                  <a:lnTo>
                    <a:pt x="2799" y="1948"/>
                  </a:lnTo>
                  <a:lnTo>
                    <a:pt x="2772" y="1962"/>
                  </a:lnTo>
                  <a:lnTo>
                    <a:pt x="2743" y="1977"/>
                  </a:lnTo>
                  <a:lnTo>
                    <a:pt x="2714" y="1989"/>
                  </a:lnTo>
                  <a:lnTo>
                    <a:pt x="2685" y="2002"/>
                  </a:lnTo>
                  <a:lnTo>
                    <a:pt x="2656" y="2013"/>
                  </a:lnTo>
                  <a:lnTo>
                    <a:pt x="2626" y="2024"/>
                  </a:lnTo>
                  <a:lnTo>
                    <a:pt x="2566" y="2046"/>
                  </a:lnTo>
                  <a:lnTo>
                    <a:pt x="2508" y="2067"/>
                  </a:lnTo>
                  <a:lnTo>
                    <a:pt x="2480" y="2077"/>
                  </a:lnTo>
                  <a:lnTo>
                    <a:pt x="2452" y="2088"/>
                  </a:lnTo>
                  <a:lnTo>
                    <a:pt x="2426" y="2099"/>
                  </a:lnTo>
                  <a:lnTo>
                    <a:pt x="2400" y="2110"/>
                  </a:lnTo>
                  <a:lnTo>
                    <a:pt x="2376" y="2123"/>
                  </a:lnTo>
                  <a:lnTo>
                    <a:pt x="2354" y="2137"/>
                  </a:lnTo>
                  <a:lnTo>
                    <a:pt x="2334" y="2151"/>
                  </a:lnTo>
                  <a:lnTo>
                    <a:pt x="2315" y="2166"/>
                  </a:lnTo>
                  <a:lnTo>
                    <a:pt x="2297" y="2183"/>
                  </a:lnTo>
                  <a:lnTo>
                    <a:pt x="2282" y="2200"/>
                  </a:lnTo>
                  <a:lnTo>
                    <a:pt x="2270" y="2219"/>
                  </a:lnTo>
                  <a:lnTo>
                    <a:pt x="2259" y="2240"/>
                  </a:lnTo>
                  <a:lnTo>
                    <a:pt x="2252" y="2263"/>
                  </a:lnTo>
                  <a:lnTo>
                    <a:pt x="2248" y="2287"/>
                  </a:lnTo>
                  <a:lnTo>
                    <a:pt x="2246" y="2313"/>
                  </a:lnTo>
                  <a:lnTo>
                    <a:pt x="2248" y="2341"/>
                  </a:lnTo>
                  <a:lnTo>
                    <a:pt x="2254" y="2368"/>
                  </a:lnTo>
                  <a:lnTo>
                    <a:pt x="2261" y="2394"/>
                  </a:lnTo>
                  <a:lnTo>
                    <a:pt x="2269" y="2421"/>
                  </a:lnTo>
                  <a:lnTo>
                    <a:pt x="2278" y="2446"/>
                  </a:lnTo>
                  <a:lnTo>
                    <a:pt x="2288" y="2472"/>
                  </a:lnTo>
                  <a:lnTo>
                    <a:pt x="2298" y="2497"/>
                  </a:lnTo>
                  <a:lnTo>
                    <a:pt x="2310" y="2522"/>
                  </a:lnTo>
                  <a:lnTo>
                    <a:pt x="2321" y="2547"/>
                  </a:lnTo>
                  <a:lnTo>
                    <a:pt x="2334" y="2572"/>
                  </a:lnTo>
                  <a:lnTo>
                    <a:pt x="2347" y="2597"/>
                  </a:lnTo>
                  <a:lnTo>
                    <a:pt x="2361" y="2621"/>
                  </a:lnTo>
                  <a:lnTo>
                    <a:pt x="2375" y="2646"/>
                  </a:lnTo>
                  <a:lnTo>
                    <a:pt x="2406" y="2695"/>
                  </a:lnTo>
                  <a:lnTo>
                    <a:pt x="2437" y="2744"/>
                  </a:lnTo>
                  <a:lnTo>
                    <a:pt x="2470" y="2792"/>
                  </a:lnTo>
                  <a:lnTo>
                    <a:pt x="2505" y="2841"/>
                  </a:lnTo>
                  <a:lnTo>
                    <a:pt x="2539" y="2891"/>
                  </a:lnTo>
                  <a:lnTo>
                    <a:pt x="2574" y="2940"/>
                  </a:lnTo>
                  <a:lnTo>
                    <a:pt x="2609" y="2992"/>
                  </a:lnTo>
                  <a:lnTo>
                    <a:pt x="2644" y="3043"/>
                  </a:lnTo>
                  <a:lnTo>
                    <a:pt x="2679" y="3095"/>
                  </a:lnTo>
                  <a:lnTo>
                    <a:pt x="2712" y="3148"/>
                  </a:lnTo>
                  <a:lnTo>
                    <a:pt x="2690" y="3125"/>
                  </a:lnTo>
                  <a:lnTo>
                    <a:pt x="2667" y="3103"/>
                  </a:lnTo>
                  <a:lnTo>
                    <a:pt x="2644" y="3081"/>
                  </a:lnTo>
                  <a:lnTo>
                    <a:pt x="2621" y="3060"/>
                  </a:lnTo>
                  <a:lnTo>
                    <a:pt x="2574" y="3020"/>
                  </a:lnTo>
                  <a:lnTo>
                    <a:pt x="2528" y="2982"/>
                  </a:lnTo>
                  <a:lnTo>
                    <a:pt x="2482" y="2946"/>
                  </a:lnTo>
                  <a:lnTo>
                    <a:pt x="2436" y="2912"/>
                  </a:lnTo>
                  <a:lnTo>
                    <a:pt x="2391" y="2881"/>
                  </a:lnTo>
                  <a:lnTo>
                    <a:pt x="2349" y="2853"/>
                  </a:lnTo>
                  <a:lnTo>
                    <a:pt x="2310" y="2828"/>
                  </a:lnTo>
                  <a:lnTo>
                    <a:pt x="2273" y="2805"/>
                  </a:lnTo>
                  <a:lnTo>
                    <a:pt x="2241" y="2786"/>
                  </a:lnTo>
                  <a:lnTo>
                    <a:pt x="2214" y="2769"/>
                  </a:lnTo>
                  <a:lnTo>
                    <a:pt x="2174" y="2747"/>
                  </a:lnTo>
                  <a:lnTo>
                    <a:pt x="2159" y="2740"/>
                  </a:lnTo>
                  <a:lnTo>
                    <a:pt x="2180" y="2763"/>
                  </a:lnTo>
                  <a:lnTo>
                    <a:pt x="2201" y="2787"/>
                  </a:lnTo>
                  <a:lnTo>
                    <a:pt x="2220" y="2810"/>
                  </a:lnTo>
                  <a:lnTo>
                    <a:pt x="2238" y="2834"/>
                  </a:lnTo>
                  <a:lnTo>
                    <a:pt x="2255" y="2857"/>
                  </a:lnTo>
                  <a:lnTo>
                    <a:pt x="2272" y="2881"/>
                  </a:lnTo>
                  <a:lnTo>
                    <a:pt x="2288" y="2904"/>
                  </a:lnTo>
                  <a:lnTo>
                    <a:pt x="2302" y="2928"/>
                  </a:lnTo>
                  <a:lnTo>
                    <a:pt x="2316" y="2952"/>
                  </a:lnTo>
                  <a:lnTo>
                    <a:pt x="2329" y="2975"/>
                  </a:lnTo>
                  <a:lnTo>
                    <a:pt x="2342" y="2999"/>
                  </a:lnTo>
                  <a:lnTo>
                    <a:pt x="2353" y="3023"/>
                  </a:lnTo>
                  <a:lnTo>
                    <a:pt x="2364" y="3046"/>
                  </a:lnTo>
                  <a:lnTo>
                    <a:pt x="2374" y="3070"/>
                  </a:lnTo>
                  <a:lnTo>
                    <a:pt x="2384" y="3093"/>
                  </a:lnTo>
                  <a:lnTo>
                    <a:pt x="2392" y="3117"/>
                  </a:lnTo>
                  <a:lnTo>
                    <a:pt x="2371" y="3099"/>
                  </a:lnTo>
                  <a:lnTo>
                    <a:pt x="2350" y="3083"/>
                  </a:lnTo>
                  <a:lnTo>
                    <a:pt x="2329" y="3068"/>
                  </a:lnTo>
                  <a:lnTo>
                    <a:pt x="2307" y="3053"/>
                  </a:lnTo>
                  <a:lnTo>
                    <a:pt x="2285" y="3041"/>
                  </a:lnTo>
                  <a:lnTo>
                    <a:pt x="2262" y="3029"/>
                  </a:lnTo>
                  <a:lnTo>
                    <a:pt x="2239" y="3019"/>
                  </a:lnTo>
                  <a:lnTo>
                    <a:pt x="2215" y="3009"/>
                  </a:lnTo>
                  <a:lnTo>
                    <a:pt x="2190" y="3002"/>
                  </a:lnTo>
                  <a:lnTo>
                    <a:pt x="2165" y="2997"/>
                  </a:lnTo>
                  <a:lnTo>
                    <a:pt x="2138" y="2993"/>
                  </a:lnTo>
                  <a:lnTo>
                    <a:pt x="2112" y="2990"/>
                  </a:lnTo>
                  <a:lnTo>
                    <a:pt x="2085" y="2990"/>
                  </a:lnTo>
                  <a:lnTo>
                    <a:pt x="2058" y="2993"/>
                  </a:lnTo>
                  <a:lnTo>
                    <a:pt x="2030" y="2996"/>
                  </a:lnTo>
                  <a:lnTo>
                    <a:pt x="2002" y="3002"/>
                  </a:lnTo>
                  <a:lnTo>
                    <a:pt x="1993" y="3007"/>
                  </a:lnTo>
                  <a:lnTo>
                    <a:pt x="1985" y="3012"/>
                  </a:lnTo>
                  <a:lnTo>
                    <a:pt x="1979" y="3018"/>
                  </a:lnTo>
                  <a:lnTo>
                    <a:pt x="1973" y="3025"/>
                  </a:lnTo>
                  <a:lnTo>
                    <a:pt x="1960" y="3006"/>
                  </a:lnTo>
                  <a:lnTo>
                    <a:pt x="1948" y="2989"/>
                  </a:lnTo>
                  <a:lnTo>
                    <a:pt x="1935" y="2974"/>
                  </a:lnTo>
                  <a:lnTo>
                    <a:pt x="1924" y="2958"/>
                  </a:lnTo>
                  <a:lnTo>
                    <a:pt x="1900" y="2932"/>
                  </a:lnTo>
                  <a:lnTo>
                    <a:pt x="1878" y="2910"/>
                  </a:lnTo>
                  <a:lnTo>
                    <a:pt x="1859" y="2893"/>
                  </a:lnTo>
                  <a:lnTo>
                    <a:pt x="1843" y="2881"/>
                  </a:lnTo>
                  <a:lnTo>
                    <a:pt x="1833" y="2873"/>
                  </a:lnTo>
                  <a:lnTo>
                    <a:pt x="1829" y="2869"/>
                  </a:lnTo>
                  <a:lnTo>
                    <a:pt x="1822" y="2847"/>
                  </a:lnTo>
                  <a:lnTo>
                    <a:pt x="1815" y="2827"/>
                  </a:lnTo>
                  <a:lnTo>
                    <a:pt x="1808" y="2807"/>
                  </a:lnTo>
                  <a:lnTo>
                    <a:pt x="1798" y="2788"/>
                  </a:lnTo>
                  <a:lnTo>
                    <a:pt x="1787" y="2770"/>
                  </a:lnTo>
                  <a:lnTo>
                    <a:pt x="1774" y="2754"/>
                  </a:lnTo>
                  <a:lnTo>
                    <a:pt x="1767" y="2746"/>
                  </a:lnTo>
                  <a:lnTo>
                    <a:pt x="1760" y="2739"/>
                  </a:lnTo>
                  <a:lnTo>
                    <a:pt x="1753" y="2732"/>
                  </a:lnTo>
                  <a:lnTo>
                    <a:pt x="1744" y="2725"/>
                  </a:lnTo>
                  <a:lnTo>
                    <a:pt x="1722" y="2707"/>
                  </a:lnTo>
                  <a:lnTo>
                    <a:pt x="1699" y="2690"/>
                  </a:lnTo>
                  <a:lnTo>
                    <a:pt x="1676" y="2674"/>
                  </a:lnTo>
                  <a:lnTo>
                    <a:pt x="1652" y="2661"/>
                  </a:lnTo>
                  <a:lnTo>
                    <a:pt x="1627" y="2649"/>
                  </a:lnTo>
                  <a:lnTo>
                    <a:pt x="1602" y="2639"/>
                  </a:lnTo>
                  <a:lnTo>
                    <a:pt x="1576" y="2629"/>
                  </a:lnTo>
                  <a:lnTo>
                    <a:pt x="1550" y="2622"/>
                  </a:lnTo>
                  <a:lnTo>
                    <a:pt x="1523" y="2617"/>
                  </a:lnTo>
                  <a:lnTo>
                    <a:pt x="1496" y="2613"/>
                  </a:lnTo>
                  <a:lnTo>
                    <a:pt x="1468" y="2609"/>
                  </a:lnTo>
                  <a:lnTo>
                    <a:pt x="1440" y="2607"/>
                  </a:lnTo>
                  <a:lnTo>
                    <a:pt x="1411" y="2607"/>
                  </a:lnTo>
                  <a:lnTo>
                    <a:pt x="1383" y="2609"/>
                  </a:lnTo>
                  <a:lnTo>
                    <a:pt x="1355" y="2612"/>
                  </a:lnTo>
                  <a:lnTo>
                    <a:pt x="1326" y="2616"/>
                  </a:lnTo>
                  <a:lnTo>
                    <a:pt x="1298" y="2621"/>
                  </a:lnTo>
                  <a:lnTo>
                    <a:pt x="1270" y="2628"/>
                  </a:lnTo>
                  <a:lnTo>
                    <a:pt x="1241" y="2636"/>
                  </a:lnTo>
                  <a:lnTo>
                    <a:pt x="1213" y="2645"/>
                  </a:lnTo>
                  <a:lnTo>
                    <a:pt x="1185" y="2655"/>
                  </a:lnTo>
                  <a:lnTo>
                    <a:pt x="1157" y="2667"/>
                  </a:lnTo>
                  <a:lnTo>
                    <a:pt x="1130" y="2679"/>
                  </a:lnTo>
                  <a:lnTo>
                    <a:pt x="1103" y="2693"/>
                  </a:lnTo>
                  <a:lnTo>
                    <a:pt x="1077" y="2709"/>
                  </a:lnTo>
                  <a:lnTo>
                    <a:pt x="1050" y="2724"/>
                  </a:lnTo>
                  <a:lnTo>
                    <a:pt x="1025" y="2741"/>
                  </a:lnTo>
                  <a:lnTo>
                    <a:pt x="1000" y="2760"/>
                  </a:lnTo>
                  <a:lnTo>
                    <a:pt x="976" y="2779"/>
                  </a:lnTo>
                  <a:lnTo>
                    <a:pt x="953" y="2798"/>
                  </a:lnTo>
                  <a:lnTo>
                    <a:pt x="932" y="2819"/>
                  </a:lnTo>
                  <a:lnTo>
                    <a:pt x="910" y="2841"/>
                  </a:lnTo>
                  <a:lnTo>
                    <a:pt x="914" y="2788"/>
                  </a:lnTo>
                  <a:lnTo>
                    <a:pt x="919" y="2736"/>
                  </a:lnTo>
                  <a:lnTo>
                    <a:pt x="925" y="2685"/>
                  </a:lnTo>
                  <a:lnTo>
                    <a:pt x="933" y="2637"/>
                  </a:lnTo>
                  <a:lnTo>
                    <a:pt x="940" y="2590"/>
                  </a:lnTo>
                  <a:lnTo>
                    <a:pt x="947" y="2546"/>
                  </a:lnTo>
                  <a:lnTo>
                    <a:pt x="954" y="2505"/>
                  </a:lnTo>
                  <a:lnTo>
                    <a:pt x="963" y="2467"/>
                  </a:lnTo>
                  <a:lnTo>
                    <a:pt x="976" y="2403"/>
                  </a:lnTo>
                  <a:lnTo>
                    <a:pt x="989" y="2354"/>
                  </a:lnTo>
                  <a:lnTo>
                    <a:pt x="997" y="2323"/>
                  </a:lnTo>
                  <a:lnTo>
                    <a:pt x="1000" y="2312"/>
                  </a:lnTo>
                  <a:lnTo>
                    <a:pt x="973" y="2312"/>
                  </a:lnTo>
                  <a:lnTo>
                    <a:pt x="946" y="2313"/>
                  </a:lnTo>
                  <a:lnTo>
                    <a:pt x="920" y="2315"/>
                  </a:lnTo>
                  <a:lnTo>
                    <a:pt x="895" y="2317"/>
                  </a:lnTo>
                  <a:lnTo>
                    <a:pt x="871" y="2321"/>
                  </a:lnTo>
                  <a:lnTo>
                    <a:pt x="847" y="2327"/>
                  </a:lnTo>
                  <a:lnTo>
                    <a:pt x="824" y="2333"/>
                  </a:lnTo>
                  <a:lnTo>
                    <a:pt x="801" y="2340"/>
                  </a:lnTo>
                  <a:lnTo>
                    <a:pt x="779" y="2348"/>
                  </a:lnTo>
                  <a:lnTo>
                    <a:pt x="758" y="2357"/>
                  </a:lnTo>
                  <a:lnTo>
                    <a:pt x="738" y="2366"/>
                  </a:lnTo>
                  <a:lnTo>
                    <a:pt x="717" y="2377"/>
                  </a:lnTo>
                  <a:lnTo>
                    <a:pt x="697" y="2388"/>
                  </a:lnTo>
                  <a:lnTo>
                    <a:pt x="678" y="2400"/>
                  </a:lnTo>
                  <a:lnTo>
                    <a:pt x="660" y="2412"/>
                  </a:lnTo>
                  <a:lnTo>
                    <a:pt x="642" y="2425"/>
                  </a:lnTo>
                  <a:lnTo>
                    <a:pt x="641" y="2403"/>
                  </a:lnTo>
                  <a:lnTo>
                    <a:pt x="638" y="2380"/>
                  </a:lnTo>
                  <a:lnTo>
                    <a:pt x="635" y="2356"/>
                  </a:lnTo>
                  <a:lnTo>
                    <a:pt x="630" y="2333"/>
                  </a:lnTo>
                  <a:lnTo>
                    <a:pt x="625" y="2310"/>
                  </a:lnTo>
                  <a:lnTo>
                    <a:pt x="619" y="2286"/>
                  </a:lnTo>
                  <a:lnTo>
                    <a:pt x="610" y="2263"/>
                  </a:lnTo>
                  <a:lnTo>
                    <a:pt x="602" y="2239"/>
                  </a:lnTo>
                  <a:lnTo>
                    <a:pt x="597" y="2221"/>
                  </a:lnTo>
                  <a:lnTo>
                    <a:pt x="590" y="2204"/>
                  </a:lnTo>
                  <a:lnTo>
                    <a:pt x="584" y="2189"/>
                  </a:lnTo>
                  <a:lnTo>
                    <a:pt x="577" y="2174"/>
                  </a:lnTo>
                  <a:lnTo>
                    <a:pt x="569" y="2160"/>
                  </a:lnTo>
                  <a:lnTo>
                    <a:pt x="559" y="2146"/>
                  </a:lnTo>
                  <a:lnTo>
                    <a:pt x="550" y="2133"/>
                  </a:lnTo>
                  <a:lnTo>
                    <a:pt x="539" y="2121"/>
                  </a:lnTo>
                  <a:lnTo>
                    <a:pt x="555" y="2119"/>
                  </a:lnTo>
                  <a:lnTo>
                    <a:pt x="561" y="2118"/>
                  </a:lnTo>
                  <a:lnTo>
                    <a:pt x="552" y="2115"/>
                  </a:lnTo>
                  <a:lnTo>
                    <a:pt x="544" y="2112"/>
                  </a:lnTo>
                  <a:lnTo>
                    <a:pt x="534" y="2108"/>
                  </a:lnTo>
                  <a:lnTo>
                    <a:pt x="526" y="2105"/>
                  </a:lnTo>
                  <a:lnTo>
                    <a:pt x="513" y="2094"/>
                  </a:lnTo>
                  <a:lnTo>
                    <a:pt x="501" y="2082"/>
                  </a:lnTo>
                  <a:lnTo>
                    <a:pt x="487" y="2072"/>
                  </a:lnTo>
                  <a:lnTo>
                    <a:pt x="474" y="2062"/>
                  </a:lnTo>
                  <a:lnTo>
                    <a:pt x="460" y="2053"/>
                  </a:lnTo>
                  <a:lnTo>
                    <a:pt x="445" y="2044"/>
                  </a:lnTo>
                  <a:lnTo>
                    <a:pt x="430" y="2035"/>
                  </a:lnTo>
                  <a:lnTo>
                    <a:pt x="414" y="2027"/>
                  </a:lnTo>
                  <a:lnTo>
                    <a:pt x="382" y="2011"/>
                  </a:lnTo>
                  <a:lnTo>
                    <a:pt x="348" y="1997"/>
                  </a:lnTo>
                  <a:lnTo>
                    <a:pt x="314" y="1983"/>
                  </a:lnTo>
                  <a:lnTo>
                    <a:pt x="279" y="1970"/>
                  </a:lnTo>
                  <a:lnTo>
                    <a:pt x="208" y="1943"/>
                  </a:lnTo>
                  <a:lnTo>
                    <a:pt x="136" y="1916"/>
                  </a:lnTo>
                  <a:lnTo>
                    <a:pt x="100" y="1903"/>
                  </a:lnTo>
                  <a:lnTo>
                    <a:pt x="66" y="1887"/>
                  </a:lnTo>
                  <a:lnTo>
                    <a:pt x="32" y="1870"/>
                  </a:lnTo>
                  <a:lnTo>
                    <a:pt x="0" y="1853"/>
                  </a:lnTo>
                  <a:lnTo>
                    <a:pt x="25" y="1847"/>
                  </a:lnTo>
                  <a:lnTo>
                    <a:pt x="50" y="1844"/>
                  </a:lnTo>
                  <a:lnTo>
                    <a:pt x="75" y="1842"/>
                  </a:lnTo>
                  <a:lnTo>
                    <a:pt x="100" y="1842"/>
                  </a:lnTo>
                  <a:lnTo>
                    <a:pt x="125" y="1842"/>
                  </a:lnTo>
                  <a:lnTo>
                    <a:pt x="150" y="1844"/>
                  </a:lnTo>
                  <a:lnTo>
                    <a:pt x="174" y="1846"/>
                  </a:lnTo>
                  <a:lnTo>
                    <a:pt x="198" y="1851"/>
                  </a:lnTo>
                  <a:lnTo>
                    <a:pt x="222" y="1855"/>
                  </a:lnTo>
                  <a:lnTo>
                    <a:pt x="245" y="1860"/>
                  </a:lnTo>
                  <a:lnTo>
                    <a:pt x="268" y="1865"/>
                  </a:lnTo>
                  <a:lnTo>
                    <a:pt x="290" y="1871"/>
                  </a:lnTo>
                  <a:lnTo>
                    <a:pt x="312" y="1879"/>
                  </a:lnTo>
                  <a:lnTo>
                    <a:pt x="333" y="1885"/>
                  </a:lnTo>
                  <a:lnTo>
                    <a:pt x="353" y="1893"/>
                  </a:lnTo>
                  <a:lnTo>
                    <a:pt x="372" y="1901"/>
                  </a:lnTo>
                  <a:lnTo>
                    <a:pt x="409" y="1916"/>
                  </a:lnTo>
                  <a:lnTo>
                    <a:pt x="442" y="1932"/>
                  </a:lnTo>
                  <a:lnTo>
                    <a:pt x="472" y="1948"/>
                  </a:lnTo>
                  <a:lnTo>
                    <a:pt x="497" y="1961"/>
                  </a:lnTo>
                  <a:lnTo>
                    <a:pt x="531" y="1983"/>
                  </a:lnTo>
                  <a:lnTo>
                    <a:pt x="544" y="1991"/>
                  </a:lnTo>
                  <a:lnTo>
                    <a:pt x="522" y="1954"/>
                  </a:lnTo>
                  <a:lnTo>
                    <a:pt x="503" y="1918"/>
                  </a:lnTo>
                  <a:lnTo>
                    <a:pt x="486" y="1885"/>
                  </a:lnTo>
                  <a:lnTo>
                    <a:pt x="474" y="1854"/>
                  </a:lnTo>
                  <a:lnTo>
                    <a:pt x="462" y="1823"/>
                  </a:lnTo>
                  <a:lnTo>
                    <a:pt x="454" y="1795"/>
                  </a:lnTo>
                  <a:lnTo>
                    <a:pt x="448" y="1768"/>
                  </a:lnTo>
                  <a:lnTo>
                    <a:pt x="443" y="1743"/>
                  </a:lnTo>
                  <a:lnTo>
                    <a:pt x="440" y="1719"/>
                  </a:lnTo>
                  <a:lnTo>
                    <a:pt x="439" y="1697"/>
                  </a:lnTo>
                  <a:lnTo>
                    <a:pt x="440" y="1676"/>
                  </a:lnTo>
                  <a:lnTo>
                    <a:pt x="442" y="1656"/>
                  </a:lnTo>
                  <a:lnTo>
                    <a:pt x="445" y="1638"/>
                  </a:lnTo>
                  <a:lnTo>
                    <a:pt x="450" y="1621"/>
                  </a:lnTo>
                  <a:lnTo>
                    <a:pt x="454" y="1604"/>
                  </a:lnTo>
                  <a:lnTo>
                    <a:pt x="460" y="1589"/>
                  </a:lnTo>
                  <a:lnTo>
                    <a:pt x="485" y="1536"/>
                  </a:lnTo>
                  <a:lnTo>
                    <a:pt x="507" y="1494"/>
                  </a:lnTo>
                  <a:lnTo>
                    <a:pt x="511" y="1484"/>
                  </a:lnTo>
                  <a:lnTo>
                    <a:pt x="514" y="1475"/>
                  </a:lnTo>
                  <a:lnTo>
                    <a:pt x="516" y="1465"/>
                  </a:lnTo>
                  <a:lnTo>
                    <a:pt x="516" y="1456"/>
                  </a:lnTo>
                  <a:lnTo>
                    <a:pt x="515" y="1448"/>
                  </a:lnTo>
                  <a:lnTo>
                    <a:pt x="512" y="1439"/>
                  </a:lnTo>
                  <a:lnTo>
                    <a:pt x="508" y="1430"/>
                  </a:lnTo>
                  <a:lnTo>
                    <a:pt x="501" y="14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Freeform 204"/>
            <p:cNvSpPr>
              <a:spLocks/>
            </p:cNvSpPr>
            <p:nvPr/>
          </p:nvSpPr>
          <p:spPr bwMode="auto">
            <a:xfrm>
              <a:off x="4692650" y="2801938"/>
              <a:ext cx="171450" cy="82550"/>
            </a:xfrm>
            <a:custGeom>
              <a:avLst/>
              <a:gdLst/>
              <a:ahLst/>
              <a:cxnLst>
                <a:cxn ang="0">
                  <a:pos x="714" y="244"/>
                </a:cxn>
                <a:cxn ang="0">
                  <a:pos x="663" y="232"/>
                </a:cxn>
                <a:cxn ang="0">
                  <a:pos x="613" y="227"/>
                </a:cxn>
                <a:cxn ang="0">
                  <a:pos x="566" y="227"/>
                </a:cxn>
                <a:cxn ang="0">
                  <a:pos x="521" y="231"/>
                </a:cxn>
                <a:cxn ang="0">
                  <a:pos x="478" y="240"/>
                </a:cxn>
                <a:cxn ang="0">
                  <a:pos x="437" y="251"/>
                </a:cxn>
                <a:cxn ang="0">
                  <a:pos x="401" y="265"/>
                </a:cxn>
                <a:cxn ang="0">
                  <a:pos x="351" y="288"/>
                </a:cxn>
                <a:cxn ang="0">
                  <a:pos x="296" y="319"/>
                </a:cxn>
                <a:cxn ang="0">
                  <a:pos x="246" y="357"/>
                </a:cxn>
                <a:cxn ang="0">
                  <a:pos x="195" y="321"/>
                </a:cxn>
                <a:cxn ang="0">
                  <a:pos x="114" y="235"/>
                </a:cxn>
                <a:cxn ang="0">
                  <a:pos x="46" y="161"/>
                </a:cxn>
                <a:cxn ang="0">
                  <a:pos x="5" y="118"/>
                </a:cxn>
                <a:cxn ang="0">
                  <a:pos x="13" y="100"/>
                </a:cxn>
                <a:cxn ang="0">
                  <a:pos x="39" y="79"/>
                </a:cxn>
                <a:cxn ang="0">
                  <a:pos x="65" y="61"/>
                </a:cxn>
                <a:cxn ang="0">
                  <a:pos x="91" y="45"/>
                </a:cxn>
                <a:cxn ang="0">
                  <a:pos x="132" y="25"/>
                </a:cxn>
                <a:cxn ang="0">
                  <a:pos x="187" y="6"/>
                </a:cxn>
                <a:cxn ang="0">
                  <a:pos x="259" y="8"/>
                </a:cxn>
                <a:cxn ang="0">
                  <a:pos x="358" y="30"/>
                </a:cxn>
                <a:cxn ang="0">
                  <a:pos x="461" y="55"/>
                </a:cxn>
                <a:cxn ang="0">
                  <a:pos x="562" y="83"/>
                </a:cxn>
                <a:cxn ang="0">
                  <a:pos x="630" y="107"/>
                </a:cxn>
                <a:cxn ang="0">
                  <a:pos x="670" y="124"/>
                </a:cxn>
                <a:cxn ang="0">
                  <a:pos x="704" y="142"/>
                </a:cxn>
                <a:cxn ang="0">
                  <a:pos x="731" y="160"/>
                </a:cxn>
                <a:cxn ang="0">
                  <a:pos x="750" y="179"/>
                </a:cxn>
                <a:cxn ang="0">
                  <a:pos x="761" y="199"/>
                </a:cxn>
                <a:cxn ang="0">
                  <a:pos x="761" y="220"/>
                </a:cxn>
                <a:cxn ang="0">
                  <a:pos x="749" y="241"/>
                </a:cxn>
              </a:cxnLst>
              <a:rect l="0" t="0" r="r" b="b"/>
              <a:pathLst>
                <a:path w="762" h="365">
                  <a:moveTo>
                    <a:pt x="740" y="252"/>
                  </a:moveTo>
                  <a:lnTo>
                    <a:pt x="714" y="244"/>
                  </a:lnTo>
                  <a:lnTo>
                    <a:pt x="688" y="238"/>
                  </a:lnTo>
                  <a:lnTo>
                    <a:pt x="663" y="232"/>
                  </a:lnTo>
                  <a:lnTo>
                    <a:pt x="638" y="229"/>
                  </a:lnTo>
                  <a:lnTo>
                    <a:pt x="613" y="227"/>
                  </a:lnTo>
                  <a:lnTo>
                    <a:pt x="589" y="226"/>
                  </a:lnTo>
                  <a:lnTo>
                    <a:pt x="566" y="227"/>
                  </a:lnTo>
                  <a:lnTo>
                    <a:pt x="543" y="228"/>
                  </a:lnTo>
                  <a:lnTo>
                    <a:pt x="521" y="231"/>
                  </a:lnTo>
                  <a:lnTo>
                    <a:pt x="499" y="236"/>
                  </a:lnTo>
                  <a:lnTo>
                    <a:pt x="478" y="240"/>
                  </a:lnTo>
                  <a:lnTo>
                    <a:pt x="457" y="245"/>
                  </a:lnTo>
                  <a:lnTo>
                    <a:pt x="437" y="251"/>
                  </a:lnTo>
                  <a:lnTo>
                    <a:pt x="418" y="257"/>
                  </a:lnTo>
                  <a:lnTo>
                    <a:pt x="401" y="265"/>
                  </a:lnTo>
                  <a:lnTo>
                    <a:pt x="383" y="272"/>
                  </a:lnTo>
                  <a:lnTo>
                    <a:pt x="351" y="288"/>
                  </a:lnTo>
                  <a:lnTo>
                    <a:pt x="321" y="303"/>
                  </a:lnTo>
                  <a:lnTo>
                    <a:pt x="296" y="319"/>
                  </a:lnTo>
                  <a:lnTo>
                    <a:pt x="276" y="334"/>
                  </a:lnTo>
                  <a:lnTo>
                    <a:pt x="246" y="357"/>
                  </a:lnTo>
                  <a:lnTo>
                    <a:pt x="236" y="365"/>
                  </a:lnTo>
                  <a:lnTo>
                    <a:pt x="195" y="321"/>
                  </a:lnTo>
                  <a:lnTo>
                    <a:pt x="155" y="276"/>
                  </a:lnTo>
                  <a:lnTo>
                    <a:pt x="114" y="235"/>
                  </a:lnTo>
                  <a:lnTo>
                    <a:pt x="78" y="195"/>
                  </a:lnTo>
                  <a:lnTo>
                    <a:pt x="46" y="161"/>
                  </a:lnTo>
                  <a:lnTo>
                    <a:pt x="22" y="134"/>
                  </a:lnTo>
                  <a:lnTo>
                    <a:pt x="5" y="118"/>
                  </a:lnTo>
                  <a:lnTo>
                    <a:pt x="0" y="111"/>
                  </a:lnTo>
                  <a:lnTo>
                    <a:pt x="13" y="100"/>
                  </a:lnTo>
                  <a:lnTo>
                    <a:pt x="25" y="89"/>
                  </a:lnTo>
                  <a:lnTo>
                    <a:pt x="39" y="79"/>
                  </a:lnTo>
                  <a:lnTo>
                    <a:pt x="51" y="70"/>
                  </a:lnTo>
                  <a:lnTo>
                    <a:pt x="65" y="61"/>
                  </a:lnTo>
                  <a:lnTo>
                    <a:pt x="77" y="53"/>
                  </a:lnTo>
                  <a:lnTo>
                    <a:pt x="91" y="45"/>
                  </a:lnTo>
                  <a:lnTo>
                    <a:pt x="104" y="37"/>
                  </a:lnTo>
                  <a:lnTo>
                    <a:pt x="132" y="25"/>
                  </a:lnTo>
                  <a:lnTo>
                    <a:pt x="159" y="14"/>
                  </a:lnTo>
                  <a:lnTo>
                    <a:pt x="187" y="6"/>
                  </a:lnTo>
                  <a:lnTo>
                    <a:pt x="214" y="0"/>
                  </a:lnTo>
                  <a:lnTo>
                    <a:pt x="259" y="8"/>
                  </a:lnTo>
                  <a:lnTo>
                    <a:pt x="307" y="18"/>
                  </a:lnTo>
                  <a:lnTo>
                    <a:pt x="358" y="30"/>
                  </a:lnTo>
                  <a:lnTo>
                    <a:pt x="409" y="41"/>
                  </a:lnTo>
                  <a:lnTo>
                    <a:pt x="461" y="55"/>
                  </a:lnTo>
                  <a:lnTo>
                    <a:pt x="513" y="69"/>
                  </a:lnTo>
                  <a:lnTo>
                    <a:pt x="562" y="83"/>
                  </a:lnTo>
                  <a:lnTo>
                    <a:pt x="608" y="99"/>
                  </a:lnTo>
                  <a:lnTo>
                    <a:pt x="630" y="107"/>
                  </a:lnTo>
                  <a:lnTo>
                    <a:pt x="651" y="116"/>
                  </a:lnTo>
                  <a:lnTo>
                    <a:pt x="670" y="124"/>
                  </a:lnTo>
                  <a:lnTo>
                    <a:pt x="688" y="133"/>
                  </a:lnTo>
                  <a:lnTo>
                    <a:pt x="704" y="142"/>
                  </a:lnTo>
                  <a:lnTo>
                    <a:pt x="719" y="151"/>
                  </a:lnTo>
                  <a:lnTo>
                    <a:pt x="731" y="160"/>
                  </a:lnTo>
                  <a:lnTo>
                    <a:pt x="742" y="170"/>
                  </a:lnTo>
                  <a:lnTo>
                    <a:pt x="750" y="179"/>
                  </a:lnTo>
                  <a:lnTo>
                    <a:pt x="756" y="190"/>
                  </a:lnTo>
                  <a:lnTo>
                    <a:pt x="761" y="199"/>
                  </a:lnTo>
                  <a:lnTo>
                    <a:pt x="762" y="209"/>
                  </a:lnTo>
                  <a:lnTo>
                    <a:pt x="761" y="220"/>
                  </a:lnTo>
                  <a:lnTo>
                    <a:pt x="756" y="230"/>
                  </a:lnTo>
                  <a:lnTo>
                    <a:pt x="749" y="241"/>
                  </a:lnTo>
                  <a:lnTo>
                    <a:pt x="740" y="25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Freeform 205"/>
            <p:cNvSpPr>
              <a:spLocks/>
            </p:cNvSpPr>
            <p:nvPr/>
          </p:nvSpPr>
          <p:spPr bwMode="auto">
            <a:xfrm>
              <a:off x="4737100" y="2847976"/>
              <a:ext cx="180975" cy="214313"/>
            </a:xfrm>
            <a:custGeom>
              <a:avLst/>
              <a:gdLst/>
              <a:ahLst/>
              <a:cxnLst>
                <a:cxn ang="0">
                  <a:pos x="635" y="389"/>
                </a:cxn>
                <a:cxn ang="0">
                  <a:pos x="590" y="429"/>
                </a:cxn>
                <a:cxn ang="0">
                  <a:pos x="550" y="472"/>
                </a:cxn>
                <a:cxn ang="0">
                  <a:pos x="514" y="518"/>
                </a:cxn>
                <a:cxn ang="0">
                  <a:pos x="481" y="566"/>
                </a:cxn>
                <a:cxn ang="0">
                  <a:pos x="452" y="614"/>
                </a:cxn>
                <a:cxn ang="0">
                  <a:pos x="426" y="662"/>
                </a:cxn>
                <a:cxn ang="0">
                  <a:pos x="404" y="708"/>
                </a:cxn>
                <a:cxn ang="0">
                  <a:pos x="376" y="775"/>
                </a:cxn>
                <a:cxn ang="0">
                  <a:pos x="349" y="851"/>
                </a:cxn>
                <a:cxn ang="0">
                  <a:pos x="327" y="929"/>
                </a:cxn>
                <a:cxn ang="0">
                  <a:pos x="301" y="944"/>
                </a:cxn>
                <a:cxn ang="0">
                  <a:pos x="260" y="936"/>
                </a:cxn>
                <a:cxn ang="0">
                  <a:pos x="223" y="920"/>
                </a:cxn>
                <a:cxn ang="0">
                  <a:pos x="188" y="900"/>
                </a:cxn>
                <a:cxn ang="0">
                  <a:pos x="157" y="875"/>
                </a:cxn>
                <a:cxn ang="0">
                  <a:pos x="130" y="848"/>
                </a:cxn>
                <a:cxn ang="0">
                  <a:pos x="105" y="818"/>
                </a:cxn>
                <a:cxn ang="0">
                  <a:pos x="83" y="785"/>
                </a:cxn>
                <a:cxn ang="0">
                  <a:pos x="55" y="737"/>
                </a:cxn>
                <a:cxn ang="0">
                  <a:pos x="27" y="678"/>
                </a:cxn>
                <a:cxn ang="0">
                  <a:pos x="5" y="614"/>
                </a:cxn>
                <a:cxn ang="0">
                  <a:pos x="4" y="561"/>
                </a:cxn>
                <a:cxn ang="0">
                  <a:pos x="15" y="489"/>
                </a:cxn>
                <a:cxn ang="0">
                  <a:pos x="36" y="423"/>
                </a:cxn>
                <a:cxn ang="0">
                  <a:pos x="63" y="365"/>
                </a:cxn>
                <a:cxn ang="0">
                  <a:pos x="96" y="313"/>
                </a:cxn>
                <a:cxn ang="0">
                  <a:pos x="135" y="267"/>
                </a:cxn>
                <a:cxn ang="0">
                  <a:pos x="178" y="228"/>
                </a:cxn>
                <a:cxn ang="0">
                  <a:pos x="223" y="193"/>
                </a:cxn>
                <a:cxn ang="0">
                  <a:pos x="268" y="164"/>
                </a:cxn>
                <a:cxn ang="0">
                  <a:pos x="315" y="139"/>
                </a:cxn>
                <a:cxn ang="0">
                  <a:pos x="362" y="119"/>
                </a:cxn>
                <a:cxn ang="0">
                  <a:pos x="407" y="102"/>
                </a:cxn>
                <a:cxn ang="0">
                  <a:pos x="468" y="84"/>
                </a:cxn>
                <a:cxn ang="0">
                  <a:pos x="532" y="69"/>
                </a:cxn>
                <a:cxn ang="0">
                  <a:pos x="570" y="63"/>
                </a:cxn>
                <a:cxn ang="0">
                  <a:pos x="604" y="52"/>
                </a:cxn>
                <a:cxn ang="0">
                  <a:pos x="662" y="33"/>
                </a:cxn>
                <a:cxn ang="0">
                  <a:pos x="718" y="12"/>
                </a:cxn>
                <a:cxn ang="0">
                  <a:pos x="751" y="3"/>
                </a:cxn>
                <a:cxn ang="0">
                  <a:pos x="771" y="0"/>
                </a:cxn>
                <a:cxn ang="0">
                  <a:pos x="783" y="1"/>
                </a:cxn>
                <a:cxn ang="0">
                  <a:pos x="791" y="4"/>
                </a:cxn>
                <a:cxn ang="0">
                  <a:pos x="796" y="11"/>
                </a:cxn>
                <a:cxn ang="0">
                  <a:pos x="800" y="20"/>
                </a:cxn>
                <a:cxn ang="0">
                  <a:pos x="802" y="36"/>
                </a:cxn>
                <a:cxn ang="0">
                  <a:pos x="797" y="62"/>
                </a:cxn>
                <a:cxn ang="0">
                  <a:pos x="785" y="105"/>
                </a:cxn>
                <a:cxn ang="0">
                  <a:pos x="764" y="154"/>
                </a:cxn>
                <a:cxn ang="0">
                  <a:pos x="725" y="231"/>
                </a:cxn>
                <a:cxn ang="0">
                  <a:pos x="687" y="306"/>
                </a:cxn>
                <a:cxn ang="0">
                  <a:pos x="666" y="350"/>
                </a:cxn>
              </a:cxnLst>
              <a:rect l="0" t="0" r="r" b="b"/>
              <a:pathLst>
                <a:path w="802" h="946">
                  <a:moveTo>
                    <a:pt x="658" y="369"/>
                  </a:moveTo>
                  <a:lnTo>
                    <a:pt x="635" y="389"/>
                  </a:lnTo>
                  <a:lnTo>
                    <a:pt x="612" y="408"/>
                  </a:lnTo>
                  <a:lnTo>
                    <a:pt x="590" y="429"/>
                  </a:lnTo>
                  <a:lnTo>
                    <a:pt x="570" y="450"/>
                  </a:lnTo>
                  <a:lnTo>
                    <a:pt x="550" y="472"/>
                  </a:lnTo>
                  <a:lnTo>
                    <a:pt x="531" y="495"/>
                  </a:lnTo>
                  <a:lnTo>
                    <a:pt x="514" y="518"/>
                  </a:lnTo>
                  <a:lnTo>
                    <a:pt x="497" y="542"/>
                  </a:lnTo>
                  <a:lnTo>
                    <a:pt x="481" y="566"/>
                  </a:lnTo>
                  <a:lnTo>
                    <a:pt x="466" y="590"/>
                  </a:lnTo>
                  <a:lnTo>
                    <a:pt x="452" y="614"/>
                  </a:lnTo>
                  <a:lnTo>
                    <a:pt x="438" y="638"/>
                  </a:lnTo>
                  <a:lnTo>
                    <a:pt x="426" y="662"/>
                  </a:lnTo>
                  <a:lnTo>
                    <a:pt x="415" y="685"/>
                  </a:lnTo>
                  <a:lnTo>
                    <a:pt x="404" y="708"/>
                  </a:lnTo>
                  <a:lnTo>
                    <a:pt x="394" y="731"/>
                  </a:lnTo>
                  <a:lnTo>
                    <a:pt x="376" y="775"/>
                  </a:lnTo>
                  <a:lnTo>
                    <a:pt x="361" y="814"/>
                  </a:lnTo>
                  <a:lnTo>
                    <a:pt x="349" y="851"/>
                  </a:lnTo>
                  <a:lnTo>
                    <a:pt x="339" y="883"/>
                  </a:lnTo>
                  <a:lnTo>
                    <a:pt x="327" y="929"/>
                  </a:lnTo>
                  <a:lnTo>
                    <a:pt x="323" y="946"/>
                  </a:lnTo>
                  <a:lnTo>
                    <a:pt x="301" y="944"/>
                  </a:lnTo>
                  <a:lnTo>
                    <a:pt x="280" y="941"/>
                  </a:lnTo>
                  <a:lnTo>
                    <a:pt x="260" y="936"/>
                  </a:lnTo>
                  <a:lnTo>
                    <a:pt x="240" y="928"/>
                  </a:lnTo>
                  <a:lnTo>
                    <a:pt x="223" y="920"/>
                  </a:lnTo>
                  <a:lnTo>
                    <a:pt x="205" y="910"/>
                  </a:lnTo>
                  <a:lnTo>
                    <a:pt x="188" y="900"/>
                  </a:lnTo>
                  <a:lnTo>
                    <a:pt x="172" y="887"/>
                  </a:lnTo>
                  <a:lnTo>
                    <a:pt x="157" y="875"/>
                  </a:lnTo>
                  <a:lnTo>
                    <a:pt x="142" y="861"/>
                  </a:lnTo>
                  <a:lnTo>
                    <a:pt x="130" y="848"/>
                  </a:lnTo>
                  <a:lnTo>
                    <a:pt x="116" y="832"/>
                  </a:lnTo>
                  <a:lnTo>
                    <a:pt x="105" y="818"/>
                  </a:lnTo>
                  <a:lnTo>
                    <a:pt x="93" y="802"/>
                  </a:lnTo>
                  <a:lnTo>
                    <a:pt x="83" y="785"/>
                  </a:lnTo>
                  <a:lnTo>
                    <a:pt x="72" y="770"/>
                  </a:lnTo>
                  <a:lnTo>
                    <a:pt x="55" y="737"/>
                  </a:lnTo>
                  <a:lnTo>
                    <a:pt x="40" y="707"/>
                  </a:lnTo>
                  <a:lnTo>
                    <a:pt x="27" y="678"/>
                  </a:lnTo>
                  <a:lnTo>
                    <a:pt x="17" y="653"/>
                  </a:lnTo>
                  <a:lnTo>
                    <a:pt x="5" y="614"/>
                  </a:lnTo>
                  <a:lnTo>
                    <a:pt x="0" y="599"/>
                  </a:lnTo>
                  <a:lnTo>
                    <a:pt x="4" y="561"/>
                  </a:lnTo>
                  <a:lnTo>
                    <a:pt x="8" y="523"/>
                  </a:lnTo>
                  <a:lnTo>
                    <a:pt x="15" y="489"/>
                  </a:lnTo>
                  <a:lnTo>
                    <a:pt x="24" y="454"/>
                  </a:lnTo>
                  <a:lnTo>
                    <a:pt x="36" y="423"/>
                  </a:lnTo>
                  <a:lnTo>
                    <a:pt x="48" y="394"/>
                  </a:lnTo>
                  <a:lnTo>
                    <a:pt x="63" y="365"/>
                  </a:lnTo>
                  <a:lnTo>
                    <a:pt x="80" y="338"/>
                  </a:lnTo>
                  <a:lnTo>
                    <a:pt x="96" y="313"/>
                  </a:lnTo>
                  <a:lnTo>
                    <a:pt x="115" y="289"/>
                  </a:lnTo>
                  <a:lnTo>
                    <a:pt x="135" y="267"/>
                  </a:lnTo>
                  <a:lnTo>
                    <a:pt x="156" y="248"/>
                  </a:lnTo>
                  <a:lnTo>
                    <a:pt x="178" y="228"/>
                  </a:lnTo>
                  <a:lnTo>
                    <a:pt x="200" y="210"/>
                  </a:lnTo>
                  <a:lnTo>
                    <a:pt x="223" y="193"/>
                  </a:lnTo>
                  <a:lnTo>
                    <a:pt x="246" y="179"/>
                  </a:lnTo>
                  <a:lnTo>
                    <a:pt x="268" y="164"/>
                  </a:lnTo>
                  <a:lnTo>
                    <a:pt x="292" y="152"/>
                  </a:lnTo>
                  <a:lnTo>
                    <a:pt x="315" y="139"/>
                  </a:lnTo>
                  <a:lnTo>
                    <a:pt x="339" y="129"/>
                  </a:lnTo>
                  <a:lnTo>
                    <a:pt x="362" y="119"/>
                  </a:lnTo>
                  <a:lnTo>
                    <a:pt x="384" y="110"/>
                  </a:lnTo>
                  <a:lnTo>
                    <a:pt x="407" y="102"/>
                  </a:lnTo>
                  <a:lnTo>
                    <a:pt x="428" y="95"/>
                  </a:lnTo>
                  <a:lnTo>
                    <a:pt x="468" y="84"/>
                  </a:lnTo>
                  <a:lnTo>
                    <a:pt x="503" y="75"/>
                  </a:lnTo>
                  <a:lnTo>
                    <a:pt x="532" y="69"/>
                  </a:lnTo>
                  <a:lnTo>
                    <a:pt x="555" y="65"/>
                  </a:lnTo>
                  <a:lnTo>
                    <a:pt x="570" y="63"/>
                  </a:lnTo>
                  <a:lnTo>
                    <a:pt x="587" y="59"/>
                  </a:lnTo>
                  <a:lnTo>
                    <a:pt x="604" y="52"/>
                  </a:lnTo>
                  <a:lnTo>
                    <a:pt x="623" y="46"/>
                  </a:lnTo>
                  <a:lnTo>
                    <a:pt x="662" y="33"/>
                  </a:lnTo>
                  <a:lnTo>
                    <a:pt x="699" y="18"/>
                  </a:lnTo>
                  <a:lnTo>
                    <a:pt x="718" y="12"/>
                  </a:lnTo>
                  <a:lnTo>
                    <a:pt x="736" y="7"/>
                  </a:lnTo>
                  <a:lnTo>
                    <a:pt x="751" y="3"/>
                  </a:lnTo>
                  <a:lnTo>
                    <a:pt x="765" y="1"/>
                  </a:lnTo>
                  <a:lnTo>
                    <a:pt x="771" y="0"/>
                  </a:lnTo>
                  <a:lnTo>
                    <a:pt x="778" y="0"/>
                  </a:lnTo>
                  <a:lnTo>
                    <a:pt x="783" y="1"/>
                  </a:lnTo>
                  <a:lnTo>
                    <a:pt x="787" y="2"/>
                  </a:lnTo>
                  <a:lnTo>
                    <a:pt x="791" y="4"/>
                  </a:lnTo>
                  <a:lnTo>
                    <a:pt x="794" y="6"/>
                  </a:lnTo>
                  <a:lnTo>
                    <a:pt x="796" y="11"/>
                  </a:lnTo>
                  <a:lnTo>
                    <a:pt x="798" y="14"/>
                  </a:lnTo>
                  <a:lnTo>
                    <a:pt x="800" y="20"/>
                  </a:lnTo>
                  <a:lnTo>
                    <a:pt x="802" y="27"/>
                  </a:lnTo>
                  <a:lnTo>
                    <a:pt x="802" y="36"/>
                  </a:lnTo>
                  <a:lnTo>
                    <a:pt x="800" y="44"/>
                  </a:lnTo>
                  <a:lnTo>
                    <a:pt x="797" y="62"/>
                  </a:lnTo>
                  <a:lnTo>
                    <a:pt x="792" y="83"/>
                  </a:lnTo>
                  <a:lnTo>
                    <a:pt x="785" y="105"/>
                  </a:lnTo>
                  <a:lnTo>
                    <a:pt x="774" y="129"/>
                  </a:lnTo>
                  <a:lnTo>
                    <a:pt x="764" y="154"/>
                  </a:lnTo>
                  <a:lnTo>
                    <a:pt x="751" y="179"/>
                  </a:lnTo>
                  <a:lnTo>
                    <a:pt x="725" y="231"/>
                  </a:lnTo>
                  <a:lnTo>
                    <a:pt x="699" y="281"/>
                  </a:lnTo>
                  <a:lnTo>
                    <a:pt x="687" y="306"/>
                  </a:lnTo>
                  <a:lnTo>
                    <a:pt x="675" y="329"/>
                  </a:lnTo>
                  <a:lnTo>
                    <a:pt x="666" y="350"/>
                  </a:lnTo>
                  <a:lnTo>
                    <a:pt x="658" y="36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Freeform 206"/>
            <p:cNvSpPr>
              <a:spLocks/>
            </p:cNvSpPr>
            <p:nvPr/>
          </p:nvSpPr>
          <p:spPr bwMode="auto">
            <a:xfrm>
              <a:off x="5227638" y="2351088"/>
              <a:ext cx="598488" cy="341313"/>
            </a:xfrm>
            <a:custGeom>
              <a:avLst/>
              <a:gdLst/>
              <a:ahLst/>
              <a:cxnLst>
                <a:cxn ang="0">
                  <a:pos x="18" y="1002"/>
                </a:cxn>
                <a:cxn ang="0">
                  <a:pos x="58" y="932"/>
                </a:cxn>
                <a:cxn ang="0">
                  <a:pos x="106" y="862"/>
                </a:cxn>
                <a:cxn ang="0">
                  <a:pos x="160" y="794"/>
                </a:cxn>
                <a:cxn ang="0">
                  <a:pos x="217" y="728"/>
                </a:cxn>
                <a:cxn ang="0">
                  <a:pos x="278" y="662"/>
                </a:cxn>
                <a:cxn ang="0">
                  <a:pos x="342" y="598"/>
                </a:cxn>
                <a:cxn ang="0">
                  <a:pos x="408" y="538"/>
                </a:cxn>
                <a:cxn ang="0">
                  <a:pos x="508" y="449"/>
                </a:cxn>
                <a:cxn ang="0">
                  <a:pos x="637" y="341"/>
                </a:cxn>
                <a:cxn ang="0">
                  <a:pos x="755" y="245"/>
                </a:cxn>
                <a:cxn ang="0">
                  <a:pos x="854" y="163"/>
                </a:cxn>
                <a:cxn ang="0">
                  <a:pos x="918" y="110"/>
                </a:cxn>
                <a:cxn ang="0">
                  <a:pos x="985" y="78"/>
                </a:cxn>
                <a:cxn ang="0">
                  <a:pos x="1075" y="52"/>
                </a:cxn>
                <a:cxn ang="0">
                  <a:pos x="1187" y="31"/>
                </a:cxn>
                <a:cxn ang="0">
                  <a:pos x="1313" y="16"/>
                </a:cxn>
                <a:cxn ang="0">
                  <a:pos x="1451" y="5"/>
                </a:cxn>
                <a:cxn ang="0">
                  <a:pos x="1596" y="0"/>
                </a:cxn>
                <a:cxn ang="0">
                  <a:pos x="1744" y="2"/>
                </a:cxn>
                <a:cxn ang="0">
                  <a:pos x="1890" y="8"/>
                </a:cxn>
                <a:cxn ang="0">
                  <a:pos x="2031" y="21"/>
                </a:cxn>
                <a:cxn ang="0">
                  <a:pos x="2161" y="41"/>
                </a:cxn>
                <a:cxn ang="0">
                  <a:pos x="2277" y="66"/>
                </a:cxn>
                <a:cxn ang="0">
                  <a:pos x="2375" y="97"/>
                </a:cxn>
                <a:cxn ang="0">
                  <a:pos x="2450" y="135"/>
                </a:cxn>
                <a:cxn ang="0">
                  <a:pos x="2498" y="180"/>
                </a:cxn>
                <a:cxn ang="0">
                  <a:pos x="2515" y="231"/>
                </a:cxn>
                <a:cxn ang="0">
                  <a:pos x="2501" y="289"/>
                </a:cxn>
                <a:cxn ang="0">
                  <a:pos x="2490" y="360"/>
                </a:cxn>
                <a:cxn ang="0">
                  <a:pos x="2485" y="444"/>
                </a:cxn>
                <a:cxn ang="0">
                  <a:pos x="2486" y="536"/>
                </a:cxn>
                <a:cxn ang="0">
                  <a:pos x="2491" y="634"/>
                </a:cxn>
                <a:cxn ang="0">
                  <a:pos x="2500" y="736"/>
                </a:cxn>
                <a:cxn ang="0">
                  <a:pos x="2513" y="841"/>
                </a:cxn>
                <a:cxn ang="0">
                  <a:pos x="2527" y="946"/>
                </a:cxn>
                <a:cxn ang="0">
                  <a:pos x="2553" y="1098"/>
                </a:cxn>
                <a:cxn ang="0">
                  <a:pos x="2587" y="1278"/>
                </a:cxn>
                <a:cxn ang="0">
                  <a:pos x="2616" y="1417"/>
                </a:cxn>
                <a:cxn ang="0">
                  <a:pos x="2635" y="1495"/>
                </a:cxn>
                <a:cxn ang="0">
                  <a:pos x="2578" y="1442"/>
                </a:cxn>
                <a:cxn ang="0">
                  <a:pos x="2483" y="1346"/>
                </a:cxn>
                <a:cxn ang="0">
                  <a:pos x="2413" y="1282"/>
                </a:cxn>
                <a:cxn ang="0">
                  <a:pos x="2338" y="1220"/>
                </a:cxn>
                <a:cxn ang="0">
                  <a:pos x="2254" y="1162"/>
                </a:cxn>
                <a:cxn ang="0">
                  <a:pos x="2187" y="1121"/>
                </a:cxn>
                <a:cxn ang="0">
                  <a:pos x="2139" y="1096"/>
                </a:cxn>
                <a:cxn ang="0">
                  <a:pos x="2089" y="1072"/>
                </a:cxn>
                <a:cxn ang="0">
                  <a:pos x="2037" y="1049"/>
                </a:cxn>
                <a:cxn ang="0">
                  <a:pos x="1954" y="1009"/>
                </a:cxn>
                <a:cxn ang="0">
                  <a:pos x="1834" y="964"/>
                </a:cxn>
                <a:cxn ang="0">
                  <a:pos x="1704" y="932"/>
                </a:cxn>
                <a:cxn ang="0">
                  <a:pos x="1569" y="913"/>
                </a:cxn>
                <a:cxn ang="0">
                  <a:pos x="1428" y="907"/>
                </a:cxn>
                <a:cxn ang="0">
                  <a:pos x="1284" y="910"/>
                </a:cxn>
                <a:cxn ang="0">
                  <a:pos x="1138" y="921"/>
                </a:cxn>
                <a:cxn ang="0">
                  <a:pos x="992" y="936"/>
                </a:cxn>
                <a:cxn ang="0">
                  <a:pos x="777" y="968"/>
                </a:cxn>
                <a:cxn ang="0">
                  <a:pos x="507" y="1010"/>
                </a:cxn>
                <a:cxn ang="0">
                  <a:pos x="324" y="1038"/>
                </a:cxn>
                <a:cxn ang="0">
                  <a:pos x="215" y="1048"/>
                </a:cxn>
                <a:cxn ang="0">
                  <a:pos x="118" y="1051"/>
                </a:cxn>
                <a:cxn ang="0">
                  <a:pos x="35" y="1045"/>
                </a:cxn>
              </a:cxnLst>
              <a:rect l="0" t="0" r="r" b="b"/>
              <a:pathLst>
                <a:path w="2637" h="1505">
                  <a:moveTo>
                    <a:pt x="0" y="1038"/>
                  </a:moveTo>
                  <a:lnTo>
                    <a:pt x="18" y="1002"/>
                  </a:lnTo>
                  <a:lnTo>
                    <a:pt x="37" y="967"/>
                  </a:lnTo>
                  <a:lnTo>
                    <a:pt x="58" y="932"/>
                  </a:lnTo>
                  <a:lnTo>
                    <a:pt x="81" y="897"/>
                  </a:lnTo>
                  <a:lnTo>
                    <a:pt x="106" y="862"/>
                  </a:lnTo>
                  <a:lnTo>
                    <a:pt x="132" y="828"/>
                  </a:lnTo>
                  <a:lnTo>
                    <a:pt x="160" y="794"/>
                  </a:lnTo>
                  <a:lnTo>
                    <a:pt x="188" y="760"/>
                  </a:lnTo>
                  <a:lnTo>
                    <a:pt x="217" y="728"/>
                  </a:lnTo>
                  <a:lnTo>
                    <a:pt x="247" y="694"/>
                  </a:lnTo>
                  <a:lnTo>
                    <a:pt x="278" y="662"/>
                  </a:lnTo>
                  <a:lnTo>
                    <a:pt x="310" y="629"/>
                  </a:lnTo>
                  <a:lnTo>
                    <a:pt x="342" y="598"/>
                  </a:lnTo>
                  <a:lnTo>
                    <a:pt x="375" y="568"/>
                  </a:lnTo>
                  <a:lnTo>
                    <a:pt x="408" y="538"/>
                  </a:lnTo>
                  <a:lnTo>
                    <a:pt x="441" y="507"/>
                  </a:lnTo>
                  <a:lnTo>
                    <a:pt x="508" y="449"/>
                  </a:lnTo>
                  <a:lnTo>
                    <a:pt x="574" y="394"/>
                  </a:lnTo>
                  <a:lnTo>
                    <a:pt x="637" y="341"/>
                  </a:lnTo>
                  <a:lnTo>
                    <a:pt x="698" y="291"/>
                  </a:lnTo>
                  <a:lnTo>
                    <a:pt x="755" y="245"/>
                  </a:lnTo>
                  <a:lnTo>
                    <a:pt x="807" y="203"/>
                  </a:lnTo>
                  <a:lnTo>
                    <a:pt x="854" y="163"/>
                  </a:lnTo>
                  <a:lnTo>
                    <a:pt x="895" y="126"/>
                  </a:lnTo>
                  <a:lnTo>
                    <a:pt x="918" y="110"/>
                  </a:lnTo>
                  <a:lnTo>
                    <a:pt x="948" y="93"/>
                  </a:lnTo>
                  <a:lnTo>
                    <a:pt x="985" y="78"/>
                  </a:lnTo>
                  <a:lnTo>
                    <a:pt x="1027" y="65"/>
                  </a:lnTo>
                  <a:lnTo>
                    <a:pt x="1075" y="52"/>
                  </a:lnTo>
                  <a:lnTo>
                    <a:pt x="1130" y="41"/>
                  </a:lnTo>
                  <a:lnTo>
                    <a:pt x="1187" y="31"/>
                  </a:lnTo>
                  <a:lnTo>
                    <a:pt x="1249" y="22"/>
                  </a:lnTo>
                  <a:lnTo>
                    <a:pt x="1313" y="16"/>
                  </a:lnTo>
                  <a:lnTo>
                    <a:pt x="1381" y="9"/>
                  </a:lnTo>
                  <a:lnTo>
                    <a:pt x="1451" y="5"/>
                  </a:lnTo>
                  <a:lnTo>
                    <a:pt x="1523" y="2"/>
                  </a:lnTo>
                  <a:lnTo>
                    <a:pt x="1596" y="0"/>
                  </a:lnTo>
                  <a:lnTo>
                    <a:pt x="1670" y="0"/>
                  </a:lnTo>
                  <a:lnTo>
                    <a:pt x="1744" y="2"/>
                  </a:lnTo>
                  <a:lnTo>
                    <a:pt x="1818" y="4"/>
                  </a:lnTo>
                  <a:lnTo>
                    <a:pt x="1890" y="8"/>
                  </a:lnTo>
                  <a:lnTo>
                    <a:pt x="1961" y="15"/>
                  </a:lnTo>
                  <a:lnTo>
                    <a:pt x="2031" y="21"/>
                  </a:lnTo>
                  <a:lnTo>
                    <a:pt x="2098" y="30"/>
                  </a:lnTo>
                  <a:lnTo>
                    <a:pt x="2161" y="41"/>
                  </a:lnTo>
                  <a:lnTo>
                    <a:pt x="2222" y="52"/>
                  </a:lnTo>
                  <a:lnTo>
                    <a:pt x="2277" y="66"/>
                  </a:lnTo>
                  <a:lnTo>
                    <a:pt x="2329" y="80"/>
                  </a:lnTo>
                  <a:lnTo>
                    <a:pt x="2375" y="97"/>
                  </a:lnTo>
                  <a:lnTo>
                    <a:pt x="2416" y="115"/>
                  </a:lnTo>
                  <a:lnTo>
                    <a:pt x="2450" y="135"/>
                  </a:lnTo>
                  <a:lnTo>
                    <a:pt x="2477" y="157"/>
                  </a:lnTo>
                  <a:lnTo>
                    <a:pt x="2498" y="180"/>
                  </a:lnTo>
                  <a:lnTo>
                    <a:pt x="2511" y="204"/>
                  </a:lnTo>
                  <a:lnTo>
                    <a:pt x="2515" y="231"/>
                  </a:lnTo>
                  <a:lnTo>
                    <a:pt x="2510" y="259"/>
                  </a:lnTo>
                  <a:lnTo>
                    <a:pt x="2501" y="289"/>
                  </a:lnTo>
                  <a:lnTo>
                    <a:pt x="2495" y="324"/>
                  </a:lnTo>
                  <a:lnTo>
                    <a:pt x="2490" y="360"/>
                  </a:lnTo>
                  <a:lnTo>
                    <a:pt x="2487" y="401"/>
                  </a:lnTo>
                  <a:lnTo>
                    <a:pt x="2485" y="444"/>
                  </a:lnTo>
                  <a:lnTo>
                    <a:pt x="2485" y="489"/>
                  </a:lnTo>
                  <a:lnTo>
                    <a:pt x="2486" y="536"/>
                  </a:lnTo>
                  <a:lnTo>
                    <a:pt x="2488" y="584"/>
                  </a:lnTo>
                  <a:lnTo>
                    <a:pt x="2491" y="634"/>
                  </a:lnTo>
                  <a:lnTo>
                    <a:pt x="2495" y="685"/>
                  </a:lnTo>
                  <a:lnTo>
                    <a:pt x="2500" y="736"/>
                  </a:lnTo>
                  <a:lnTo>
                    <a:pt x="2507" y="788"/>
                  </a:lnTo>
                  <a:lnTo>
                    <a:pt x="2513" y="841"/>
                  </a:lnTo>
                  <a:lnTo>
                    <a:pt x="2520" y="894"/>
                  </a:lnTo>
                  <a:lnTo>
                    <a:pt x="2527" y="946"/>
                  </a:lnTo>
                  <a:lnTo>
                    <a:pt x="2536" y="998"/>
                  </a:lnTo>
                  <a:lnTo>
                    <a:pt x="2553" y="1098"/>
                  </a:lnTo>
                  <a:lnTo>
                    <a:pt x="2570" y="1192"/>
                  </a:lnTo>
                  <a:lnTo>
                    <a:pt x="2587" y="1278"/>
                  </a:lnTo>
                  <a:lnTo>
                    <a:pt x="2603" y="1354"/>
                  </a:lnTo>
                  <a:lnTo>
                    <a:pt x="2616" y="1417"/>
                  </a:lnTo>
                  <a:lnTo>
                    <a:pt x="2628" y="1465"/>
                  </a:lnTo>
                  <a:lnTo>
                    <a:pt x="2635" y="1495"/>
                  </a:lnTo>
                  <a:lnTo>
                    <a:pt x="2637" y="1505"/>
                  </a:lnTo>
                  <a:lnTo>
                    <a:pt x="2578" y="1442"/>
                  </a:lnTo>
                  <a:lnTo>
                    <a:pt x="2515" y="1378"/>
                  </a:lnTo>
                  <a:lnTo>
                    <a:pt x="2483" y="1346"/>
                  </a:lnTo>
                  <a:lnTo>
                    <a:pt x="2448" y="1313"/>
                  </a:lnTo>
                  <a:lnTo>
                    <a:pt x="2413" y="1282"/>
                  </a:lnTo>
                  <a:lnTo>
                    <a:pt x="2376" y="1251"/>
                  </a:lnTo>
                  <a:lnTo>
                    <a:pt x="2338" y="1220"/>
                  </a:lnTo>
                  <a:lnTo>
                    <a:pt x="2297" y="1191"/>
                  </a:lnTo>
                  <a:lnTo>
                    <a:pt x="2254" y="1162"/>
                  </a:lnTo>
                  <a:lnTo>
                    <a:pt x="2210" y="1135"/>
                  </a:lnTo>
                  <a:lnTo>
                    <a:pt x="2187" y="1121"/>
                  </a:lnTo>
                  <a:lnTo>
                    <a:pt x="2163" y="1109"/>
                  </a:lnTo>
                  <a:lnTo>
                    <a:pt x="2139" y="1096"/>
                  </a:lnTo>
                  <a:lnTo>
                    <a:pt x="2114" y="1084"/>
                  </a:lnTo>
                  <a:lnTo>
                    <a:pt x="2089" y="1072"/>
                  </a:lnTo>
                  <a:lnTo>
                    <a:pt x="2063" y="1061"/>
                  </a:lnTo>
                  <a:lnTo>
                    <a:pt x="2037" y="1049"/>
                  </a:lnTo>
                  <a:lnTo>
                    <a:pt x="2010" y="1039"/>
                  </a:lnTo>
                  <a:lnTo>
                    <a:pt x="1954" y="1009"/>
                  </a:lnTo>
                  <a:lnTo>
                    <a:pt x="1894" y="984"/>
                  </a:lnTo>
                  <a:lnTo>
                    <a:pt x="1834" y="964"/>
                  </a:lnTo>
                  <a:lnTo>
                    <a:pt x="1770" y="946"/>
                  </a:lnTo>
                  <a:lnTo>
                    <a:pt x="1704" y="932"/>
                  </a:lnTo>
                  <a:lnTo>
                    <a:pt x="1638" y="921"/>
                  </a:lnTo>
                  <a:lnTo>
                    <a:pt x="1569" y="913"/>
                  </a:lnTo>
                  <a:lnTo>
                    <a:pt x="1499" y="909"/>
                  </a:lnTo>
                  <a:lnTo>
                    <a:pt x="1428" y="907"/>
                  </a:lnTo>
                  <a:lnTo>
                    <a:pt x="1356" y="907"/>
                  </a:lnTo>
                  <a:lnTo>
                    <a:pt x="1284" y="910"/>
                  </a:lnTo>
                  <a:lnTo>
                    <a:pt x="1211" y="914"/>
                  </a:lnTo>
                  <a:lnTo>
                    <a:pt x="1138" y="921"/>
                  </a:lnTo>
                  <a:lnTo>
                    <a:pt x="1065" y="928"/>
                  </a:lnTo>
                  <a:lnTo>
                    <a:pt x="992" y="936"/>
                  </a:lnTo>
                  <a:lnTo>
                    <a:pt x="919" y="946"/>
                  </a:lnTo>
                  <a:lnTo>
                    <a:pt x="777" y="968"/>
                  </a:lnTo>
                  <a:lnTo>
                    <a:pt x="638" y="990"/>
                  </a:lnTo>
                  <a:lnTo>
                    <a:pt x="507" y="1010"/>
                  </a:lnTo>
                  <a:lnTo>
                    <a:pt x="383" y="1029"/>
                  </a:lnTo>
                  <a:lnTo>
                    <a:pt x="324" y="1038"/>
                  </a:lnTo>
                  <a:lnTo>
                    <a:pt x="268" y="1043"/>
                  </a:lnTo>
                  <a:lnTo>
                    <a:pt x="215" y="1048"/>
                  </a:lnTo>
                  <a:lnTo>
                    <a:pt x="165" y="1050"/>
                  </a:lnTo>
                  <a:lnTo>
                    <a:pt x="118" y="1051"/>
                  </a:lnTo>
                  <a:lnTo>
                    <a:pt x="75" y="1049"/>
                  </a:lnTo>
                  <a:lnTo>
                    <a:pt x="35" y="1045"/>
                  </a:lnTo>
                  <a:lnTo>
                    <a:pt x="0" y="10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Freeform 207"/>
            <p:cNvSpPr>
              <a:spLocks/>
            </p:cNvSpPr>
            <p:nvPr/>
          </p:nvSpPr>
          <p:spPr bwMode="auto">
            <a:xfrm>
              <a:off x="4718050" y="2589213"/>
              <a:ext cx="163513" cy="244475"/>
            </a:xfrm>
            <a:custGeom>
              <a:avLst/>
              <a:gdLst/>
              <a:ahLst/>
              <a:cxnLst>
                <a:cxn ang="0">
                  <a:pos x="578" y="501"/>
                </a:cxn>
                <a:cxn ang="0">
                  <a:pos x="492" y="463"/>
                </a:cxn>
                <a:cxn ang="0">
                  <a:pos x="433" y="430"/>
                </a:cxn>
                <a:cxn ang="0">
                  <a:pos x="391" y="404"/>
                </a:cxn>
                <a:cxn ang="0">
                  <a:pos x="347" y="374"/>
                </a:cxn>
                <a:cxn ang="0">
                  <a:pos x="305" y="338"/>
                </a:cxn>
                <a:cxn ang="0">
                  <a:pos x="263" y="299"/>
                </a:cxn>
                <a:cxn ang="0">
                  <a:pos x="225" y="255"/>
                </a:cxn>
                <a:cxn ang="0">
                  <a:pos x="191" y="207"/>
                </a:cxn>
                <a:cxn ang="0">
                  <a:pos x="163" y="154"/>
                </a:cxn>
                <a:cxn ang="0">
                  <a:pos x="141" y="96"/>
                </a:cxn>
                <a:cxn ang="0">
                  <a:pos x="128" y="34"/>
                </a:cxn>
                <a:cxn ang="0">
                  <a:pos x="122" y="5"/>
                </a:cxn>
                <a:cxn ang="0">
                  <a:pos x="106" y="48"/>
                </a:cxn>
                <a:cxn ang="0">
                  <a:pos x="80" y="125"/>
                </a:cxn>
                <a:cxn ang="0">
                  <a:pos x="51" y="227"/>
                </a:cxn>
                <a:cxn ang="0">
                  <a:pos x="30" y="314"/>
                </a:cxn>
                <a:cxn ang="0">
                  <a:pos x="18" y="375"/>
                </a:cxn>
                <a:cxn ang="0">
                  <a:pos x="8" y="438"/>
                </a:cxn>
                <a:cxn ang="0">
                  <a:pos x="2" y="500"/>
                </a:cxn>
                <a:cxn ang="0">
                  <a:pos x="0" y="562"/>
                </a:cxn>
                <a:cxn ang="0">
                  <a:pos x="2" y="621"/>
                </a:cxn>
                <a:cxn ang="0">
                  <a:pos x="10" y="677"/>
                </a:cxn>
                <a:cxn ang="0">
                  <a:pos x="25" y="728"/>
                </a:cxn>
                <a:cxn ang="0">
                  <a:pos x="50" y="752"/>
                </a:cxn>
                <a:cxn ang="0">
                  <a:pos x="120" y="758"/>
                </a:cxn>
                <a:cxn ang="0">
                  <a:pos x="173" y="768"/>
                </a:cxn>
                <a:cxn ang="0">
                  <a:pos x="213" y="779"/>
                </a:cxn>
                <a:cxn ang="0">
                  <a:pos x="257" y="793"/>
                </a:cxn>
                <a:cxn ang="0">
                  <a:pos x="304" y="812"/>
                </a:cxn>
                <a:cxn ang="0">
                  <a:pos x="353" y="836"/>
                </a:cxn>
                <a:cxn ang="0">
                  <a:pos x="404" y="866"/>
                </a:cxn>
                <a:cxn ang="0">
                  <a:pos x="456" y="900"/>
                </a:cxn>
                <a:cxn ang="0">
                  <a:pos x="509" y="942"/>
                </a:cxn>
                <a:cxn ang="0">
                  <a:pos x="562" y="991"/>
                </a:cxn>
                <a:cxn ang="0">
                  <a:pos x="614" y="1047"/>
                </a:cxn>
                <a:cxn ang="0">
                  <a:pos x="649" y="1069"/>
                </a:cxn>
                <a:cxn ang="0">
                  <a:pos x="679" y="1021"/>
                </a:cxn>
                <a:cxn ang="0">
                  <a:pos x="696" y="981"/>
                </a:cxn>
                <a:cxn ang="0">
                  <a:pos x="706" y="950"/>
                </a:cxn>
                <a:cxn ang="0">
                  <a:pos x="714" y="915"/>
                </a:cxn>
                <a:cxn ang="0">
                  <a:pos x="717" y="874"/>
                </a:cxn>
                <a:cxn ang="0">
                  <a:pos x="717" y="829"/>
                </a:cxn>
                <a:cxn ang="0">
                  <a:pos x="711" y="780"/>
                </a:cxn>
                <a:cxn ang="0">
                  <a:pos x="700" y="727"/>
                </a:cxn>
                <a:cxn ang="0">
                  <a:pos x="681" y="669"/>
                </a:cxn>
                <a:cxn ang="0">
                  <a:pos x="655" y="608"/>
                </a:cxn>
                <a:cxn ang="0">
                  <a:pos x="620" y="542"/>
                </a:cxn>
              </a:cxnLst>
              <a:rect l="0" t="0" r="r" b="b"/>
              <a:pathLst>
                <a:path w="718" h="1078">
                  <a:moveTo>
                    <a:pt x="598" y="507"/>
                  </a:moveTo>
                  <a:lnTo>
                    <a:pt x="578" y="501"/>
                  </a:lnTo>
                  <a:lnTo>
                    <a:pt x="527" y="479"/>
                  </a:lnTo>
                  <a:lnTo>
                    <a:pt x="492" y="463"/>
                  </a:lnTo>
                  <a:lnTo>
                    <a:pt x="454" y="443"/>
                  </a:lnTo>
                  <a:lnTo>
                    <a:pt x="433" y="430"/>
                  </a:lnTo>
                  <a:lnTo>
                    <a:pt x="412" y="418"/>
                  </a:lnTo>
                  <a:lnTo>
                    <a:pt x="391" y="404"/>
                  </a:lnTo>
                  <a:lnTo>
                    <a:pt x="369" y="390"/>
                  </a:lnTo>
                  <a:lnTo>
                    <a:pt x="347" y="374"/>
                  </a:lnTo>
                  <a:lnTo>
                    <a:pt x="325" y="356"/>
                  </a:lnTo>
                  <a:lnTo>
                    <a:pt x="305" y="338"/>
                  </a:lnTo>
                  <a:lnTo>
                    <a:pt x="284" y="320"/>
                  </a:lnTo>
                  <a:lnTo>
                    <a:pt x="263" y="299"/>
                  </a:lnTo>
                  <a:lnTo>
                    <a:pt x="244" y="278"/>
                  </a:lnTo>
                  <a:lnTo>
                    <a:pt x="225" y="255"/>
                  </a:lnTo>
                  <a:lnTo>
                    <a:pt x="208" y="232"/>
                  </a:lnTo>
                  <a:lnTo>
                    <a:pt x="191" y="207"/>
                  </a:lnTo>
                  <a:lnTo>
                    <a:pt x="176" y="181"/>
                  </a:lnTo>
                  <a:lnTo>
                    <a:pt x="163" y="154"/>
                  </a:lnTo>
                  <a:lnTo>
                    <a:pt x="151" y="125"/>
                  </a:lnTo>
                  <a:lnTo>
                    <a:pt x="141" y="96"/>
                  </a:lnTo>
                  <a:lnTo>
                    <a:pt x="134" y="65"/>
                  </a:lnTo>
                  <a:lnTo>
                    <a:pt x="128" y="34"/>
                  </a:lnTo>
                  <a:lnTo>
                    <a:pt x="125" y="0"/>
                  </a:lnTo>
                  <a:lnTo>
                    <a:pt x="122" y="5"/>
                  </a:lnTo>
                  <a:lnTo>
                    <a:pt x="116" y="22"/>
                  </a:lnTo>
                  <a:lnTo>
                    <a:pt x="106" y="48"/>
                  </a:lnTo>
                  <a:lnTo>
                    <a:pt x="95" y="83"/>
                  </a:lnTo>
                  <a:lnTo>
                    <a:pt x="80" y="125"/>
                  </a:lnTo>
                  <a:lnTo>
                    <a:pt x="66" y="173"/>
                  </a:lnTo>
                  <a:lnTo>
                    <a:pt x="51" y="227"/>
                  </a:lnTo>
                  <a:lnTo>
                    <a:pt x="37" y="284"/>
                  </a:lnTo>
                  <a:lnTo>
                    <a:pt x="30" y="314"/>
                  </a:lnTo>
                  <a:lnTo>
                    <a:pt x="24" y="345"/>
                  </a:lnTo>
                  <a:lnTo>
                    <a:pt x="18" y="375"/>
                  </a:lnTo>
                  <a:lnTo>
                    <a:pt x="13" y="406"/>
                  </a:lnTo>
                  <a:lnTo>
                    <a:pt x="8" y="438"/>
                  </a:lnTo>
                  <a:lnTo>
                    <a:pt x="4" y="469"/>
                  </a:lnTo>
                  <a:lnTo>
                    <a:pt x="2" y="500"/>
                  </a:lnTo>
                  <a:lnTo>
                    <a:pt x="0" y="531"/>
                  </a:lnTo>
                  <a:lnTo>
                    <a:pt x="0" y="562"/>
                  </a:lnTo>
                  <a:lnTo>
                    <a:pt x="0" y="592"/>
                  </a:lnTo>
                  <a:lnTo>
                    <a:pt x="2" y="621"/>
                  </a:lnTo>
                  <a:lnTo>
                    <a:pt x="5" y="649"/>
                  </a:lnTo>
                  <a:lnTo>
                    <a:pt x="10" y="677"/>
                  </a:lnTo>
                  <a:lnTo>
                    <a:pt x="17" y="703"/>
                  </a:lnTo>
                  <a:lnTo>
                    <a:pt x="25" y="728"/>
                  </a:lnTo>
                  <a:lnTo>
                    <a:pt x="34" y="752"/>
                  </a:lnTo>
                  <a:lnTo>
                    <a:pt x="50" y="752"/>
                  </a:lnTo>
                  <a:lnTo>
                    <a:pt x="91" y="754"/>
                  </a:lnTo>
                  <a:lnTo>
                    <a:pt x="120" y="758"/>
                  </a:lnTo>
                  <a:lnTo>
                    <a:pt x="154" y="764"/>
                  </a:lnTo>
                  <a:lnTo>
                    <a:pt x="173" y="768"/>
                  </a:lnTo>
                  <a:lnTo>
                    <a:pt x="192" y="774"/>
                  </a:lnTo>
                  <a:lnTo>
                    <a:pt x="213" y="779"/>
                  </a:lnTo>
                  <a:lnTo>
                    <a:pt x="235" y="786"/>
                  </a:lnTo>
                  <a:lnTo>
                    <a:pt x="257" y="793"/>
                  </a:lnTo>
                  <a:lnTo>
                    <a:pt x="280" y="803"/>
                  </a:lnTo>
                  <a:lnTo>
                    <a:pt x="304" y="812"/>
                  </a:lnTo>
                  <a:lnTo>
                    <a:pt x="328" y="824"/>
                  </a:lnTo>
                  <a:lnTo>
                    <a:pt x="353" y="836"/>
                  </a:lnTo>
                  <a:lnTo>
                    <a:pt x="378" y="850"/>
                  </a:lnTo>
                  <a:lnTo>
                    <a:pt x="404" y="866"/>
                  </a:lnTo>
                  <a:lnTo>
                    <a:pt x="430" y="882"/>
                  </a:lnTo>
                  <a:lnTo>
                    <a:pt x="456" y="900"/>
                  </a:lnTo>
                  <a:lnTo>
                    <a:pt x="482" y="920"/>
                  </a:lnTo>
                  <a:lnTo>
                    <a:pt x="509" y="942"/>
                  </a:lnTo>
                  <a:lnTo>
                    <a:pt x="535" y="966"/>
                  </a:lnTo>
                  <a:lnTo>
                    <a:pt x="562" y="991"/>
                  </a:lnTo>
                  <a:lnTo>
                    <a:pt x="588" y="1018"/>
                  </a:lnTo>
                  <a:lnTo>
                    <a:pt x="614" y="1047"/>
                  </a:lnTo>
                  <a:lnTo>
                    <a:pt x="641" y="1078"/>
                  </a:lnTo>
                  <a:lnTo>
                    <a:pt x="649" y="1069"/>
                  </a:lnTo>
                  <a:lnTo>
                    <a:pt x="668" y="1041"/>
                  </a:lnTo>
                  <a:lnTo>
                    <a:pt x="679" y="1021"/>
                  </a:lnTo>
                  <a:lnTo>
                    <a:pt x="691" y="996"/>
                  </a:lnTo>
                  <a:lnTo>
                    <a:pt x="696" y="981"/>
                  </a:lnTo>
                  <a:lnTo>
                    <a:pt x="701" y="967"/>
                  </a:lnTo>
                  <a:lnTo>
                    <a:pt x="706" y="950"/>
                  </a:lnTo>
                  <a:lnTo>
                    <a:pt x="709" y="932"/>
                  </a:lnTo>
                  <a:lnTo>
                    <a:pt x="714" y="915"/>
                  </a:lnTo>
                  <a:lnTo>
                    <a:pt x="716" y="895"/>
                  </a:lnTo>
                  <a:lnTo>
                    <a:pt x="717" y="874"/>
                  </a:lnTo>
                  <a:lnTo>
                    <a:pt x="718" y="852"/>
                  </a:lnTo>
                  <a:lnTo>
                    <a:pt x="717" y="829"/>
                  </a:lnTo>
                  <a:lnTo>
                    <a:pt x="715" y="805"/>
                  </a:lnTo>
                  <a:lnTo>
                    <a:pt x="711" y="780"/>
                  </a:lnTo>
                  <a:lnTo>
                    <a:pt x="706" y="754"/>
                  </a:lnTo>
                  <a:lnTo>
                    <a:pt x="700" y="727"/>
                  </a:lnTo>
                  <a:lnTo>
                    <a:pt x="692" y="699"/>
                  </a:lnTo>
                  <a:lnTo>
                    <a:pt x="681" y="669"/>
                  </a:lnTo>
                  <a:lnTo>
                    <a:pt x="669" y="639"/>
                  </a:lnTo>
                  <a:lnTo>
                    <a:pt x="655" y="608"/>
                  </a:lnTo>
                  <a:lnTo>
                    <a:pt x="638" y="575"/>
                  </a:lnTo>
                  <a:lnTo>
                    <a:pt x="620" y="542"/>
                  </a:lnTo>
                  <a:lnTo>
                    <a:pt x="598" y="50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Freeform 208"/>
            <p:cNvSpPr>
              <a:spLocks/>
            </p:cNvSpPr>
            <p:nvPr/>
          </p:nvSpPr>
          <p:spPr bwMode="auto">
            <a:xfrm>
              <a:off x="3971925" y="3590926"/>
              <a:ext cx="549275" cy="265113"/>
            </a:xfrm>
            <a:custGeom>
              <a:avLst/>
              <a:gdLst/>
              <a:ahLst/>
              <a:cxnLst>
                <a:cxn ang="0">
                  <a:pos x="2420" y="824"/>
                </a:cxn>
                <a:cxn ang="0">
                  <a:pos x="2402" y="699"/>
                </a:cxn>
                <a:cxn ang="0">
                  <a:pos x="2385" y="560"/>
                </a:cxn>
                <a:cxn ang="0">
                  <a:pos x="2374" y="457"/>
                </a:cxn>
                <a:cxn ang="0">
                  <a:pos x="2366" y="358"/>
                </a:cxn>
                <a:cxn ang="0">
                  <a:pos x="2363" y="268"/>
                </a:cxn>
                <a:cxn ang="0">
                  <a:pos x="81" y="0"/>
                </a:cxn>
                <a:cxn ang="0">
                  <a:pos x="75" y="7"/>
                </a:cxn>
                <a:cxn ang="0">
                  <a:pos x="58" y="33"/>
                </a:cxn>
                <a:cxn ang="0">
                  <a:pos x="48" y="54"/>
                </a:cxn>
                <a:cxn ang="0">
                  <a:pos x="37" y="82"/>
                </a:cxn>
                <a:cxn ang="0">
                  <a:pos x="27" y="119"/>
                </a:cxn>
                <a:cxn ang="0">
                  <a:pos x="18" y="164"/>
                </a:cxn>
                <a:cxn ang="0">
                  <a:pos x="9" y="218"/>
                </a:cxn>
                <a:cxn ang="0">
                  <a:pos x="3" y="282"/>
                </a:cxn>
                <a:cxn ang="0">
                  <a:pos x="0" y="357"/>
                </a:cxn>
                <a:cxn ang="0">
                  <a:pos x="0" y="444"/>
                </a:cxn>
                <a:cxn ang="0">
                  <a:pos x="4" y="542"/>
                </a:cxn>
                <a:cxn ang="0">
                  <a:pos x="13" y="655"/>
                </a:cxn>
                <a:cxn ang="0">
                  <a:pos x="28" y="781"/>
                </a:cxn>
                <a:cxn ang="0">
                  <a:pos x="49" y="922"/>
                </a:cxn>
                <a:cxn ang="0">
                  <a:pos x="128" y="947"/>
                </a:cxn>
                <a:cxn ang="0">
                  <a:pos x="220" y="973"/>
                </a:cxn>
                <a:cxn ang="0">
                  <a:pos x="341" y="1005"/>
                </a:cxn>
                <a:cxn ang="0">
                  <a:pos x="487" y="1042"/>
                </a:cxn>
                <a:cxn ang="0">
                  <a:pos x="653" y="1077"/>
                </a:cxn>
                <a:cxn ang="0">
                  <a:pos x="834" y="1111"/>
                </a:cxn>
                <a:cxn ang="0">
                  <a:pos x="1026" y="1139"/>
                </a:cxn>
                <a:cxn ang="0">
                  <a:pos x="1225" y="1160"/>
                </a:cxn>
                <a:cxn ang="0">
                  <a:pos x="1426" y="1169"/>
                </a:cxn>
                <a:cxn ang="0">
                  <a:pos x="1624" y="1165"/>
                </a:cxn>
                <a:cxn ang="0">
                  <a:pos x="1816" y="1144"/>
                </a:cxn>
                <a:cxn ang="0">
                  <a:pos x="1996" y="1104"/>
                </a:cxn>
                <a:cxn ang="0">
                  <a:pos x="2160" y="1043"/>
                </a:cxn>
                <a:cxn ang="0">
                  <a:pos x="2304" y="956"/>
                </a:cxn>
                <a:cxn ang="0">
                  <a:pos x="2423" y="842"/>
                </a:cxn>
              </a:cxnLst>
              <a:rect l="0" t="0" r="r" b="b"/>
              <a:pathLst>
                <a:path w="2423" h="1169">
                  <a:moveTo>
                    <a:pt x="2423" y="842"/>
                  </a:moveTo>
                  <a:lnTo>
                    <a:pt x="2420" y="824"/>
                  </a:lnTo>
                  <a:lnTo>
                    <a:pt x="2413" y="774"/>
                  </a:lnTo>
                  <a:lnTo>
                    <a:pt x="2402" y="699"/>
                  </a:lnTo>
                  <a:lnTo>
                    <a:pt x="2391" y="609"/>
                  </a:lnTo>
                  <a:lnTo>
                    <a:pt x="2385" y="560"/>
                  </a:lnTo>
                  <a:lnTo>
                    <a:pt x="2379" y="508"/>
                  </a:lnTo>
                  <a:lnTo>
                    <a:pt x="2374" y="457"/>
                  </a:lnTo>
                  <a:lnTo>
                    <a:pt x="2369" y="407"/>
                  </a:lnTo>
                  <a:lnTo>
                    <a:pt x="2366" y="358"/>
                  </a:lnTo>
                  <a:lnTo>
                    <a:pt x="2364" y="312"/>
                  </a:lnTo>
                  <a:lnTo>
                    <a:pt x="2363" y="268"/>
                  </a:lnTo>
                  <a:lnTo>
                    <a:pt x="2363" y="230"/>
                  </a:lnTo>
                  <a:lnTo>
                    <a:pt x="81" y="0"/>
                  </a:lnTo>
                  <a:lnTo>
                    <a:pt x="80" y="2"/>
                  </a:lnTo>
                  <a:lnTo>
                    <a:pt x="75" y="7"/>
                  </a:lnTo>
                  <a:lnTo>
                    <a:pt x="68" y="18"/>
                  </a:lnTo>
                  <a:lnTo>
                    <a:pt x="58" y="33"/>
                  </a:lnTo>
                  <a:lnTo>
                    <a:pt x="53" y="43"/>
                  </a:lnTo>
                  <a:lnTo>
                    <a:pt x="48" y="54"/>
                  </a:lnTo>
                  <a:lnTo>
                    <a:pt x="43" y="68"/>
                  </a:lnTo>
                  <a:lnTo>
                    <a:pt x="37" y="82"/>
                  </a:lnTo>
                  <a:lnTo>
                    <a:pt x="32" y="100"/>
                  </a:lnTo>
                  <a:lnTo>
                    <a:pt x="27" y="119"/>
                  </a:lnTo>
                  <a:lnTo>
                    <a:pt x="22" y="140"/>
                  </a:lnTo>
                  <a:lnTo>
                    <a:pt x="18" y="164"/>
                  </a:lnTo>
                  <a:lnTo>
                    <a:pt x="13" y="190"/>
                  </a:lnTo>
                  <a:lnTo>
                    <a:pt x="9" y="218"/>
                  </a:lnTo>
                  <a:lnTo>
                    <a:pt x="6" y="248"/>
                  </a:lnTo>
                  <a:lnTo>
                    <a:pt x="3" y="282"/>
                  </a:lnTo>
                  <a:lnTo>
                    <a:pt x="1" y="317"/>
                  </a:lnTo>
                  <a:lnTo>
                    <a:pt x="0" y="357"/>
                  </a:lnTo>
                  <a:lnTo>
                    <a:pt x="0" y="399"/>
                  </a:lnTo>
                  <a:lnTo>
                    <a:pt x="0" y="444"/>
                  </a:lnTo>
                  <a:lnTo>
                    <a:pt x="2" y="491"/>
                  </a:lnTo>
                  <a:lnTo>
                    <a:pt x="4" y="542"/>
                  </a:lnTo>
                  <a:lnTo>
                    <a:pt x="8" y="597"/>
                  </a:lnTo>
                  <a:lnTo>
                    <a:pt x="13" y="655"/>
                  </a:lnTo>
                  <a:lnTo>
                    <a:pt x="21" y="716"/>
                  </a:lnTo>
                  <a:lnTo>
                    <a:pt x="28" y="781"/>
                  </a:lnTo>
                  <a:lnTo>
                    <a:pt x="37" y="850"/>
                  </a:lnTo>
                  <a:lnTo>
                    <a:pt x="49" y="922"/>
                  </a:lnTo>
                  <a:lnTo>
                    <a:pt x="70" y="928"/>
                  </a:lnTo>
                  <a:lnTo>
                    <a:pt x="128" y="947"/>
                  </a:lnTo>
                  <a:lnTo>
                    <a:pt x="170" y="959"/>
                  </a:lnTo>
                  <a:lnTo>
                    <a:pt x="220" y="973"/>
                  </a:lnTo>
                  <a:lnTo>
                    <a:pt x="277" y="989"/>
                  </a:lnTo>
                  <a:lnTo>
                    <a:pt x="341" y="1005"/>
                  </a:lnTo>
                  <a:lnTo>
                    <a:pt x="411" y="1023"/>
                  </a:lnTo>
                  <a:lnTo>
                    <a:pt x="487" y="1042"/>
                  </a:lnTo>
                  <a:lnTo>
                    <a:pt x="567" y="1060"/>
                  </a:lnTo>
                  <a:lnTo>
                    <a:pt x="653" y="1077"/>
                  </a:lnTo>
                  <a:lnTo>
                    <a:pt x="742" y="1095"/>
                  </a:lnTo>
                  <a:lnTo>
                    <a:pt x="834" y="1111"/>
                  </a:lnTo>
                  <a:lnTo>
                    <a:pt x="929" y="1126"/>
                  </a:lnTo>
                  <a:lnTo>
                    <a:pt x="1026" y="1139"/>
                  </a:lnTo>
                  <a:lnTo>
                    <a:pt x="1125" y="1150"/>
                  </a:lnTo>
                  <a:lnTo>
                    <a:pt x="1225" y="1160"/>
                  </a:lnTo>
                  <a:lnTo>
                    <a:pt x="1326" y="1166"/>
                  </a:lnTo>
                  <a:lnTo>
                    <a:pt x="1426" y="1169"/>
                  </a:lnTo>
                  <a:lnTo>
                    <a:pt x="1526" y="1169"/>
                  </a:lnTo>
                  <a:lnTo>
                    <a:pt x="1624" y="1165"/>
                  </a:lnTo>
                  <a:lnTo>
                    <a:pt x="1721" y="1157"/>
                  </a:lnTo>
                  <a:lnTo>
                    <a:pt x="1816" y="1144"/>
                  </a:lnTo>
                  <a:lnTo>
                    <a:pt x="1908" y="1127"/>
                  </a:lnTo>
                  <a:lnTo>
                    <a:pt x="1996" y="1104"/>
                  </a:lnTo>
                  <a:lnTo>
                    <a:pt x="2081" y="1076"/>
                  </a:lnTo>
                  <a:lnTo>
                    <a:pt x="2160" y="1043"/>
                  </a:lnTo>
                  <a:lnTo>
                    <a:pt x="2235" y="1003"/>
                  </a:lnTo>
                  <a:lnTo>
                    <a:pt x="2304" y="956"/>
                  </a:lnTo>
                  <a:lnTo>
                    <a:pt x="2367" y="903"/>
                  </a:lnTo>
                  <a:lnTo>
                    <a:pt x="2423" y="8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Freeform 209"/>
            <p:cNvSpPr>
              <a:spLocks/>
            </p:cNvSpPr>
            <p:nvPr/>
          </p:nvSpPr>
          <p:spPr bwMode="auto">
            <a:xfrm>
              <a:off x="4127500" y="3690938"/>
              <a:ext cx="371475" cy="114300"/>
            </a:xfrm>
            <a:custGeom>
              <a:avLst/>
              <a:gdLst/>
              <a:ahLst/>
              <a:cxnLst>
                <a:cxn ang="0">
                  <a:pos x="1551" y="136"/>
                </a:cxn>
                <a:cxn ang="0">
                  <a:pos x="1440" y="117"/>
                </a:cxn>
                <a:cxn ang="0">
                  <a:pos x="1246" y="88"/>
                </a:cxn>
                <a:cxn ang="0">
                  <a:pos x="1000" y="55"/>
                </a:cxn>
                <a:cxn ang="0">
                  <a:pos x="798" y="31"/>
                </a:cxn>
                <a:cxn ang="0">
                  <a:pos x="663" y="17"/>
                </a:cxn>
                <a:cxn ang="0">
                  <a:pos x="532" y="8"/>
                </a:cxn>
                <a:cxn ang="0">
                  <a:pos x="408" y="1"/>
                </a:cxn>
                <a:cxn ang="0">
                  <a:pos x="296" y="0"/>
                </a:cxn>
                <a:cxn ang="0">
                  <a:pos x="199" y="5"/>
                </a:cxn>
                <a:cxn ang="0">
                  <a:pos x="120" y="16"/>
                </a:cxn>
                <a:cxn ang="0">
                  <a:pos x="65" y="35"/>
                </a:cxn>
                <a:cxn ang="0">
                  <a:pos x="33" y="62"/>
                </a:cxn>
                <a:cxn ang="0">
                  <a:pos x="13" y="92"/>
                </a:cxn>
                <a:cxn ang="0">
                  <a:pos x="2" y="126"/>
                </a:cxn>
                <a:cxn ang="0">
                  <a:pos x="0" y="160"/>
                </a:cxn>
                <a:cxn ang="0">
                  <a:pos x="8" y="196"/>
                </a:cxn>
                <a:cxn ang="0">
                  <a:pos x="24" y="232"/>
                </a:cxn>
                <a:cxn ang="0">
                  <a:pos x="49" y="269"/>
                </a:cxn>
                <a:cxn ang="0">
                  <a:pos x="83" y="305"/>
                </a:cxn>
                <a:cxn ang="0">
                  <a:pos x="126" y="340"/>
                </a:cxn>
                <a:cxn ang="0">
                  <a:pos x="177" y="373"/>
                </a:cxn>
                <a:cxn ang="0">
                  <a:pos x="236" y="403"/>
                </a:cxn>
                <a:cxn ang="0">
                  <a:pos x="303" y="430"/>
                </a:cxn>
                <a:cxn ang="0">
                  <a:pos x="379" y="456"/>
                </a:cxn>
                <a:cxn ang="0">
                  <a:pos x="462" y="475"/>
                </a:cxn>
                <a:cxn ang="0">
                  <a:pos x="554" y="490"/>
                </a:cxn>
                <a:cxn ang="0">
                  <a:pos x="654" y="499"/>
                </a:cxn>
                <a:cxn ang="0">
                  <a:pos x="761" y="504"/>
                </a:cxn>
                <a:cxn ang="0">
                  <a:pos x="866" y="504"/>
                </a:cxn>
                <a:cxn ang="0">
                  <a:pos x="970" y="498"/>
                </a:cxn>
                <a:cxn ang="0">
                  <a:pos x="1072" y="489"/>
                </a:cxn>
                <a:cxn ang="0">
                  <a:pos x="1168" y="475"/>
                </a:cxn>
                <a:cxn ang="0">
                  <a:pos x="1258" y="460"/>
                </a:cxn>
                <a:cxn ang="0">
                  <a:pos x="1342" y="440"/>
                </a:cxn>
                <a:cxn ang="0">
                  <a:pos x="1417" y="417"/>
                </a:cxn>
                <a:cxn ang="0">
                  <a:pos x="1484" y="391"/>
                </a:cxn>
                <a:cxn ang="0">
                  <a:pos x="1540" y="364"/>
                </a:cxn>
                <a:cxn ang="0">
                  <a:pos x="1584" y="333"/>
                </a:cxn>
                <a:cxn ang="0">
                  <a:pos x="1615" y="301"/>
                </a:cxn>
                <a:cxn ang="0">
                  <a:pos x="1633" y="267"/>
                </a:cxn>
                <a:cxn ang="0">
                  <a:pos x="1635" y="231"/>
                </a:cxn>
                <a:cxn ang="0">
                  <a:pos x="1621" y="195"/>
                </a:cxn>
                <a:cxn ang="0">
                  <a:pos x="1590" y="158"/>
                </a:cxn>
              </a:cxnLst>
              <a:rect l="0" t="0" r="r" b="b"/>
              <a:pathLst>
                <a:path w="1636" h="504">
                  <a:moveTo>
                    <a:pt x="1567" y="138"/>
                  </a:moveTo>
                  <a:lnTo>
                    <a:pt x="1551" y="136"/>
                  </a:lnTo>
                  <a:lnTo>
                    <a:pt x="1508" y="129"/>
                  </a:lnTo>
                  <a:lnTo>
                    <a:pt x="1440" y="117"/>
                  </a:lnTo>
                  <a:lnTo>
                    <a:pt x="1351" y="104"/>
                  </a:lnTo>
                  <a:lnTo>
                    <a:pt x="1246" y="88"/>
                  </a:lnTo>
                  <a:lnTo>
                    <a:pt x="1127" y="71"/>
                  </a:lnTo>
                  <a:lnTo>
                    <a:pt x="1000" y="55"/>
                  </a:lnTo>
                  <a:lnTo>
                    <a:pt x="866" y="38"/>
                  </a:lnTo>
                  <a:lnTo>
                    <a:pt x="798" y="31"/>
                  </a:lnTo>
                  <a:lnTo>
                    <a:pt x="731" y="23"/>
                  </a:lnTo>
                  <a:lnTo>
                    <a:pt x="663" y="17"/>
                  </a:lnTo>
                  <a:lnTo>
                    <a:pt x="597" y="12"/>
                  </a:lnTo>
                  <a:lnTo>
                    <a:pt x="532" y="8"/>
                  </a:lnTo>
                  <a:lnTo>
                    <a:pt x="469" y="4"/>
                  </a:lnTo>
                  <a:lnTo>
                    <a:pt x="408" y="1"/>
                  </a:lnTo>
                  <a:lnTo>
                    <a:pt x="351" y="0"/>
                  </a:lnTo>
                  <a:lnTo>
                    <a:pt x="296" y="0"/>
                  </a:lnTo>
                  <a:lnTo>
                    <a:pt x="245" y="1"/>
                  </a:lnTo>
                  <a:lnTo>
                    <a:pt x="199" y="5"/>
                  </a:lnTo>
                  <a:lnTo>
                    <a:pt x="157" y="10"/>
                  </a:lnTo>
                  <a:lnTo>
                    <a:pt x="120" y="16"/>
                  </a:lnTo>
                  <a:lnTo>
                    <a:pt x="90" y="24"/>
                  </a:lnTo>
                  <a:lnTo>
                    <a:pt x="65" y="35"/>
                  </a:lnTo>
                  <a:lnTo>
                    <a:pt x="46" y="47"/>
                  </a:lnTo>
                  <a:lnTo>
                    <a:pt x="33" y="62"/>
                  </a:lnTo>
                  <a:lnTo>
                    <a:pt x="21" y="77"/>
                  </a:lnTo>
                  <a:lnTo>
                    <a:pt x="13" y="92"/>
                  </a:lnTo>
                  <a:lnTo>
                    <a:pt x="7" y="109"/>
                  </a:lnTo>
                  <a:lnTo>
                    <a:pt x="2" y="126"/>
                  </a:lnTo>
                  <a:lnTo>
                    <a:pt x="0" y="142"/>
                  </a:lnTo>
                  <a:lnTo>
                    <a:pt x="0" y="160"/>
                  </a:lnTo>
                  <a:lnTo>
                    <a:pt x="2" y="178"/>
                  </a:lnTo>
                  <a:lnTo>
                    <a:pt x="8" y="196"/>
                  </a:lnTo>
                  <a:lnTo>
                    <a:pt x="15" y="214"/>
                  </a:lnTo>
                  <a:lnTo>
                    <a:pt x="24" y="232"/>
                  </a:lnTo>
                  <a:lnTo>
                    <a:pt x="36" y="251"/>
                  </a:lnTo>
                  <a:lnTo>
                    <a:pt x="49" y="269"/>
                  </a:lnTo>
                  <a:lnTo>
                    <a:pt x="65" y="287"/>
                  </a:lnTo>
                  <a:lnTo>
                    <a:pt x="83" y="305"/>
                  </a:lnTo>
                  <a:lnTo>
                    <a:pt x="104" y="323"/>
                  </a:lnTo>
                  <a:lnTo>
                    <a:pt x="126" y="340"/>
                  </a:lnTo>
                  <a:lnTo>
                    <a:pt x="149" y="356"/>
                  </a:lnTo>
                  <a:lnTo>
                    <a:pt x="177" y="373"/>
                  </a:lnTo>
                  <a:lnTo>
                    <a:pt x="205" y="389"/>
                  </a:lnTo>
                  <a:lnTo>
                    <a:pt x="236" y="403"/>
                  </a:lnTo>
                  <a:lnTo>
                    <a:pt x="268" y="418"/>
                  </a:lnTo>
                  <a:lnTo>
                    <a:pt x="303" y="430"/>
                  </a:lnTo>
                  <a:lnTo>
                    <a:pt x="340" y="443"/>
                  </a:lnTo>
                  <a:lnTo>
                    <a:pt x="379" y="456"/>
                  </a:lnTo>
                  <a:lnTo>
                    <a:pt x="420" y="466"/>
                  </a:lnTo>
                  <a:lnTo>
                    <a:pt x="462" y="475"/>
                  </a:lnTo>
                  <a:lnTo>
                    <a:pt x="508" y="483"/>
                  </a:lnTo>
                  <a:lnTo>
                    <a:pt x="554" y="490"/>
                  </a:lnTo>
                  <a:lnTo>
                    <a:pt x="603" y="495"/>
                  </a:lnTo>
                  <a:lnTo>
                    <a:pt x="654" y="499"/>
                  </a:lnTo>
                  <a:lnTo>
                    <a:pt x="707" y="502"/>
                  </a:lnTo>
                  <a:lnTo>
                    <a:pt x="761" y="504"/>
                  </a:lnTo>
                  <a:lnTo>
                    <a:pt x="814" y="504"/>
                  </a:lnTo>
                  <a:lnTo>
                    <a:pt x="866" y="504"/>
                  </a:lnTo>
                  <a:lnTo>
                    <a:pt x="919" y="501"/>
                  </a:lnTo>
                  <a:lnTo>
                    <a:pt x="970" y="498"/>
                  </a:lnTo>
                  <a:lnTo>
                    <a:pt x="1022" y="494"/>
                  </a:lnTo>
                  <a:lnTo>
                    <a:pt x="1072" y="489"/>
                  </a:lnTo>
                  <a:lnTo>
                    <a:pt x="1120" y="483"/>
                  </a:lnTo>
                  <a:lnTo>
                    <a:pt x="1168" y="475"/>
                  </a:lnTo>
                  <a:lnTo>
                    <a:pt x="1214" y="468"/>
                  </a:lnTo>
                  <a:lnTo>
                    <a:pt x="1258" y="460"/>
                  </a:lnTo>
                  <a:lnTo>
                    <a:pt x="1301" y="449"/>
                  </a:lnTo>
                  <a:lnTo>
                    <a:pt x="1342" y="440"/>
                  </a:lnTo>
                  <a:lnTo>
                    <a:pt x="1380" y="428"/>
                  </a:lnTo>
                  <a:lnTo>
                    <a:pt x="1417" y="417"/>
                  </a:lnTo>
                  <a:lnTo>
                    <a:pt x="1451" y="404"/>
                  </a:lnTo>
                  <a:lnTo>
                    <a:pt x="1484" y="391"/>
                  </a:lnTo>
                  <a:lnTo>
                    <a:pt x="1513" y="377"/>
                  </a:lnTo>
                  <a:lnTo>
                    <a:pt x="1540" y="364"/>
                  </a:lnTo>
                  <a:lnTo>
                    <a:pt x="1563" y="348"/>
                  </a:lnTo>
                  <a:lnTo>
                    <a:pt x="1584" y="333"/>
                  </a:lnTo>
                  <a:lnTo>
                    <a:pt x="1602" y="317"/>
                  </a:lnTo>
                  <a:lnTo>
                    <a:pt x="1615" y="301"/>
                  </a:lnTo>
                  <a:lnTo>
                    <a:pt x="1626" y="284"/>
                  </a:lnTo>
                  <a:lnTo>
                    <a:pt x="1633" y="267"/>
                  </a:lnTo>
                  <a:lnTo>
                    <a:pt x="1636" y="250"/>
                  </a:lnTo>
                  <a:lnTo>
                    <a:pt x="1635" y="231"/>
                  </a:lnTo>
                  <a:lnTo>
                    <a:pt x="1631" y="213"/>
                  </a:lnTo>
                  <a:lnTo>
                    <a:pt x="1621" y="195"/>
                  </a:lnTo>
                  <a:lnTo>
                    <a:pt x="1608" y="177"/>
                  </a:lnTo>
                  <a:lnTo>
                    <a:pt x="1590" y="158"/>
                  </a:lnTo>
                  <a:lnTo>
                    <a:pt x="1567" y="1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Freeform 210"/>
            <p:cNvSpPr>
              <a:spLocks/>
            </p:cNvSpPr>
            <p:nvPr/>
          </p:nvSpPr>
          <p:spPr bwMode="auto">
            <a:xfrm>
              <a:off x="3817938" y="3811588"/>
              <a:ext cx="895350" cy="444500"/>
            </a:xfrm>
            <a:custGeom>
              <a:avLst/>
              <a:gdLst/>
              <a:ahLst/>
              <a:cxnLst>
                <a:cxn ang="0">
                  <a:pos x="3947" y="1177"/>
                </a:cxn>
                <a:cxn ang="0">
                  <a:pos x="3928" y="1196"/>
                </a:cxn>
                <a:cxn ang="0">
                  <a:pos x="3874" y="1249"/>
                </a:cxn>
                <a:cxn ang="0">
                  <a:pos x="3833" y="1287"/>
                </a:cxn>
                <a:cxn ang="0">
                  <a:pos x="3784" y="1328"/>
                </a:cxn>
                <a:cxn ang="0">
                  <a:pos x="3727" y="1375"/>
                </a:cxn>
                <a:cxn ang="0">
                  <a:pos x="3661" y="1426"/>
                </a:cxn>
                <a:cxn ang="0">
                  <a:pos x="3587" y="1479"/>
                </a:cxn>
                <a:cxn ang="0">
                  <a:pos x="3506" y="1534"/>
                </a:cxn>
                <a:cxn ang="0">
                  <a:pos x="3416" y="1589"/>
                </a:cxn>
                <a:cxn ang="0">
                  <a:pos x="3319" y="1644"/>
                </a:cxn>
                <a:cxn ang="0">
                  <a:pos x="3215" y="1698"/>
                </a:cxn>
                <a:cxn ang="0">
                  <a:pos x="3102" y="1749"/>
                </a:cxn>
                <a:cxn ang="0">
                  <a:pos x="2983" y="1797"/>
                </a:cxn>
                <a:cxn ang="0">
                  <a:pos x="2857" y="1841"/>
                </a:cxn>
                <a:cxn ang="0">
                  <a:pos x="2724" y="1880"/>
                </a:cxn>
                <a:cxn ang="0">
                  <a:pos x="2584" y="1912"/>
                </a:cxn>
                <a:cxn ang="0">
                  <a:pos x="2438" y="1937"/>
                </a:cxn>
                <a:cxn ang="0">
                  <a:pos x="2284" y="1955"/>
                </a:cxn>
                <a:cxn ang="0">
                  <a:pos x="2125" y="1963"/>
                </a:cxn>
                <a:cxn ang="0">
                  <a:pos x="1960" y="1961"/>
                </a:cxn>
                <a:cxn ang="0">
                  <a:pos x="1788" y="1948"/>
                </a:cxn>
                <a:cxn ang="0">
                  <a:pos x="1610" y="1922"/>
                </a:cxn>
                <a:cxn ang="0">
                  <a:pos x="1428" y="1884"/>
                </a:cxn>
                <a:cxn ang="0">
                  <a:pos x="1239" y="1833"/>
                </a:cxn>
                <a:cxn ang="0">
                  <a:pos x="1045" y="1765"/>
                </a:cxn>
                <a:cxn ang="0">
                  <a:pos x="846" y="1682"/>
                </a:cxn>
                <a:cxn ang="0">
                  <a:pos x="642" y="1582"/>
                </a:cxn>
                <a:cxn ang="0">
                  <a:pos x="433" y="1464"/>
                </a:cxn>
                <a:cxn ang="0">
                  <a:pos x="219" y="1327"/>
                </a:cxn>
                <a:cxn ang="0">
                  <a:pos x="0" y="1171"/>
                </a:cxn>
                <a:cxn ang="0">
                  <a:pos x="1245" y="93"/>
                </a:cxn>
                <a:cxn ang="0">
                  <a:pos x="2829" y="0"/>
                </a:cxn>
                <a:cxn ang="0">
                  <a:pos x="3947" y="1177"/>
                </a:cxn>
              </a:cxnLst>
              <a:rect l="0" t="0" r="r" b="b"/>
              <a:pathLst>
                <a:path w="3947" h="1963">
                  <a:moveTo>
                    <a:pt x="3947" y="1177"/>
                  </a:moveTo>
                  <a:lnTo>
                    <a:pt x="3928" y="1196"/>
                  </a:lnTo>
                  <a:lnTo>
                    <a:pt x="3874" y="1249"/>
                  </a:lnTo>
                  <a:lnTo>
                    <a:pt x="3833" y="1287"/>
                  </a:lnTo>
                  <a:lnTo>
                    <a:pt x="3784" y="1328"/>
                  </a:lnTo>
                  <a:lnTo>
                    <a:pt x="3727" y="1375"/>
                  </a:lnTo>
                  <a:lnTo>
                    <a:pt x="3661" y="1426"/>
                  </a:lnTo>
                  <a:lnTo>
                    <a:pt x="3587" y="1479"/>
                  </a:lnTo>
                  <a:lnTo>
                    <a:pt x="3506" y="1534"/>
                  </a:lnTo>
                  <a:lnTo>
                    <a:pt x="3416" y="1589"/>
                  </a:lnTo>
                  <a:lnTo>
                    <a:pt x="3319" y="1644"/>
                  </a:lnTo>
                  <a:lnTo>
                    <a:pt x="3215" y="1698"/>
                  </a:lnTo>
                  <a:lnTo>
                    <a:pt x="3102" y="1749"/>
                  </a:lnTo>
                  <a:lnTo>
                    <a:pt x="2983" y="1797"/>
                  </a:lnTo>
                  <a:lnTo>
                    <a:pt x="2857" y="1841"/>
                  </a:lnTo>
                  <a:lnTo>
                    <a:pt x="2724" y="1880"/>
                  </a:lnTo>
                  <a:lnTo>
                    <a:pt x="2584" y="1912"/>
                  </a:lnTo>
                  <a:lnTo>
                    <a:pt x="2438" y="1937"/>
                  </a:lnTo>
                  <a:lnTo>
                    <a:pt x="2284" y="1955"/>
                  </a:lnTo>
                  <a:lnTo>
                    <a:pt x="2125" y="1963"/>
                  </a:lnTo>
                  <a:lnTo>
                    <a:pt x="1960" y="1961"/>
                  </a:lnTo>
                  <a:lnTo>
                    <a:pt x="1788" y="1948"/>
                  </a:lnTo>
                  <a:lnTo>
                    <a:pt x="1610" y="1922"/>
                  </a:lnTo>
                  <a:lnTo>
                    <a:pt x="1428" y="1884"/>
                  </a:lnTo>
                  <a:lnTo>
                    <a:pt x="1239" y="1833"/>
                  </a:lnTo>
                  <a:lnTo>
                    <a:pt x="1045" y="1765"/>
                  </a:lnTo>
                  <a:lnTo>
                    <a:pt x="846" y="1682"/>
                  </a:lnTo>
                  <a:lnTo>
                    <a:pt x="642" y="1582"/>
                  </a:lnTo>
                  <a:lnTo>
                    <a:pt x="433" y="1464"/>
                  </a:lnTo>
                  <a:lnTo>
                    <a:pt x="219" y="1327"/>
                  </a:lnTo>
                  <a:lnTo>
                    <a:pt x="0" y="1171"/>
                  </a:lnTo>
                  <a:lnTo>
                    <a:pt x="1245" y="93"/>
                  </a:lnTo>
                  <a:lnTo>
                    <a:pt x="2829" y="0"/>
                  </a:lnTo>
                  <a:lnTo>
                    <a:pt x="3947" y="117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Freeform 211"/>
            <p:cNvSpPr>
              <a:spLocks/>
            </p:cNvSpPr>
            <p:nvPr/>
          </p:nvSpPr>
          <p:spPr bwMode="auto">
            <a:xfrm>
              <a:off x="3714750" y="3817938"/>
              <a:ext cx="1098550" cy="465138"/>
            </a:xfrm>
            <a:custGeom>
              <a:avLst/>
              <a:gdLst/>
              <a:ahLst/>
              <a:cxnLst>
                <a:cxn ang="0">
                  <a:pos x="3771" y="124"/>
                </a:cxn>
                <a:cxn ang="0">
                  <a:pos x="4045" y="355"/>
                </a:cxn>
                <a:cxn ang="0">
                  <a:pos x="4286" y="524"/>
                </a:cxn>
                <a:cxn ang="0">
                  <a:pos x="4535" y="654"/>
                </a:cxn>
                <a:cxn ang="0">
                  <a:pos x="4762" y="702"/>
                </a:cxn>
                <a:cxn ang="0">
                  <a:pos x="4819" y="750"/>
                </a:cxn>
                <a:cxn ang="0">
                  <a:pos x="4698" y="1029"/>
                </a:cxn>
                <a:cxn ang="0">
                  <a:pos x="4606" y="1199"/>
                </a:cxn>
                <a:cxn ang="0">
                  <a:pos x="4495" y="1355"/>
                </a:cxn>
                <a:cxn ang="0">
                  <a:pos x="4371" y="1471"/>
                </a:cxn>
                <a:cxn ang="0">
                  <a:pos x="4184" y="1352"/>
                </a:cxn>
                <a:cxn ang="0">
                  <a:pos x="3708" y="930"/>
                </a:cxn>
                <a:cxn ang="0">
                  <a:pos x="3403" y="633"/>
                </a:cxn>
                <a:cxn ang="0">
                  <a:pos x="3198" y="405"/>
                </a:cxn>
                <a:cxn ang="0">
                  <a:pos x="3136" y="356"/>
                </a:cxn>
                <a:cxn ang="0">
                  <a:pos x="3319" y="908"/>
                </a:cxn>
                <a:cxn ang="0">
                  <a:pos x="3475" y="1328"/>
                </a:cxn>
                <a:cxn ang="0">
                  <a:pos x="3602" y="1622"/>
                </a:cxn>
                <a:cxn ang="0">
                  <a:pos x="3708" y="1793"/>
                </a:cxn>
                <a:cxn ang="0">
                  <a:pos x="3667" y="1839"/>
                </a:cxn>
                <a:cxn ang="0">
                  <a:pos x="3303" y="1954"/>
                </a:cxn>
                <a:cxn ang="0">
                  <a:pos x="3070" y="2012"/>
                </a:cxn>
                <a:cxn ang="0">
                  <a:pos x="2840" y="2047"/>
                </a:cxn>
                <a:cxn ang="0">
                  <a:pos x="2641" y="2045"/>
                </a:cxn>
                <a:cxn ang="0">
                  <a:pos x="2581" y="1833"/>
                </a:cxn>
                <a:cxn ang="0">
                  <a:pos x="2509" y="1219"/>
                </a:cxn>
                <a:cxn ang="0">
                  <a:pos x="2453" y="593"/>
                </a:cxn>
                <a:cxn ang="0">
                  <a:pos x="2446" y="442"/>
                </a:cxn>
                <a:cxn ang="0">
                  <a:pos x="2370" y="784"/>
                </a:cxn>
                <a:cxn ang="0">
                  <a:pos x="2254" y="1402"/>
                </a:cxn>
                <a:cxn ang="0">
                  <a:pos x="2201" y="1792"/>
                </a:cxn>
                <a:cxn ang="0">
                  <a:pos x="2177" y="2024"/>
                </a:cxn>
                <a:cxn ang="0">
                  <a:pos x="1959" y="2017"/>
                </a:cxn>
                <a:cxn ang="0">
                  <a:pos x="1668" y="1982"/>
                </a:cxn>
                <a:cxn ang="0">
                  <a:pos x="1417" y="1930"/>
                </a:cxn>
                <a:cxn ang="0">
                  <a:pos x="1144" y="1848"/>
                </a:cxn>
                <a:cxn ang="0">
                  <a:pos x="1007" y="1733"/>
                </a:cxn>
                <a:cxn ang="0">
                  <a:pos x="1251" y="1311"/>
                </a:cxn>
                <a:cxn ang="0">
                  <a:pos x="1438" y="954"/>
                </a:cxn>
                <a:cxn ang="0">
                  <a:pos x="1570" y="661"/>
                </a:cxn>
                <a:cxn ang="0">
                  <a:pos x="1648" y="414"/>
                </a:cxn>
                <a:cxn ang="0">
                  <a:pos x="1599" y="446"/>
                </a:cxn>
                <a:cxn ang="0">
                  <a:pos x="1375" y="814"/>
                </a:cxn>
                <a:cxn ang="0">
                  <a:pos x="1181" y="1094"/>
                </a:cxn>
                <a:cxn ang="0">
                  <a:pos x="966" y="1351"/>
                </a:cxn>
                <a:cxn ang="0">
                  <a:pos x="750" y="1535"/>
                </a:cxn>
                <a:cxn ang="0">
                  <a:pos x="604" y="1569"/>
                </a:cxn>
                <a:cxn ang="0">
                  <a:pos x="427" y="1398"/>
                </a:cxn>
                <a:cxn ang="0">
                  <a:pos x="291" y="1248"/>
                </a:cxn>
                <a:cxn ang="0">
                  <a:pos x="159" y="1072"/>
                </a:cxn>
                <a:cxn ang="0">
                  <a:pos x="52" y="883"/>
                </a:cxn>
                <a:cxn ang="0">
                  <a:pos x="9" y="730"/>
                </a:cxn>
                <a:cxn ang="0">
                  <a:pos x="186" y="708"/>
                </a:cxn>
                <a:cxn ang="0">
                  <a:pos x="377" y="661"/>
                </a:cxn>
                <a:cxn ang="0">
                  <a:pos x="599" y="573"/>
                </a:cxn>
                <a:cxn ang="0">
                  <a:pos x="825" y="433"/>
                </a:cxn>
                <a:cxn ang="0">
                  <a:pos x="1030" y="229"/>
                </a:cxn>
              </a:cxnLst>
              <a:rect l="0" t="0" r="r" b="b"/>
              <a:pathLst>
                <a:path w="4840" h="2051">
                  <a:moveTo>
                    <a:pt x="3639" y="0"/>
                  </a:moveTo>
                  <a:lnTo>
                    <a:pt x="3648" y="9"/>
                  </a:lnTo>
                  <a:lnTo>
                    <a:pt x="3674" y="35"/>
                  </a:lnTo>
                  <a:lnTo>
                    <a:pt x="3716" y="74"/>
                  </a:lnTo>
                  <a:lnTo>
                    <a:pt x="3771" y="124"/>
                  </a:lnTo>
                  <a:lnTo>
                    <a:pt x="3838" y="184"/>
                  </a:lnTo>
                  <a:lnTo>
                    <a:pt x="3915" y="250"/>
                  </a:lnTo>
                  <a:lnTo>
                    <a:pt x="3957" y="284"/>
                  </a:lnTo>
                  <a:lnTo>
                    <a:pt x="3999" y="320"/>
                  </a:lnTo>
                  <a:lnTo>
                    <a:pt x="4045" y="355"/>
                  </a:lnTo>
                  <a:lnTo>
                    <a:pt x="4091" y="389"/>
                  </a:lnTo>
                  <a:lnTo>
                    <a:pt x="4139" y="425"/>
                  </a:lnTo>
                  <a:lnTo>
                    <a:pt x="4187" y="459"/>
                  </a:lnTo>
                  <a:lnTo>
                    <a:pt x="4237" y="493"/>
                  </a:lnTo>
                  <a:lnTo>
                    <a:pt x="4286" y="524"/>
                  </a:lnTo>
                  <a:lnTo>
                    <a:pt x="4336" y="554"/>
                  </a:lnTo>
                  <a:lnTo>
                    <a:pt x="4387" y="583"/>
                  </a:lnTo>
                  <a:lnTo>
                    <a:pt x="4437" y="609"/>
                  </a:lnTo>
                  <a:lnTo>
                    <a:pt x="4487" y="633"/>
                  </a:lnTo>
                  <a:lnTo>
                    <a:pt x="4535" y="654"/>
                  </a:lnTo>
                  <a:lnTo>
                    <a:pt x="4583" y="670"/>
                  </a:lnTo>
                  <a:lnTo>
                    <a:pt x="4630" y="685"/>
                  </a:lnTo>
                  <a:lnTo>
                    <a:pt x="4675" y="694"/>
                  </a:lnTo>
                  <a:lnTo>
                    <a:pt x="4719" y="701"/>
                  </a:lnTo>
                  <a:lnTo>
                    <a:pt x="4762" y="702"/>
                  </a:lnTo>
                  <a:lnTo>
                    <a:pt x="4803" y="698"/>
                  </a:lnTo>
                  <a:lnTo>
                    <a:pt x="4840" y="690"/>
                  </a:lnTo>
                  <a:lnTo>
                    <a:pt x="4838" y="697"/>
                  </a:lnTo>
                  <a:lnTo>
                    <a:pt x="4831" y="717"/>
                  </a:lnTo>
                  <a:lnTo>
                    <a:pt x="4819" y="750"/>
                  </a:lnTo>
                  <a:lnTo>
                    <a:pt x="4803" y="792"/>
                  </a:lnTo>
                  <a:lnTo>
                    <a:pt x="4783" y="844"/>
                  </a:lnTo>
                  <a:lnTo>
                    <a:pt x="4758" y="901"/>
                  </a:lnTo>
                  <a:lnTo>
                    <a:pt x="4731" y="964"/>
                  </a:lnTo>
                  <a:lnTo>
                    <a:pt x="4698" y="1029"/>
                  </a:lnTo>
                  <a:lnTo>
                    <a:pt x="4682" y="1063"/>
                  </a:lnTo>
                  <a:lnTo>
                    <a:pt x="4664" y="1097"/>
                  </a:lnTo>
                  <a:lnTo>
                    <a:pt x="4645" y="1132"/>
                  </a:lnTo>
                  <a:lnTo>
                    <a:pt x="4626" y="1165"/>
                  </a:lnTo>
                  <a:lnTo>
                    <a:pt x="4606" y="1199"/>
                  </a:lnTo>
                  <a:lnTo>
                    <a:pt x="4585" y="1232"/>
                  </a:lnTo>
                  <a:lnTo>
                    <a:pt x="4564" y="1264"/>
                  </a:lnTo>
                  <a:lnTo>
                    <a:pt x="4542" y="1296"/>
                  </a:lnTo>
                  <a:lnTo>
                    <a:pt x="4519" y="1326"/>
                  </a:lnTo>
                  <a:lnTo>
                    <a:pt x="4495" y="1355"/>
                  </a:lnTo>
                  <a:lnTo>
                    <a:pt x="4471" y="1382"/>
                  </a:lnTo>
                  <a:lnTo>
                    <a:pt x="4447" y="1407"/>
                  </a:lnTo>
                  <a:lnTo>
                    <a:pt x="4422" y="1430"/>
                  </a:lnTo>
                  <a:lnTo>
                    <a:pt x="4397" y="1452"/>
                  </a:lnTo>
                  <a:lnTo>
                    <a:pt x="4371" y="1471"/>
                  </a:lnTo>
                  <a:lnTo>
                    <a:pt x="4344" y="1487"/>
                  </a:lnTo>
                  <a:lnTo>
                    <a:pt x="4332" y="1477"/>
                  </a:lnTo>
                  <a:lnTo>
                    <a:pt x="4301" y="1450"/>
                  </a:lnTo>
                  <a:lnTo>
                    <a:pt x="4250" y="1408"/>
                  </a:lnTo>
                  <a:lnTo>
                    <a:pt x="4184" y="1352"/>
                  </a:lnTo>
                  <a:lnTo>
                    <a:pt x="4105" y="1283"/>
                  </a:lnTo>
                  <a:lnTo>
                    <a:pt x="4015" y="1205"/>
                  </a:lnTo>
                  <a:lnTo>
                    <a:pt x="3917" y="1119"/>
                  </a:lnTo>
                  <a:lnTo>
                    <a:pt x="3814" y="1026"/>
                  </a:lnTo>
                  <a:lnTo>
                    <a:pt x="3708" y="930"/>
                  </a:lnTo>
                  <a:lnTo>
                    <a:pt x="3603" y="831"/>
                  </a:lnTo>
                  <a:lnTo>
                    <a:pt x="3551" y="781"/>
                  </a:lnTo>
                  <a:lnTo>
                    <a:pt x="3500" y="731"/>
                  </a:lnTo>
                  <a:lnTo>
                    <a:pt x="3451" y="682"/>
                  </a:lnTo>
                  <a:lnTo>
                    <a:pt x="3403" y="633"/>
                  </a:lnTo>
                  <a:lnTo>
                    <a:pt x="3356" y="585"/>
                  </a:lnTo>
                  <a:lnTo>
                    <a:pt x="3312" y="538"/>
                  </a:lnTo>
                  <a:lnTo>
                    <a:pt x="3271" y="492"/>
                  </a:lnTo>
                  <a:lnTo>
                    <a:pt x="3233" y="448"/>
                  </a:lnTo>
                  <a:lnTo>
                    <a:pt x="3198" y="405"/>
                  </a:lnTo>
                  <a:lnTo>
                    <a:pt x="3166" y="365"/>
                  </a:lnTo>
                  <a:lnTo>
                    <a:pt x="3139" y="327"/>
                  </a:lnTo>
                  <a:lnTo>
                    <a:pt x="3115" y="291"/>
                  </a:lnTo>
                  <a:lnTo>
                    <a:pt x="3121" y="308"/>
                  </a:lnTo>
                  <a:lnTo>
                    <a:pt x="3136" y="356"/>
                  </a:lnTo>
                  <a:lnTo>
                    <a:pt x="3160" y="431"/>
                  </a:lnTo>
                  <a:lnTo>
                    <a:pt x="3191" y="528"/>
                  </a:lnTo>
                  <a:lnTo>
                    <a:pt x="3230" y="643"/>
                  </a:lnTo>
                  <a:lnTo>
                    <a:pt x="3272" y="770"/>
                  </a:lnTo>
                  <a:lnTo>
                    <a:pt x="3319" y="908"/>
                  </a:lnTo>
                  <a:lnTo>
                    <a:pt x="3370" y="1049"/>
                  </a:lnTo>
                  <a:lnTo>
                    <a:pt x="3396" y="1120"/>
                  </a:lnTo>
                  <a:lnTo>
                    <a:pt x="3423" y="1191"/>
                  </a:lnTo>
                  <a:lnTo>
                    <a:pt x="3449" y="1260"/>
                  </a:lnTo>
                  <a:lnTo>
                    <a:pt x="3475" y="1328"/>
                  </a:lnTo>
                  <a:lnTo>
                    <a:pt x="3501" y="1394"/>
                  </a:lnTo>
                  <a:lnTo>
                    <a:pt x="3527" y="1456"/>
                  </a:lnTo>
                  <a:lnTo>
                    <a:pt x="3553" y="1516"/>
                  </a:lnTo>
                  <a:lnTo>
                    <a:pt x="3578" y="1571"/>
                  </a:lnTo>
                  <a:lnTo>
                    <a:pt x="3602" y="1622"/>
                  </a:lnTo>
                  <a:lnTo>
                    <a:pt x="3626" y="1669"/>
                  </a:lnTo>
                  <a:lnTo>
                    <a:pt x="3649" y="1710"/>
                  </a:lnTo>
                  <a:lnTo>
                    <a:pt x="3670" y="1744"/>
                  </a:lnTo>
                  <a:lnTo>
                    <a:pt x="3690" y="1773"/>
                  </a:lnTo>
                  <a:lnTo>
                    <a:pt x="3708" y="1793"/>
                  </a:lnTo>
                  <a:lnTo>
                    <a:pt x="3726" y="1806"/>
                  </a:lnTo>
                  <a:lnTo>
                    <a:pt x="3742" y="1811"/>
                  </a:lnTo>
                  <a:lnTo>
                    <a:pt x="3732" y="1814"/>
                  </a:lnTo>
                  <a:lnTo>
                    <a:pt x="3707" y="1824"/>
                  </a:lnTo>
                  <a:lnTo>
                    <a:pt x="3667" y="1839"/>
                  </a:lnTo>
                  <a:lnTo>
                    <a:pt x="3612" y="1858"/>
                  </a:lnTo>
                  <a:lnTo>
                    <a:pt x="3548" y="1880"/>
                  </a:lnTo>
                  <a:lnTo>
                    <a:pt x="3473" y="1904"/>
                  </a:lnTo>
                  <a:lnTo>
                    <a:pt x="3391" y="1929"/>
                  </a:lnTo>
                  <a:lnTo>
                    <a:pt x="3303" y="1954"/>
                  </a:lnTo>
                  <a:lnTo>
                    <a:pt x="3258" y="1967"/>
                  </a:lnTo>
                  <a:lnTo>
                    <a:pt x="3211" y="1979"/>
                  </a:lnTo>
                  <a:lnTo>
                    <a:pt x="3164" y="1991"/>
                  </a:lnTo>
                  <a:lnTo>
                    <a:pt x="3117" y="2001"/>
                  </a:lnTo>
                  <a:lnTo>
                    <a:pt x="3070" y="2012"/>
                  </a:lnTo>
                  <a:lnTo>
                    <a:pt x="3022" y="2021"/>
                  </a:lnTo>
                  <a:lnTo>
                    <a:pt x="2975" y="2029"/>
                  </a:lnTo>
                  <a:lnTo>
                    <a:pt x="2929" y="2037"/>
                  </a:lnTo>
                  <a:lnTo>
                    <a:pt x="2884" y="2043"/>
                  </a:lnTo>
                  <a:lnTo>
                    <a:pt x="2840" y="2047"/>
                  </a:lnTo>
                  <a:lnTo>
                    <a:pt x="2797" y="2050"/>
                  </a:lnTo>
                  <a:lnTo>
                    <a:pt x="2755" y="2051"/>
                  </a:lnTo>
                  <a:lnTo>
                    <a:pt x="2714" y="2051"/>
                  </a:lnTo>
                  <a:lnTo>
                    <a:pt x="2677" y="2049"/>
                  </a:lnTo>
                  <a:lnTo>
                    <a:pt x="2641" y="2045"/>
                  </a:lnTo>
                  <a:lnTo>
                    <a:pt x="2608" y="2039"/>
                  </a:lnTo>
                  <a:lnTo>
                    <a:pt x="2606" y="2024"/>
                  </a:lnTo>
                  <a:lnTo>
                    <a:pt x="2601" y="1983"/>
                  </a:lnTo>
                  <a:lnTo>
                    <a:pt x="2592" y="1919"/>
                  </a:lnTo>
                  <a:lnTo>
                    <a:pt x="2581" y="1833"/>
                  </a:lnTo>
                  <a:lnTo>
                    <a:pt x="2568" y="1732"/>
                  </a:lnTo>
                  <a:lnTo>
                    <a:pt x="2555" y="1616"/>
                  </a:lnTo>
                  <a:lnTo>
                    <a:pt x="2539" y="1490"/>
                  </a:lnTo>
                  <a:lnTo>
                    <a:pt x="2523" y="1357"/>
                  </a:lnTo>
                  <a:lnTo>
                    <a:pt x="2509" y="1219"/>
                  </a:lnTo>
                  <a:lnTo>
                    <a:pt x="2494" y="1083"/>
                  </a:lnTo>
                  <a:lnTo>
                    <a:pt x="2481" y="948"/>
                  </a:lnTo>
                  <a:lnTo>
                    <a:pt x="2469" y="818"/>
                  </a:lnTo>
                  <a:lnTo>
                    <a:pt x="2459" y="699"/>
                  </a:lnTo>
                  <a:lnTo>
                    <a:pt x="2453" y="593"/>
                  </a:lnTo>
                  <a:lnTo>
                    <a:pt x="2450" y="545"/>
                  </a:lnTo>
                  <a:lnTo>
                    <a:pt x="2448" y="502"/>
                  </a:lnTo>
                  <a:lnTo>
                    <a:pt x="2448" y="464"/>
                  </a:lnTo>
                  <a:lnTo>
                    <a:pt x="2449" y="430"/>
                  </a:lnTo>
                  <a:lnTo>
                    <a:pt x="2446" y="442"/>
                  </a:lnTo>
                  <a:lnTo>
                    <a:pt x="2438" y="475"/>
                  </a:lnTo>
                  <a:lnTo>
                    <a:pt x="2426" y="528"/>
                  </a:lnTo>
                  <a:lnTo>
                    <a:pt x="2411" y="599"/>
                  </a:lnTo>
                  <a:lnTo>
                    <a:pt x="2392" y="685"/>
                  </a:lnTo>
                  <a:lnTo>
                    <a:pt x="2370" y="784"/>
                  </a:lnTo>
                  <a:lnTo>
                    <a:pt x="2348" y="895"/>
                  </a:lnTo>
                  <a:lnTo>
                    <a:pt x="2324" y="1014"/>
                  </a:lnTo>
                  <a:lnTo>
                    <a:pt x="2300" y="1140"/>
                  </a:lnTo>
                  <a:lnTo>
                    <a:pt x="2277" y="1269"/>
                  </a:lnTo>
                  <a:lnTo>
                    <a:pt x="2254" y="1402"/>
                  </a:lnTo>
                  <a:lnTo>
                    <a:pt x="2235" y="1535"/>
                  </a:lnTo>
                  <a:lnTo>
                    <a:pt x="2225" y="1600"/>
                  </a:lnTo>
                  <a:lnTo>
                    <a:pt x="2217" y="1666"/>
                  </a:lnTo>
                  <a:lnTo>
                    <a:pt x="2208" y="1730"/>
                  </a:lnTo>
                  <a:lnTo>
                    <a:pt x="2201" y="1792"/>
                  </a:lnTo>
                  <a:lnTo>
                    <a:pt x="2196" y="1853"/>
                  </a:lnTo>
                  <a:lnTo>
                    <a:pt x="2191" y="1912"/>
                  </a:lnTo>
                  <a:lnTo>
                    <a:pt x="2187" y="1969"/>
                  </a:lnTo>
                  <a:lnTo>
                    <a:pt x="2184" y="2024"/>
                  </a:lnTo>
                  <a:lnTo>
                    <a:pt x="2177" y="2024"/>
                  </a:lnTo>
                  <a:lnTo>
                    <a:pt x="2157" y="2024"/>
                  </a:lnTo>
                  <a:lnTo>
                    <a:pt x="2124" y="2024"/>
                  </a:lnTo>
                  <a:lnTo>
                    <a:pt x="2079" y="2023"/>
                  </a:lnTo>
                  <a:lnTo>
                    <a:pt x="2024" y="2021"/>
                  </a:lnTo>
                  <a:lnTo>
                    <a:pt x="1959" y="2017"/>
                  </a:lnTo>
                  <a:lnTo>
                    <a:pt x="1885" y="2011"/>
                  </a:lnTo>
                  <a:lnTo>
                    <a:pt x="1804" y="2002"/>
                  </a:lnTo>
                  <a:lnTo>
                    <a:pt x="1760" y="1996"/>
                  </a:lnTo>
                  <a:lnTo>
                    <a:pt x="1715" y="1990"/>
                  </a:lnTo>
                  <a:lnTo>
                    <a:pt x="1668" y="1982"/>
                  </a:lnTo>
                  <a:lnTo>
                    <a:pt x="1620" y="1974"/>
                  </a:lnTo>
                  <a:lnTo>
                    <a:pt x="1571" y="1965"/>
                  </a:lnTo>
                  <a:lnTo>
                    <a:pt x="1520" y="1955"/>
                  </a:lnTo>
                  <a:lnTo>
                    <a:pt x="1469" y="1944"/>
                  </a:lnTo>
                  <a:lnTo>
                    <a:pt x="1417" y="1930"/>
                  </a:lnTo>
                  <a:lnTo>
                    <a:pt x="1363" y="1917"/>
                  </a:lnTo>
                  <a:lnTo>
                    <a:pt x="1309" y="1902"/>
                  </a:lnTo>
                  <a:lnTo>
                    <a:pt x="1255" y="1885"/>
                  </a:lnTo>
                  <a:lnTo>
                    <a:pt x="1200" y="1868"/>
                  </a:lnTo>
                  <a:lnTo>
                    <a:pt x="1144" y="1848"/>
                  </a:lnTo>
                  <a:lnTo>
                    <a:pt x="1089" y="1827"/>
                  </a:lnTo>
                  <a:lnTo>
                    <a:pt x="1034" y="1804"/>
                  </a:lnTo>
                  <a:lnTo>
                    <a:pt x="978" y="1780"/>
                  </a:lnTo>
                  <a:lnTo>
                    <a:pt x="986" y="1768"/>
                  </a:lnTo>
                  <a:lnTo>
                    <a:pt x="1007" y="1733"/>
                  </a:lnTo>
                  <a:lnTo>
                    <a:pt x="1040" y="1679"/>
                  </a:lnTo>
                  <a:lnTo>
                    <a:pt x="1083" y="1607"/>
                  </a:lnTo>
                  <a:lnTo>
                    <a:pt x="1133" y="1519"/>
                  </a:lnTo>
                  <a:lnTo>
                    <a:pt x="1190" y="1420"/>
                  </a:lnTo>
                  <a:lnTo>
                    <a:pt x="1251" y="1311"/>
                  </a:lnTo>
                  <a:lnTo>
                    <a:pt x="1313" y="1195"/>
                  </a:lnTo>
                  <a:lnTo>
                    <a:pt x="1345" y="1137"/>
                  </a:lnTo>
                  <a:lnTo>
                    <a:pt x="1376" y="1076"/>
                  </a:lnTo>
                  <a:lnTo>
                    <a:pt x="1407" y="1016"/>
                  </a:lnTo>
                  <a:lnTo>
                    <a:pt x="1438" y="954"/>
                  </a:lnTo>
                  <a:lnTo>
                    <a:pt x="1467" y="895"/>
                  </a:lnTo>
                  <a:lnTo>
                    <a:pt x="1495" y="834"/>
                  </a:lnTo>
                  <a:lnTo>
                    <a:pt x="1521" y="776"/>
                  </a:lnTo>
                  <a:lnTo>
                    <a:pt x="1546" y="717"/>
                  </a:lnTo>
                  <a:lnTo>
                    <a:pt x="1570" y="661"/>
                  </a:lnTo>
                  <a:lnTo>
                    <a:pt x="1591" y="607"/>
                  </a:lnTo>
                  <a:lnTo>
                    <a:pt x="1610" y="554"/>
                  </a:lnTo>
                  <a:lnTo>
                    <a:pt x="1625" y="505"/>
                  </a:lnTo>
                  <a:lnTo>
                    <a:pt x="1639" y="458"/>
                  </a:lnTo>
                  <a:lnTo>
                    <a:pt x="1648" y="414"/>
                  </a:lnTo>
                  <a:lnTo>
                    <a:pt x="1656" y="375"/>
                  </a:lnTo>
                  <a:lnTo>
                    <a:pt x="1659" y="338"/>
                  </a:lnTo>
                  <a:lnTo>
                    <a:pt x="1651" y="352"/>
                  </a:lnTo>
                  <a:lnTo>
                    <a:pt x="1632" y="388"/>
                  </a:lnTo>
                  <a:lnTo>
                    <a:pt x="1599" y="446"/>
                  </a:lnTo>
                  <a:lnTo>
                    <a:pt x="1556" y="520"/>
                  </a:lnTo>
                  <a:lnTo>
                    <a:pt x="1504" y="608"/>
                  </a:lnTo>
                  <a:lnTo>
                    <a:pt x="1443" y="708"/>
                  </a:lnTo>
                  <a:lnTo>
                    <a:pt x="1410" y="760"/>
                  </a:lnTo>
                  <a:lnTo>
                    <a:pt x="1375" y="814"/>
                  </a:lnTo>
                  <a:lnTo>
                    <a:pt x="1338" y="870"/>
                  </a:lnTo>
                  <a:lnTo>
                    <a:pt x="1301" y="925"/>
                  </a:lnTo>
                  <a:lnTo>
                    <a:pt x="1262" y="981"/>
                  </a:lnTo>
                  <a:lnTo>
                    <a:pt x="1222" y="1038"/>
                  </a:lnTo>
                  <a:lnTo>
                    <a:pt x="1181" y="1094"/>
                  </a:lnTo>
                  <a:lnTo>
                    <a:pt x="1139" y="1148"/>
                  </a:lnTo>
                  <a:lnTo>
                    <a:pt x="1096" y="1202"/>
                  </a:lnTo>
                  <a:lnTo>
                    <a:pt x="1054" y="1254"/>
                  </a:lnTo>
                  <a:lnTo>
                    <a:pt x="1010" y="1304"/>
                  </a:lnTo>
                  <a:lnTo>
                    <a:pt x="966" y="1351"/>
                  </a:lnTo>
                  <a:lnTo>
                    <a:pt x="923" y="1395"/>
                  </a:lnTo>
                  <a:lnTo>
                    <a:pt x="879" y="1435"/>
                  </a:lnTo>
                  <a:lnTo>
                    <a:pt x="836" y="1473"/>
                  </a:lnTo>
                  <a:lnTo>
                    <a:pt x="793" y="1506"/>
                  </a:lnTo>
                  <a:lnTo>
                    <a:pt x="750" y="1535"/>
                  </a:lnTo>
                  <a:lnTo>
                    <a:pt x="708" y="1559"/>
                  </a:lnTo>
                  <a:lnTo>
                    <a:pt x="668" y="1576"/>
                  </a:lnTo>
                  <a:lnTo>
                    <a:pt x="628" y="1589"/>
                  </a:lnTo>
                  <a:lnTo>
                    <a:pt x="622" y="1584"/>
                  </a:lnTo>
                  <a:lnTo>
                    <a:pt x="604" y="1569"/>
                  </a:lnTo>
                  <a:lnTo>
                    <a:pt x="577" y="1545"/>
                  </a:lnTo>
                  <a:lnTo>
                    <a:pt x="541" y="1512"/>
                  </a:lnTo>
                  <a:lnTo>
                    <a:pt x="500" y="1472"/>
                  </a:lnTo>
                  <a:lnTo>
                    <a:pt x="452" y="1424"/>
                  </a:lnTo>
                  <a:lnTo>
                    <a:pt x="427" y="1398"/>
                  </a:lnTo>
                  <a:lnTo>
                    <a:pt x="401" y="1371"/>
                  </a:lnTo>
                  <a:lnTo>
                    <a:pt x="374" y="1341"/>
                  </a:lnTo>
                  <a:lnTo>
                    <a:pt x="346" y="1311"/>
                  </a:lnTo>
                  <a:lnTo>
                    <a:pt x="319" y="1280"/>
                  </a:lnTo>
                  <a:lnTo>
                    <a:pt x="291" y="1248"/>
                  </a:lnTo>
                  <a:lnTo>
                    <a:pt x="264" y="1214"/>
                  </a:lnTo>
                  <a:lnTo>
                    <a:pt x="237" y="1180"/>
                  </a:lnTo>
                  <a:lnTo>
                    <a:pt x="210" y="1145"/>
                  </a:lnTo>
                  <a:lnTo>
                    <a:pt x="184" y="1109"/>
                  </a:lnTo>
                  <a:lnTo>
                    <a:pt x="159" y="1072"/>
                  </a:lnTo>
                  <a:lnTo>
                    <a:pt x="135" y="1036"/>
                  </a:lnTo>
                  <a:lnTo>
                    <a:pt x="112" y="998"/>
                  </a:lnTo>
                  <a:lnTo>
                    <a:pt x="90" y="959"/>
                  </a:lnTo>
                  <a:lnTo>
                    <a:pt x="70" y="922"/>
                  </a:lnTo>
                  <a:lnTo>
                    <a:pt x="52" y="883"/>
                  </a:lnTo>
                  <a:lnTo>
                    <a:pt x="36" y="845"/>
                  </a:lnTo>
                  <a:lnTo>
                    <a:pt x="22" y="807"/>
                  </a:lnTo>
                  <a:lnTo>
                    <a:pt x="9" y="768"/>
                  </a:lnTo>
                  <a:lnTo>
                    <a:pt x="0" y="731"/>
                  </a:lnTo>
                  <a:lnTo>
                    <a:pt x="9" y="730"/>
                  </a:lnTo>
                  <a:lnTo>
                    <a:pt x="33" y="729"/>
                  </a:lnTo>
                  <a:lnTo>
                    <a:pt x="72" y="725"/>
                  </a:lnTo>
                  <a:lnTo>
                    <a:pt x="123" y="718"/>
                  </a:lnTo>
                  <a:lnTo>
                    <a:pt x="153" y="713"/>
                  </a:lnTo>
                  <a:lnTo>
                    <a:pt x="186" y="708"/>
                  </a:lnTo>
                  <a:lnTo>
                    <a:pt x="220" y="701"/>
                  </a:lnTo>
                  <a:lnTo>
                    <a:pt x="257" y="693"/>
                  </a:lnTo>
                  <a:lnTo>
                    <a:pt x="295" y="684"/>
                  </a:lnTo>
                  <a:lnTo>
                    <a:pt x="335" y="672"/>
                  </a:lnTo>
                  <a:lnTo>
                    <a:pt x="377" y="661"/>
                  </a:lnTo>
                  <a:lnTo>
                    <a:pt x="419" y="646"/>
                  </a:lnTo>
                  <a:lnTo>
                    <a:pt x="463" y="632"/>
                  </a:lnTo>
                  <a:lnTo>
                    <a:pt x="508" y="614"/>
                  </a:lnTo>
                  <a:lnTo>
                    <a:pt x="553" y="594"/>
                  </a:lnTo>
                  <a:lnTo>
                    <a:pt x="599" y="573"/>
                  </a:lnTo>
                  <a:lnTo>
                    <a:pt x="645" y="550"/>
                  </a:lnTo>
                  <a:lnTo>
                    <a:pt x="691" y="524"/>
                  </a:lnTo>
                  <a:lnTo>
                    <a:pt x="736" y="497"/>
                  </a:lnTo>
                  <a:lnTo>
                    <a:pt x="781" y="466"/>
                  </a:lnTo>
                  <a:lnTo>
                    <a:pt x="825" y="433"/>
                  </a:lnTo>
                  <a:lnTo>
                    <a:pt x="869" y="398"/>
                  </a:lnTo>
                  <a:lnTo>
                    <a:pt x="912" y="360"/>
                  </a:lnTo>
                  <a:lnTo>
                    <a:pt x="952" y="320"/>
                  </a:lnTo>
                  <a:lnTo>
                    <a:pt x="992" y="276"/>
                  </a:lnTo>
                  <a:lnTo>
                    <a:pt x="1030" y="229"/>
                  </a:lnTo>
                  <a:lnTo>
                    <a:pt x="1066" y="179"/>
                  </a:lnTo>
                  <a:lnTo>
                    <a:pt x="1100" y="1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Freeform 212"/>
            <p:cNvSpPr>
              <a:spLocks/>
            </p:cNvSpPr>
            <p:nvPr/>
          </p:nvSpPr>
          <p:spPr bwMode="auto">
            <a:xfrm>
              <a:off x="3960813" y="3736976"/>
              <a:ext cx="350838" cy="179388"/>
            </a:xfrm>
            <a:custGeom>
              <a:avLst/>
              <a:gdLst/>
              <a:ahLst/>
              <a:cxnLst>
                <a:cxn ang="0">
                  <a:pos x="65" y="4"/>
                </a:cxn>
                <a:cxn ang="0">
                  <a:pos x="78" y="25"/>
                </a:cxn>
                <a:cxn ang="0">
                  <a:pos x="96" y="46"/>
                </a:cxn>
                <a:cxn ang="0">
                  <a:pos x="122" y="72"/>
                </a:cxn>
                <a:cxn ang="0">
                  <a:pos x="158" y="101"/>
                </a:cxn>
                <a:cxn ang="0">
                  <a:pos x="206" y="134"/>
                </a:cxn>
                <a:cxn ang="0">
                  <a:pos x="269" y="167"/>
                </a:cxn>
                <a:cxn ang="0">
                  <a:pos x="345" y="202"/>
                </a:cxn>
                <a:cxn ang="0">
                  <a:pos x="438" y="235"/>
                </a:cxn>
                <a:cxn ang="0">
                  <a:pos x="550" y="266"/>
                </a:cxn>
                <a:cxn ang="0">
                  <a:pos x="680" y="294"/>
                </a:cxn>
                <a:cxn ang="0">
                  <a:pos x="831" y="320"/>
                </a:cxn>
                <a:cxn ang="0">
                  <a:pos x="1004" y="339"/>
                </a:cxn>
                <a:cxn ang="0">
                  <a:pos x="1202" y="353"/>
                </a:cxn>
                <a:cxn ang="0">
                  <a:pos x="1424" y="358"/>
                </a:cxn>
                <a:cxn ang="0">
                  <a:pos x="1367" y="787"/>
                </a:cxn>
                <a:cxn ang="0">
                  <a:pos x="1329" y="786"/>
                </a:cxn>
                <a:cxn ang="0">
                  <a:pos x="1226" y="783"/>
                </a:cxn>
                <a:cxn ang="0">
                  <a:pos x="1070" y="771"/>
                </a:cxn>
                <a:cxn ang="0">
                  <a:pos x="977" y="762"/>
                </a:cxn>
                <a:cxn ang="0">
                  <a:pos x="878" y="751"/>
                </a:cxn>
                <a:cxn ang="0">
                  <a:pos x="772" y="734"/>
                </a:cxn>
                <a:cxn ang="0">
                  <a:pos x="662" y="714"/>
                </a:cxn>
                <a:cxn ang="0">
                  <a:pos x="550" y="690"/>
                </a:cxn>
                <a:cxn ang="0">
                  <a:pos x="437" y="660"/>
                </a:cxn>
                <a:cxn ang="0">
                  <a:pos x="325" y="625"/>
                </a:cxn>
                <a:cxn ang="0">
                  <a:pos x="218" y="585"/>
                </a:cxn>
                <a:cxn ang="0">
                  <a:pos x="115" y="537"/>
                </a:cxn>
                <a:cxn ang="0">
                  <a:pos x="18" y="482"/>
                </a:cxn>
                <a:cxn ang="0">
                  <a:pos x="9" y="422"/>
                </a:cxn>
                <a:cxn ang="0">
                  <a:pos x="3" y="357"/>
                </a:cxn>
                <a:cxn ang="0">
                  <a:pos x="0" y="280"/>
                </a:cxn>
                <a:cxn ang="0">
                  <a:pos x="1" y="197"/>
                </a:cxn>
                <a:cxn ang="0">
                  <a:pos x="4" y="157"/>
                </a:cxn>
                <a:cxn ang="0">
                  <a:pos x="10" y="118"/>
                </a:cxn>
                <a:cxn ang="0">
                  <a:pos x="19" y="83"/>
                </a:cxn>
                <a:cxn ang="0">
                  <a:pos x="30" y="50"/>
                </a:cxn>
                <a:cxn ang="0">
                  <a:pos x="45" y="22"/>
                </a:cxn>
                <a:cxn ang="0">
                  <a:pos x="62" y="0"/>
                </a:cxn>
              </a:cxnLst>
              <a:rect l="0" t="0" r="r" b="b"/>
              <a:pathLst>
                <a:path w="1546" h="787">
                  <a:moveTo>
                    <a:pt x="62" y="0"/>
                  </a:moveTo>
                  <a:lnTo>
                    <a:pt x="65" y="4"/>
                  </a:lnTo>
                  <a:lnTo>
                    <a:pt x="72" y="17"/>
                  </a:lnTo>
                  <a:lnTo>
                    <a:pt x="78" y="25"/>
                  </a:lnTo>
                  <a:lnTo>
                    <a:pt x="85" y="35"/>
                  </a:lnTo>
                  <a:lnTo>
                    <a:pt x="96" y="46"/>
                  </a:lnTo>
                  <a:lnTo>
                    <a:pt x="107" y="59"/>
                  </a:lnTo>
                  <a:lnTo>
                    <a:pt x="122" y="72"/>
                  </a:lnTo>
                  <a:lnTo>
                    <a:pt x="139" y="86"/>
                  </a:lnTo>
                  <a:lnTo>
                    <a:pt x="158" y="101"/>
                  </a:lnTo>
                  <a:lnTo>
                    <a:pt x="181" y="117"/>
                  </a:lnTo>
                  <a:lnTo>
                    <a:pt x="206" y="134"/>
                  </a:lnTo>
                  <a:lnTo>
                    <a:pt x="236" y="150"/>
                  </a:lnTo>
                  <a:lnTo>
                    <a:pt x="269" y="167"/>
                  </a:lnTo>
                  <a:lnTo>
                    <a:pt x="305" y="184"/>
                  </a:lnTo>
                  <a:lnTo>
                    <a:pt x="345" y="202"/>
                  </a:lnTo>
                  <a:lnTo>
                    <a:pt x="390" y="218"/>
                  </a:lnTo>
                  <a:lnTo>
                    <a:pt x="438" y="235"/>
                  </a:lnTo>
                  <a:lnTo>
                    <a:pt x="491" y="251"/>
                  </a:lnTo>
                  <a:lnTo>
                    <a:pt x="550" y="266"/>
                  </a:lnTo>
                  <a:lnTo>
                    <a:pt x="612" y="281"/>
                  </a:lnTo>
                  <a:lnTo>
                    <a:pt x="680" y="294"/>
                  </a:lnTo>
                  <a:lnTo>
                    <a:pt x="753" y="308"/>
                  </a:lnTo>
                  <a:lnTo>
                    <a:pt x="831" y="320"/>
                  </a:lnTo>
                  <a:lnTo>
                    <a:pt x="915" y="330"/>
                  </a:lnTo>
                  <a:lnTo>
                    <a:pt x="1004" y="339"/>
                  </a:lnTo>
                  <a:lnTo>
                    <a:pt x="1100" y="347"/>
                  </a:lnTo>
                  <a:lnTo>
                    <a:pt x="1202" y="353"/>
                  </a:lnTo>
                  <a:lnTo>
                    <a:pt x="1310" y="357"/>
                  </a:lnTo>
                  <a:lnTo>
                    <a:pt x="1424" y="358"/>
                  </a:lnTo>
                  <a:lnTo>
                    <a:pt x="1546" y="358"/>
                  </a:lnTo>
                  <a:lnTo>
                    <a:pt x="1367" y="787"/>
                  </a:lnTo>
                  <a:lnTo>
                    <a:pt x="1357" y="787"/>
                  </a:lnTo>
                  <a:lnTo>
                    <a:pt x="1329" y="786"/>
                  </a:lnTo>
                  <a:lnTo>
                    <a:pt x="1285" y="785"/>
                  </a:lnTo>
                  <a:lnTo>
                    <a:pt x="1226" y="783"/>
                  </a:lnTo>
                  <a:lnTo>
                    <a:pt x="1154" y="779"/>
                  </a:lnTo>
                  <a:lnTo>
                    <a:pt x="1070" y="771"/>
                  </a:lnTo>
                  <a:lnTo>
                    <a:pt x="1025" y="767"/>
                  </a:lnTo>
                  <a:lnTo>
                    <a:pt x="977" y="762"/>
                  </a:lnTo>
                  <a:lnTo>
                    <a:pt x="928" y="757"/>
                  </a:lnTo>
                  <a:lnTo>
                    <a:pt x="878" y="751"/>
                  </a:lnTo>
                  <a:lnTo>
                    <a:pt x="825" y="742"/>
                  </a:lnTo>
                  <a:lnTo>
                    <a:pt x="772" y="734"/>
                  </a:lnTo>
                  <a:lnTo>
                    <a:pt x="718" y="725"/>
                  </a:lnTo>
                  <a:lnTo>
                    <a:pt x="662" y="714"/>
                  </a:lnTo>
                  <a:lnTo>
                    <a:pt x="606" y="703"/>
                  </a:lnTo>
                  <a:lnTo>
                    <a:pt x="550" y="690"/>
                  </a:lnTo>
                  <a:lnTo>
                    <a:pt x="493" y="675"/>
                  </a:lnTo>
                  <a:lnTo>
                    <a:pt x="437" y="660"/>
                  </a:lnTo>
                  <a:lnTo>
                    <a:pt x="381" y="643"/>
                  </a:lnTo>
                  <a:lnTo>
                    <a:pt x="325" y="625"/>
                  </a:lnTo>
                  <a:lnTo>
                    <a:pt x="271" y="606"/>
                  </a:lnTo>
                  <a:lnTo>
                    <a:pt x="218" y="585"/>
                  </a:lnTo>
                  <a:lnTo>
                    <a:pt x="165" y="562"/>
                  </a:lnTo>
                  <a:lnTo>
                    <a:pt x="115" y="537"/>
                  </a:lnTo>
                  <a:lnTo>
                    <a:pt x="65" y="511"/>
                  </a:lnTo>
                  <a:lnTo>
                    <a:pt x="18" y="482"/>
                  </a:lnTo>
                  <a:lnTo>
                    <a:pt x="15" y="467"/>
                  </a:lnTo>
                  <a:lnTo>
                    <a:pt x="9" y="422"/>
                  </a:lnTo>
                  <a:lnTo>
                    <a:pt x="6" y="392"/>
                  </a:lnTo>
                  <a:lnTo>
                    <a:pt x="3" y="357"/>
                  </a:lnTo>
                  <a:lnTo>
                    <a:pt x="1" y="320"/>
                  </a:lnTo>
                  <a:lnTo>
                    <a:pt x="0" y="280"/>
                  </a:lnTo>
                  <a:lnTo>
                    <a:pt x="0" y="238"/>
                  </a:lnTo>
                  <a:lnTo>
                    <a:pt x="1" y="197"/>
                  </a:lnTo>
                  <a:lnTo>
                    <a:pt x="2" y="176"/>
                  </a:lnTo>
                  <a:lnTo>
                    <a:pt x="4" y="157"/>
                  </a:lnTo>
                  <a:lnTo>
                    <a:pt x="7" y="137"/>
                  </a:lnTo>
                  <a:lnTo>
                    <a:pt x="10" y="118"/>
                  </a:lnTo>
                  <a:lnTo>
                    <a:pt x="14" y="100"/>
                  </a:lnTo>
                  <a:lnTo>
                    <a:pt x="19" y="83"/>
                  </a:lnTo>
                  <a:lnTo>
                    <a:pt x="24" y="66"/>
                  </a:lnTo>
                  <a:lnTo>
                    <a:pt x="30" y="50"/>
                  </a:lnTo>
                  <a:lnTo>
                    <a:pt x="36" y="36"/>
                  </a:lnTo>
                  <a:lnTo>
                    <a:pt x="45" y="22"/>
                  </a:lnTo>
                  <a:lnTo>
                    <a:pt x="53" y="11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Freeform 213"/>
            <p:cNvSpPr>
              <a:spLocks/>
            </p:cNvSpPr>
            <p:nvPr/>
          </p:nvSpPr>
          <p:spPr bwMode="auto">
            <a:xfrm>
              <a:off x="4179888" y="3767138"/>
              <a:ext cx="361950" cy="149225"/>
            </a:xfrm>
            <a:custGeom>
              <a:avLst/>
              <a:gdLst/>
              <a:ahLst/>
              <a:cxnLst>
                <a:cxn ang="0">
                  <a:pos x="1510" y="2"/>
                </a:cxn>
                <a:cxn ang="0">
                  <a:pos x="1489" y="16"/>
                </a:cxn>
                <a:cxn ang="0">
                  <a:pos x="1443" y="43"/>
                </a:cxn>
                <a:cxn ang="0">
                  <a:pos x="1391" y="70"/>
                </a:cxn>
                <a:cxn ang="0">
                  <a:pos x="1346" y="88"/>
                </a:cxn>
                <a:cxn ang="0">
                  <a:pos x="1293" y="107"/>
                </a:cxn>
                <a:cxn ang="0">
                  <a:pos x="1232" y="127"/>
                </a:cxn>
                <a:cxn ang="0">
                  <a:pos x="1161" y="147"/>
                </a:cxn>
                <a:cxn ang="0">
                  <a:pos x="1080" y="165"/>
                </a:cxn>
                <a:cxn ang="0">
                  <a:pos x="989" y="182"/>
                </a:cxn>
                <a:cxn ang="0">
                  <a:pos x="887" y="198"/>
                </a:cxn>
                <a:cxn ang="0">
                  <a:pos x="774" y="212"/>
                </a:cxn>
                <a:cxn ang="0">
                  <a:pos x="650" y="222"/>
                </a:cxn>
                <a:cxn ang="0">
                  <a:pos x="572" y="229"/>
                </a:cxn>
                <a:cxn ang="0">
                  <a:pos x="498" y="250"/>
                </a:cxn>
                <a:cxn ang="0">
                  <a:pos x="378" y="288"/>
                </a:cxn>
                <a:cxn ang="0">
                  <a:pos x="274" y="324"/>
                </a:cxn>
                <a:cxn ang="0">
                  <a:pos x="205" y="351"/>
                </a:cxn>
                <a:cxn ang="0">
                  <a:pos x="142" y="382"/>
                </a:cxn>
                <a:cxn ang="0">
                  <a:pos x="85" y="413"/>
                </a:cxn>
                <a:cxn ang="0">
                  <a:pos x="40" y="445"/>
                </a:cxn>
                <a:cxn ang="0">
                  <a:pos x="10" y="478"/>
                </a:cxn>
                <a:cxn ang="0">
                  <a:pos x="0" y="511"/>
                </a:cxn>
                <a:cxn ang="0">
                  <a:pos x="11" y="543"/>
                </a:cxn>
                <a:cxn ang="0">
                  <a:pos x="48" y="576"/>
                </a:cxn>
                <a:cxn ang="0">
                  <a:pos x="114" y="606"/>
                </a:cxn>
                <a:cxn ang="0">
                  <a:pos x="210" y="633"/>
                </a:cxn>
                <a:cxn ang="0">
                  <a:pos x="314" y="650"/>
                </a:cxn>
                <a:cxn ang="0">
                  <a:pos x="420" y="655"/>
                </a:cxn>
                <a:cxn ang="0">
                  <a:pos x="530" y="651"/>
                </a:cxn>
                <a:cxn ang="0">
                  <a:pos x="639" y="637"/>
                </a:cxn>
                <a:cxn ang="0">
                  <a:pos x="749" y="617"/>
                </a:cxn>
                <a:cxn ang="0">
                  <a:pos x="856" y="588"/>
                </a:cxn>
                <a:cxn ang="0">
                  <a:pos x="961" y="556"/>
                </a:cxn>
                <a:cxn ang="0">
                  <a:pos x="1064" y="519"/>
                </a:cxn>
                <a:cxn ang="0">
                  <a:pos x="1161" y="479"/>
                </a:cxn>
                <a:cxn ang="0">
                  <a:pos x="1251" y="437"/>
                </a:cxn>
                <a:cxn ang="0">
                  <a:pos x="1335" y="394"/>
                </a:cxn>
                <a:cxn ang="0">
                  <a:pos x="1411" y="352"/>
                </a:cxn>
                <a:cxn ang="0">
                  <a:pos x="1477" y="312"/>
                </a:cxn>
                <a:cxn ang="0">
                  <a:pos x="1532" y="274"/>
                </a:cxn>
                <a:cxn ang="0">
                  <a:pos x="1576" y="241"/>
                </a:cxn>
                <a:cxn ang="0">
                  <a:pos x="1595" y="218"/>
                </a:cxn>
                <a:cxn ang="0">
                  <a:pos x="1598" y="183"/>
                </a:cxn>
                <a:cxn ang="0">
                  <a:pos x="1597" y="150"/>
                </a:cxn>
                <a:cxn ang="0">
                  <a:pos x="1593" y="113"/>
                </a:cxn>
                <a:cxn ang="0">
                  <a:pos x="1585" y="84"/>
                </a:cxn>
                <a:cxn ang="0">
                  <a:pos x="1577" y="65"/>
                </a:cxn>
                <a:cxn ang="0">
                  <a:pos x="1567" y="48"/>
                </a:cxn>
                <a:cxn ang="0">
                  <a:pos x="1555" y="32"/>
                </a:cxn>
                <a:cxn ang="0">
                  <a:pos x="1540" y="17"/>
                </a:cxn>
                <a:cxn ang="0">
                  <a:pos x="1523" y="5"/>
                </a:cxn>
              </a:cxnLst>
              <a:rect l="0" t="0" r="r" b="b"/>
              <a:pathLst>
                <a:path w="1598" h="655">
                  <a:moveTo>
                    <a:pt x="1512" y="0"/>
                  </a:moveTo>
                  <a:lnTo>
                    <a:pt x="1510" y="2"/>
                  </a:lnTo>
                  <a:lnTo>
                    <a:pt x="1502" y="7"/>
                  </a:lnTo>
                  <a:lnTo>
                    <a:pt x="1489" y="16"/>
                  </a:lnTo>
                  <a:lnTo>
                    <a:pt x="1469" y="29"/>
                  </a:lnTo>
                  <a:lnTo>
                    <a:pt x="1443" y="43"/>
                  </a:lnTo>
                  <a:lnTo>
                    <a:pt x="1410" y="60"/>
                  </a:lnTo>
                  <a:lnTo>
                    <a:pt x="1391" y="70"/>
                  </a:lnTo>
                  <a:lnTo>
                    <a:pt x="1369" y="79"/>
                  </a:lnTo>
                  <a:lnTo>
                    <a:pt x="1346" y="88"/>
                  </a:lnTo>
                  <a:lnTo>
                    <a:pt x="1321" y="98"/>
                  </a:lnTo>
                  <a:lnTo>
                    <a:pt x="1293" y="107"/>
                  </a:lnTo>
                  <a:lnTo>
                    <a:pt x="1264" y="118"/>
                  </a:lnTo>
                  <a:lnTo>
                    <a:pt x="1232" y="127"/>
                  </a:lnTo>
                  <a:lnTo>
                    <a:pt x="1197" y="136"/>
                  </a:lnTo>
                  <a:lnTo>
                    <a:pt x="1161" y="147"/>
                  </a:lnTo>
                  <a:lnTo>
                    <a:pt x="1122" y="156"/>
                  </a:lnTo>
                  <a:lnTo>
                    <a:pt x="1080" y="165"/>
                  </a:lnTo>
                  <a:lnTo>
                    <a:pt x="1035" y="174"/>
                  </a:lnTo>
                  <a:lnTo>
                    <a:pt x="989" y="182"/>
                  </a:lnTo>
                  <a:lnTo>
                    <a:pt x="940" y="191"/>
                  </a:lnTo>
                  <a:lnTo>
                    <a:pt x="887" y="198"/>
                  </a:lnTo>
                  <a:lnTo>
                    <a:pt x="832" y="205"/>
                  </a:lnTo>
                  <a:lnTo>
                    <a:pt x="774" y="212"/>
                  </a:lnTo>
                  <a:lnTo>
                    <a:pt x="713" y="217"/>
                  </a:lnTo>
                  <a:lnTo>
                    <a:pt x="650" y="222"/>
                  </a:lnTo>
                  <a:lnTo>
                    <a:pt x="583" y="226"/>
                  </a:lnTo>
                  <a:lnTo>
                    <a:pt x="572" y="229"/>
                  </a:lnTo>
                  <a:lnTo>
                    <a:pt x="543" y="238"/>
                  </a:lnTo>
                  <a:lnTo>
                    <a:pt x="498" y="250"/>
                  </a:lnTo>
                  <a:lnTo>
                    <a:pt x="442" y="267"/>
                  </a:lnTo>
                  <a:lnTo>
                    <a:pt x="378" y="288"/>
                  </a:lnTo>
                  <a:lnTo>
                    <a:pt x="309" y="311"/>
                  </a:lnTo>
                  <a:lnTo>
                    <a:pt x="274" y="324"/>
                  </a:lnTo>
                  <a:lnTo>
                    <a:pt x="240" y="338"/>
                  </a:lnTo>
                  <a:lnTo>
                    <a:pt x="205" y="351"/>
                  </a:lnTo>
                  <a:lnTo>
                    <a:pt x="173" y="366"/>
                  </a:lnTo>
                  <a:lnTo>
                    <a:pt x="142" y="382"/>
                  </a:lnTo>
                  <a:lnTo>
                    <a:pt x="112" y="397"/>
                  </a:lnTo>
                  <a:lnTo>
                    <a:pt x="85" y="413"/>
                  </a:lnTo>
                  <a:lnTo>
                    <a:pt x="61" y="429"/>
                  </a:lnTo>
                  <a:lnTo>
                    <a:pt x="40" y="445"/>
                  </a:lnTo>
                  <a:lnTo>
                    <a:pt x="24" y="462"/>
                  </a:lnTo>
                  <a:lnTo>
                    <a:pt x="10" y="478"/>
                  </a:lnTo>
                  <a:lnTo>
                    <a:pt x="3" y="494"/>
                  </a:lnTo>
                  <a:lnTo>
                    <a:pt x="0" y="511"/>
                  </a:lnTo>
                  <a:lnTo>
                    <a:pt x="2" y="528"/>
                  </a:lnTo>
                  <a:lnTo>
                    <a:pt x="11" y="543"/>
                  </a:lnTo>
                  <a:lnTo>
                    <a:pt x="26" y="560"/>
                  </a:lnTo>
                  <a:lnTo>
                    <a:pt x="48" y="576"/>
                  </a:lnTo>
                  <a:lnTo>
                    <a:pt x="77" y="591"/>
                  </a:lnTo>
                  <a:lnTo>
                    <a:pt x="114" y="606"/>
                  </a:lnTo>
                  <a:lnTo>
                    <a:pt x="160" y="621"/>
                  </a:lnTo>
                  <a:lnTo>
                    <a:pt x="210" y="633"/>
                  </a:lnTo>
                  <a:lnTo>
                    <a:pt x="261" y="643"/>
                  </a:lnTo>
                  <a:lnTo>
                    <a:pt x="314" y="650"/>
                  </a:lnTo>
                  <a:lnTo>
                    <a:pt x="367" y="654"/>
                  </a:lnTo>
                  <a:lnTo>
                    <a:pt x="420" y="655"/>
                  </a:lnTo>
                  <a:lnTo>
                    <a:pt x="474" y="654"/>
                  </a:lnTo>
                  <a:lnTo>
                    <a:pt x="530" y="651"/>
                  </a:lnTo>
                  <a:lnTo>
                    <a:pt x="584" y="645"/>
                  </a:lnTo>
                  <a:lnTo>
                    <a:pt x="639" y="637"/>
                  </a:lnTo>
                  <a:lnTo>
                    <a:pt x="693" y="628"/>
                  </a:lnTo>
                  <a:lnTo>
                    <a:pt x="749" y="617"/>
                  </a:lnTo>
                  <a:lnTo>
                    <a:pt x="803" y="603"/>
                  </a:lnTo>
                  <a:lnTo>
                    <a:pt x="856" y="588"/>
                  </a:lnTo>
                  <a:lnTo>
                    <a:pt x="909" y="573"/>
                  </a:lnTo>
                  <a:lnTo>
                    <a:pt x="961" y="556"/>
                  </a:lnTo>
                  <a:lnTo>
                    <a:pt x="1014" y="538"/>
                  </a:lnTo>
                  <a:lnTo>
                    <a:pt x="1064" y="519"/>
                  </a:lnTo>
                  <a:lnTo>
                    <a:pt x="1113" y="500"/>
                  </a:lnTo>
                  <a:lnTo>
                    <a:pt x="1161" y="479"/>
                  </a:lnTo>
                  <a:lnTo>
                    <a:pt x="1207" y="458"/>
                  </a:lnTo>
                  <a:lnTo>
                    <a:pt x="1251" y="437"/>
                  </a:lnTo>
                  <a:lnTo>
                    <a:pt x="1294" y="416"/>
                  </a:lnTo>
                  <a:lnTo>
                    <a:pt x="1335" y="394"/>
                  </a:lnTo>
                  <a:lnTo>
                    <a:pt x="1375" y="373"/>
                  </a:lnTo>
                  <a:lnTo>
                    <a:pt x="1411" y="352"/>
                  </a:lnTo>
                  <a:lnTo>
                    <a:pt x="1445" y="332"/>
                  </a:lnTo>
                  <a:lnTo>
                    <a:pt x="1477" y="312"/>
                  </a:lnTo>
                  <a:lnTo>
                    <a:pt x="1506" y="293"/>
                  </a:lnTo>
                  <a:lnTo>
                    <a:pt x="1532" y="274"/>
                  </a:lnTo>
                  <a:lnTo>
                    <a:pt x="1556" y="256"/>
                  </a:lnTo>
                  <a:lnTo>
                    <a:pt x="1576" y="241"/>
                  </a:lnTo>
                  <a:lnTo>
                    <a:pt x="1594" y="225"/>
                  </a:lnTo>
                  <a:lnTo>
                    <a:pt x="1595" y="218"/>
                  </a:lnTo>
                  <a:lnTo>
                    <a:pt x="1597" y="197"/>
                  </a:lnTo>
                  <a:lnTo>
                    <a:pt x="1598" y="183"/>
                  </a:lnTo>
                  <a:lnTo>
                    <a:pt x="1598" y="168"/>
                  </a:lnTo>
                  <a:lnTo>
                    <a:pt x="1597" y="150"/>
                  </a:lnTo>
                  <a:lnTo>
                    <a:pt x="1596" y="132"/>
                  </a:lnTo>
                  <a:lnTo>
                    <a:pt x="1593" y="113"/>
                  </a:lnTo>
                  <a:lnTo>
                    <a:pt x="1587" y="94"/>
                  </a:lnTo>
                  <a:lnTo>
                    <a:pt x="1585" y="84"/>
                  </a:lnTo>
                  <a:lnTo>
                    <a:pt x="1581" y="75"/>
                  </a:lnTo>
                  <a:lnTo>
                    <a:pt x="1577" y="65"/>
                  </a:lnTo>
                  <a:lnTo>
                    <a:pt x="1573" y="57"/>
                  </a:lnTo>
                  <a:lnTo>
                    <a:pt x="1567" y="48"/>
                  </a:lnTo>
                  <a:lnTo>
                    <a:pt x="1562" y="39"/>
                  </a:lnTo>
                  <a:lnTo>
                    <a:pt x="1555" y="32"/>
                  </a:lnTo>
                  <a:lnTo>
                    <a:pt x="1549" y="24"/>
                  </a:lnTo>
                  <a:lnTo>
                    <a:pt x="1540" y="17"/>
                  </a:lnTo>
                  <a:lnTo>
                    <a:pt x="1532" y="10"/>
                  </a:lnTo>
                  <a:lnTo>
                    <a:pt x="1523" y="5"/>
                  </a:lnTo>
                  <a:lnTo>
                    <a:pt x="151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Freeform 214"/>
            <p:cNvSpPr>
              <a:spLocks/>
            </p:cNvSpPr>
            <p:nvPr/>
          </p:nvSpPr>
          <p:spPr bwMode="auto">
            <a:xfrm>
              <a:off x="3949700" y="3046413"/>
              <a:ext cx="396875" cy="641350"/>
            </a:xfrm>
            <a:custGeom>
              <a:avLst/>
              <a:gdLst/>
              <a:ahLst/>
              <a:cxnLst>
                <a:cxn ang="0">
                  <a:pos x="810" y="5"/>
                </a:cxn>
                <a:cxn ang="0">
                  <a:pos x="652" y="27"/>
                </a:cxn>
                <a:cxn ang="0">
                  <a:pos x="548" y="51"/>
                </a:cxn>
                <a:cxn ang="0">
                  <a:pos x="504" y="67"/>
                </a:cxn>
                <a:cxn ang="0">
                  <a:pos x="467" y="86"/>
                </a:cxn>
                <a:cxn ang="0">
                  <a:pos x="449" y="105"/>
                </a:cxn>
                <a:cxn ang="0">
                  <a:pos x="465" y="176"/>
                </a:cxn>
                <a:cxn ang="0">
                  <a:pos x="479" y="292"/>
                </a:cxn>
                <a:cxn ang="0">
                  <a:pos x="481" y="381"/>
                </a:cxn>
                <a:cxn ang="0">
                  <a:pos x="475" y="483"/>
                </a:cxn>
                <a:cxn ang="0">
                  <a:pos x="459" y="595"/>
                </a:cxn>
                <a:cxn ang="0">
                  <a:pos x="430" y="715"/>
                </a:cxn>
                <a:cxn ang="0">
                  <a:pos x="384" y="841"/>
                </a:cxn>
                <a:cxn ang="0">
                  <a:pos x="318" y="972"/>
                </a:cxn>
                <a:cxn ang="0">
                  <a:pos x="251" y="1084"/>
                </a:cxn>
                <a:cxn ang="0">
                  <a:pos x="191" y="1203"/>
                </a:cxn>
                <a:cxn ang="0">
                  <a:pos x="156" y="1292"/>
                </a:cxn>
                <a:cxn ang="0">
                  <a:pos x="136" y="1363"/>
                </a:cxn>
                <a:cxn ang="0">
                  <a:pos x="124" y="1436"/>
                </a:cxn>
                <a:cxn ang="0">
                  <a:pos x="119" y="1512"/>
                </a:cxn>
                <a:cxn ang="0">
                  <a:pos x="125" y="1587"/>
                </a:cxn>
                <a:cxn ang="0">
                  <a:pos x="143" y="1663"/>
                </a:cxn>
                <a:cxn ang="0">
                  <a:pos x="174" y="1737"/>
                </a:cxn>
                <a:cxn ang="0">
                  <a:pos x="176" y="1814"/>
                </a:cxn>
                <a:cxn ang="0">
                  <a:pos x="169" y="1903"/>
                </a:cxn>
                <a:cxn ang="0">
                  <a:pos x="155" y="1950"/>
                </a:cxn>
                <a:cxn ang="0">
                  <a:pos x="143" y="1969"/>
                </a:cxn>
                <a:cxn ang="0">
                  <a:pos x="125" y="1978"/>
                </a:cxn>
                <a:cxn ang="0">
                  <a:pos x="91" y="1997"/>
                </a:cxn>
                <a:cxn ang="0">
                  <a:pos x="50" y="2035"/>
                </a:cxn>
                <a:cxn ang="0">
                  <a:pos x="27" y="2069"/>
                </a:cxn>
                <a:cxn ang="0">
                  <a:pos x="15" y="2099"/>
                </a:cxn>
                <a:cxn ang="0">
                  <a:pos x="12" y="2133"/>
                </a:cxn>
                <a:cxn ang="0">
                  <a:pos x="20" y="2170"/>
                </a:cxn>
                <a:cxn ang="0">
                  <a:pos x="42" y="2210"/>
                </a:cxn>
                <a:cxn ang="0">
                  <a:pos x="70" y="2240"/>
                </a:cxn>
                <a:cxn ang="0">
                  <a:pos x="96" y="2264"/>
                </a:cxn>
                <a:cxn ang="0">
                  <a:pos x="104" y="2280"/>
                </a:cxn>
                <a:cxn ang="0">
                  <a:pos x="107" y="2301"/>
                </a:cxn>
                <a:cxn ang="0">
                  <a:pos x="104" y="2327"/>
                </a:cxn>
                <a:cxn ang="0">
                  <a:pos x="93" y="2358"/>
                </a:cxn>
                <a:cxn ang="0">
                  <a:pos x="70" y="2395"/>
                </a:cxn>
                <a:cxn ang="0">
                  <a:pos x="33" y="2438"/>
                </a:cxn>
                <a:cxn ang="0">
                  <a:pos x="7" y="2476"/>
                </a:cxn>
                <a:cxn ang="0">
                  <a:pos x="112" y="2532"/>
                </a:cxn>
                <a:cxn ang="0">
                  <a:pos x="212" y="2577"/>
                </a:cxn>
                <a:cxn ang="0">
                  <a:pos x="341" y="2627"/>
                </a:cxn>
                <a:cxn ang="0">
                  <a:pos x="502" y="2680"/>
                </a:cxn>
                <a:cxn ang="0">
                  <a:pos x="692" y="2730"/>
                </a:cxn>
                <a:cxn ang="0">
                  <a:pos x="913" y="2774"/>
                </a:cxn>
                <a:cxn ang="0">
                  <a:pos x="1162" y="2807"/>
                </a:cxn>
                <a:cxn ang="0">
                  <a:pos x="1441" y="2826"/>
                </a:cxn>
                <a:cxn ang="0">
                  <a:pos x="1749" y="2826"/>
                </a:cxn>
                <a:cxn ang="0">
                  <a:pos x="862" y="0"/>
                </a:cxn>
              </a:cxnLst>
              <a:rect l="0" t="0" r="r" b="b"/>
              <a:pathLst>
                <a:path w="1749" h="2828">
                  <a:moveTo>
                    <a:pt x="862" y="0"/>
                  </a:moveTo>
                  <a:lnTo>
                    <a:pt x="849" y="1"/>
                  </a:lnTo>
                  <a:lnTo>
                    <a:pt x="810" y="5"/>
                  </a:lnTo>
                  <a:lnTo>
                    <a:pt x="754" y="11"/>
                  </a:lnTo>
                  <a:lnTo>
                    <a:pt x="687" y="21"/>
                  </a:lnTo>
                  <a:lnTo>
                    <a:pt x="652" y="27"/>
                  </a:lnTo>
                  <a:lnTo>
                    <a:pt x="616" y="33"/>
                  </a:lnTo>
                  <a:lnTo>
                    <a:pt x="582" y="42"/>
                  </a:lnTo>
                  <a:lnTo>
                    <a:pt x="548" y="51"/>
                  </a:lnTo>
                  <a:lnTo>
                    <a:pt x="533" y="56"/>
                  </a:lnTo>
                  <a:lnTo>
                    <a:pt x="517" y="62"/>
                  </a:lnTo>
                  <a:lnTo>
                    <a:pt x="504" y="67"/>
                  </a:lnTo>
                  <a:lnTo>
                    <a:pt x="490" y="73"/>
                  </a:lnTo>
                  <a:lnTo>
                    <a:pt x="478" y="79"/>
                  </a:lnTo>
                  <a:lnTo>
                    <a:pt x="467" y="86"/>
                  </a:lnTo>
                  <a:lnTo>
                    <a:pt x="457" y="93"/>
                  </a:lnTo>
                  <a:lnTo>
                    <a:pt x="448" y="100"/>
                  </a:lnTo>
                  <a:lnTo>
                    <a:pt x="449" y="105"/>
                  </a:lnTo>
                  <a:lnTo>
                    <a:pt x="454" y="120"/>
                  </a:lnTo>
                  <a:lnTo>
                    <a:pt x="459" y="144"/>
                  </a:lnTo>
                  <a:lnTo>
                    <a:pt x="465" y="176"/>
                  </a:lnTo>
                  <a:lnTo>
                    <a:pt x="471" y="217"/>
                  </a:lnTo>
                  <a:lnTo>
                    <a:pt x="477" y="265"/>
                  </a:lnTo>
                  <a:lnTo>
                    <a:pt x="479" y="292"/>
                  </a:lnTo>
                  <a:lnTo>
                    <a:pt x="480" y="320"/>
                  </a:lnTo>
                  <a:lnTo>
                    <a:pt x="481" y="350"/>
                  </a:lnTo>
                  <a:lnTo>
                    <a:pt x="481" y="381"/>
                  </a:lnTo>
                  <a:lnTo>
                    <a:pt x="480" y="413"/>
                  </a:lnTo>
                  <a:lnTo>
                    <a:pt x="479" y="448"/>
                  </a:lnTo>
                  <a:lnTo>
                    <a:pt x="475" y="483"/>
                  </a:lnTo>
                  <a:lnTo>
                    <a:pt x="471" y="519"/>
                  </a:lnTo>
                  <a:lnTo>
                    <a:pt x="466" y="556"/>
                  </a:lnTo>
                  <a:lnTo>
                    <a:pt x="459" y="595"/>
                  </a:lnTo>
                  <a:lnTo>
                    <a:pt x="450" y="634"/>
                  </a:lnTo>
                  <a:lnTo>
                    <a:pt x="441" y="674"/>
                  </a:lnTo>
                  <a:lnTo>
                    <a:pt x="430" y="715"/>
                  </a:lnTo>
                  <a:lnTo>
                    <a:pt x="416" y="757"/>
                  </a:lnTo>
                  <a:lnTo>
                    <a:pt x="400" y="799"/>
                  </a:lnTo>
                  <a:lnTo>
                    <a:pt x="384" y="841"/>
                  </a:lnTo>
                  <a:lnTo>
                    <a:pt x="364" y="884"/>
                  </a:lnTo>
                  <a:lnTo>
                    <a:pt x="342" y="928"/>
                  </a:lnTo>
                  <a:lnTo>
                    <a:pt x="318" y="972"/>
                  </a:lnTo>
                  <a:lnTo>
                    <a:pt x="292" y="1016"/>
                  </a:lnTo>
                  <a:lnTo>
                    <a:pt x="272" y="1048"/>
                  </a:lnTo>
                  <a:lnTo>
                    <a:pt x="251" y="1084"/>
                  </a:lnTo>
                  <a:lnTo>
                    <a:pt x="230" y="1121"/>
                  </a:lnTo>
                  <a:lnTo>
                    <a:pt x="211" y="1161"/>
                  </a:lnTo>
                  <a:lnTo>
                    <a:pt x="191" y="1203"/>
                  </a:lnTo>
                  <a:lnTo>
                    <a:pt x="173" y="1247"/>
                  </a:lnTo>
                  <a:lnTo>
                    <a:pt x="165" y="1269"/>
                  </a:lnTo>
                  <a:lnTo>
                    <a:pt x="156" y="1292"/>
                  </a:lnTo>
                  <a:lnTo>
                    <a:pt x="149" y="1316"/>
                  </a:lnTo>
                  <a:lnTo>
                    <a:pt x="143" y="1339"/>
                  </a:lnTo>
                  <a:lnTo>
                    <a:pt x="136" y="1363"/>
                  </a:lnTo>
                  <a:lnTo>
                    <a:pt x="131" y="1387"/>
                  </a:lnTo>
                  <a:lnTo>
                    <a:pt x="127" y="1412"/>
                  </a:lnTo>
                  <a:lnTo>
                    <a:pt x="124" y="1436"/>
                  </a:lnTo>
                  <a:lnTo>
                    <a:pt x="121" y="1461"/>
                  </a:lnTo>
                  <a:lnTo>
                    <a:pt x="120" y="1486"/>
                  </a:lnTo>
                  <a:lnTo>
                    <a:pt x="119" y="1512"/>
                  </a:lnTo>
                  <a:lnTo>
                    <a:pt x="120" y="1537"/>
                  </a:lnTo>
                  <a:lnTo>
                    <a:pt x="122" y="1562"/>
                  </a:lnTo>
                  <a:lnTo>
                    <a:pt x="125" y="1587"/>
                  </a:lnTo>
                  <a:lnTo>
                    <a:pt x="129" y="1613"/>
                  </a:lnTo>
                  <a:lnTo>
                    <a:pt x="135" y="1638"/>
                  </a:lnTo>
                  <a:lnTo>
                    <a:pt x="143" y="1663"/>
                  </a:lnTo>
                  <a:lnTo>
                    <a:pt x="152" y="1688"/>
                  </a:lnTo>
                  <a:lnTo>
                    <a:pt x="163" y="1712"/>
                  </a:lnTo>
                  <a:lnTo>
                    <a:pt x="174" y="1737"/>
                  </a:lnTo>
                  <a:lnTo>
                    <a:pt x="175" y="1747"/>
                  </a:lnTo>
                  <a:lnTo>
                    <a:pt x="176" y="1775"/>
                  </a:lnTo>
                  <a:lnTo>
                    <a:pt x="176" y="1814"/>
                  </a:lnTo>
                  <a:lnTo>
                    <a:pt x="174" y="1859"/>
                  </a:lnTo>
                  <a:lnTo>
                    <a:pt x="172" y="1881"/>
                  </a:lnTo>
                  <a:lnTo>
                    <a:pt x="169" y="1903"/>
                  </a:lnTo>
                  <a:lnTo>
                    <a:pt x="165" y="1924"/>
                  </a:lnTo>
                  <a:lnTo>
                    <a:pt x="158" y="1942"/>
                  </a:lnTo>
                  <a:lnTo>
                    <a:pt x="155" y="1950"/>
                  </a:lnTo>
                  <a:lnTo>
                    <a:pt x="151" y="1957"/>
                  </a:lnTo>
                  <a:lnTo>
                    <a:pt x="147" y="1964"/>
                  </a:lnTo>
                  <a:lnTo>
                    <a:pt x="143" y="1969"/>
                  </a:lnTo>
                  <a:lnTo>
                    <a:pt x="137" y="1973"/>
                  </a:lnTo>
                  <a:lnTo>
                    <a:pt x="131" y="1976"/>
                  </a:lnTo>
                  <a:lnTo>
                    <a:pt x="125" y="1978"/>
                  </a:lnTo>
                  <a:lnTo>
                    <a:pt x="119" y="1978"/>
                  </a:lnTo>
                  <a:lnTo>
                    <a:pt x="110" y="1983"/>
                  </a:lnTo>
                  <a:lnTo>
                    <a:pt x="91" y="1997"/>
                  </a:lnTo>
                  <a:lnTo>
                    <a:pt x="77" y="2007"/>
                  </a:lnTo>
                  <a:lnTo>
                    <a:pt x="63" y="2020"/>
                  </a:lnTo>
                  <a:lnTo>
                    <a:pt x="50" y="2035"/>
                  </a:lnTo>
                  <a:lnTo>
                    <a:pt x="37" y="2050"/>
                  </a:lnTo>
                  <a:lnTo>
                    <a:pt x="32" y="2060"/>
                  </a:lnTo>
                  <a:lnTo>
                    <a:pt x="27" y="2069"/>
                  </a:lnTo>
                  <a:lnTo>
                    <a:pt x="23" y="2078"/>
                  </a:lnTo>
                  <a:lnTo>
                    <a:pt x="19" y="2089"/>
                  </a:lnTo>
                  <a:lnTo>
                    <a:pt x="15" y="2099"/>
                  </a:lnTo>
                  <a:lnTo>
                    <a:pt x="13" y="2110"/>
                  </a:lnTo>
                  <a:lnTo>
                    <a:pt x="12" y="2121"/>
                  </a:lnTo>
                  <a:lnTo>
                    <a:pt x="12" y="2133"/>
                  </a:lnTo>
                  <a:lnTo>
                    <a:pt x="13" y="2145"/>
                  </a:lnTo>
                  <a:lnTo>
                    <a:pt x="16" y="2157"/>
                  </a:lnTo>
                  <a:lnTo>
                    <a:pt x="20" y="2170"/>
                  </a:lnTo>
                  <a:lnTo>
                    <a:pt x="26" y="2183"/>
                  </a:lnTo>
                  <a:lnTo>
                    <a:pt x="32" y="2196"/>
                  </a:lnTo>
                  <a:lnTo>
                    <a:pt x="42" y="2210"/>
                  </a:lnTo>
                  <a:lnTo>
                    <a:pt x="52" y="2223"/>
                  </a:lnTo>
                  <a:lnTo>
                    <a:pt x="64" y="2238"/>
                  </a:lnTo>
                  <a:lnTo>
                    <a:pt x="70" y="2240"/>
                  </a:lnTo>
                  <a:lnTo>
                    <a:pt x="82" y="2249"/>
                  </a:lnTo>
                  <a:lnTo>
                    <a:pt x="88" y="2256"/>
                  </a:lnTo>
                  <a:lnTo>
                    <a:pt x="96" y="2264"/>
                  </a:lnTo>
                  <a:lnTo>
                    <a:pt x="99" y="2268"/>
                  </a:lnTo>
                  <a:lnTo>
                    <a:pt x="101" y="2274"/>
                  </a:lnTo>
                  <a:lnTo>
                    <a:pt x="104" y="2280"/>
                  </a:lnTo>
                  <a:lnTo>
                    <a:pt x="105" y="2286"/>
                  </a:lnTo>
                  <a:lnTo>
                    <a:pt x="107" y="2293"/>
                  </a:lnTo>
                  <a:lnTo>
                    <a:pt x="107" y="2301"/>
                  </a:lnTo>
                  <a:lnTo>
                    <a:pt x="107" y="2309"/>
                  </a:lnTo>
                  <a:lnTo>
                    <a:pt x="106" y="2317"/>
                  </a:lnTo>
                  <a:lnTo>
                    <a:pt x="104" y="2327"/>
                  </a:lnTo>
                  <a:lnTo>
                    <a:pt x="102" y="2336"/>
                  </a:lnTo>
                  <a:lnTo>
                    <a:pt x="98" y="2347"/>
                  </a:lnTo>
                  <a:lnTo>
                    <a:pt x="93" y="2358"/>
                  </a:lnTo>
                  <a:lnTo>
                    <a:pt x="86" y="2370"/>
                  </a:lnTo>
                  <a:lnTo>
                    <a:pt x="79" y="2382"/>
                  </a:lnTo>
                  <a:lnTo>
                    <a:pt x="70" y="2395"/>
                  </a:lnTo>
                  <a:lnTo>
                    <a:pt x="59" y="2409"/>
                  </a:lnTo>
                  <a:lnTo>
                    <a:pt x="47" y="2424"/>
                  </a:lnTo>
                  <a:lnTo>
                    <a:pt x="33" y="2438"/>
                  </a:lnTo>
                  <a:lnTo>
                    <a:pt x="18" y="2455"/>
                  </a:lnTo>
                  <a:lnTo>
                    <a:pt x="0" y="2471"/>
                  </a:lnTo>
                  <a:lnTo>
                    <a:pt x="7" y="2476"/>
                  </a:lnTo>
                  <a:lnTo>
                    <a:pt x="28" y="2489"/>
                  </a:lnTo>
                  <a:lnTo>
                    <a:pt x="63" y="2507"/>
                  </a:lnTo>
                  <a:lnTo>
                    <a:pt x="112" y="2532"/>
                  </a:lnTo>
                  <a:lnTo>
                    <a:pt x="142" y="2546"/>
                  </a:lnTo>
                  <a:lnTo>
                    <a:pt x="175" y="2561"/>
                  </a:lnTo>
                  <a:lnTo>
                    <a:pt x="212" y="2577"/>
                  </a:lnTo>
                  <a:lnTo>
                    <a:pt x="251" y="2593"/>
                  </a:lnTo>
                  <a:lnTo>
                    <a:pt x="295" y="2611"/>
                  </a:lnTo>
                  <a:lnTo>
                    <a:pt x="341" y="2627"/>
                  </a:lnTo>
                  <a:lnTo>
                    <a:pt x="391" y="2645"/>
                  </a:lnTo>
                  <a:lnTo>
                    <a:pt x="445" y="2663"/>
                  </a:lnTo>
                  <a:lnTo>
                    <a:pt x="502" y="2680"/>
                  </a:lnTo>
                  <a:lnTo>
                    <a:pt x="562" y="2697"/>
                  </a:lnTo>
                  <a:lnTo>
                    <a:pt x="626" y="2714"/>
                  </a:lnTo>
                  <a:lnTo>
                    <a:pt x="692" y="2730"/>
                  </a:lnTo>
                  <a:lnTo>
                    <a:pt x="762" y="2745"/>
                  </a:lnTo>
                  <a:lnTo>
                    <a:pt x="835" y="2760"/>
                  </a:lnTo>
                  <a:lnTo>
                    <a:pt x="913" y="2774"/>
                  </a:lnTo>
                  <a:lnTo>
                    <a:pt x="993" y="2786"/>
                  </a:lnTo>
                  <a:lnTo>
                    <a:pt x="1075" y="2798"/>
                  </a:lnTo>
                  <a:lnTo>
                    <a:pt x="1162" y="2807"/>
                  </a:lnTo>
                  <a:lnTo>
                    <a:pt x="1252" y="2815"/>
                  </a:lnTo>
                  <a:lnTo>
                    <a:pt x="1345" y="2822"/>
                  </a:lnTo>
                  <a:lnTo>
                    <a:pt x="1441" y="2826"/>
                  </a:lnTo>
                  <a:lnTo>
                    <a:pt x="1541" y="2828"/>
                  </a:lnTo>
                  <a:lnTo>
                    <a:pt x="1644" y="2828"/>
                  </a:lnTo>
                  <a:lnTo>
                    <a:pt x="1749" y="2826"/>
                  </a:lnTo>
                  <a:lnTo>
                    <a:pt x="835" y="1133"/>
                  </a:lnTo>
                  <a:lnTo>
                    <a:pt x="1076" y="614"/>
                  </a:lnTo>
                  <a:lnTo>
                    <a:pt x="86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Freeform 215"/>
            <p:cNvSpPr>
              <a:spLocks/>
            </p:cNvSpPr>
            <p:nvPr/>
          </p:nvSpPr>
          <p:spPr bwMode="auto">
            <a:xfrm>
              <a:off x="4005263" y="3033713"/>
              <a:ext cx="627063" cy="654050"/>
            </a:xfrm>
            <a:custGeom>
              <a:avLst/>
              <a:gdLst/>
              <a:ahLst/>
              <a:cxnLst>
                <a:cxn ang="0">
                  <a:pos x="1869" y="16"/>
                </a:cxn>
                <a:cxn ang="0">
                  <a:pos x="2055" y="59"/>
                </a:cxn>
                <a:cxn ang="0">
                  <a:pos x="2157" y="99"/>
                </a:cxn>
                <a:cxn ang="0">
                  <a:pos x="2240" y="153"/>
                </a:cxn>
                <a:cxn ang="0">
                  <a:pos x="2310" y="323"/>
                </a:cxn>
                <a:cxn ang="0">
                  <a:pos x="2485" y="803"/>
                </a:cxn>
                <a:cxn ang="0">
                  <a:pos x="2675" y="1311"/>
                </a:cxn>
                <a:cxn ang="0">
                  <a:pos x="2755" y="1544"/>
                </a:cxn>
                <a:cxn ang="0">
                  <a:pos x="2756" y="1704"/>
                </a:cxn>
                <a:cxn ang="0">
                  <a:pos x="2718" y="1868"/>
                </a:cxn>
                <a:cxn ang="0">
                  <a:pos x="2653" y="2020"/>
                </a:cxn>
                <a:cxn ang="0">
                  <a:pos x="2571" y="2147"/>
                </a:cxn>
                <a:cxn ang="0">
                  <a:pos x="2487" y="2236"/>
                </a:cxn>
                <a:cxn ang="0">
                  <a:pos x="2428" y="2273"/>
                </a:cxn>
                <a:cxn ang="0">
                  <a:pos x="2456" y="2315"/>
                </a:cxn>
                <a:cxn ang="0">
                  <a:pos x="2456" y="2348"/>
                </a:cxn>
                <a:cxn ang="0">
                  <a:pos x="2432" y="2385"/>
                </a:cxn>
                <a:cxn ang="0">
                  <a:pos x="2371" y="2424"/>
                </a:cxn>
                <a:cxn ang="0">
                  <a:pos x="2307" y="2503"/>
                </a:cxn>
                <a:cxn ang="0">
                  <a:pos x="2303" y="2658"/>
                </a:cxn>
                <a:cxn ang="0">
                  <a:pos x="2315" y="2748"/>
                </a:cxn>
                <a:cxn ang="0">
                  <a:pos x="2338" y="2796"/>
                </a:cxn>
                <a:cxn ang="0">
                  <a:pos x="2298" y="2818"/>
                </a:cxn>
                <a:cxn ang="0">
                  <a:pos x="1951" y="2865"/>
                </a:cxn>
                <a:cxn ang="0">
                  <a:pos x="1571" y="2883"/>
                </a:cxn>
                <a:cxn ang="0">
                  <a:pos x="1133" y="2856"/>
                </a:cxn>
                <a:cxn ang="0">
                  <a:pos x="681" y="2755"/>
                </a:cxn>
                <a:cxn ang="0">
                  <a:pos x="262" y="2553"/>
                </a:cxn>
                <a:cxn ang="0">
                  <a:pos x="223" y="2450"/>
                </a:cxn>
                <a:cxn ang="0">
                  <a:pos x="234" y="2402"/>
                </a:cxn>
                <a:cxn ang="0">
                  <a:pos x="220" y="2336"/>
                </a:cxn>
                <a:cxn ang="0">
                  <a:pos x="168" y="2252"/>
                </a:cxn>
                <a:cxn ang="0">
                  <a:pos x="64" y="2152"/>
                </a:cxn>
                <a:cxn ang="0">
                  <a:pos x="158" y="2104"/>
                </a:cxn>
                <a:cxn ang="0">
                  <a:pos x="310" y="2063"/>
                </a:cxn>
                <a:cxn ang="0">
                  <a:pos x="450" y="2048"/>
                </a:cxn>
                <a:cxn ang="0">
                  <a:pos x="625" y="2045"/>
                </a:cxn>
                <a:cxn ang="0">
                  <a:pos x="771" y="2034"/>
                </a:cxn>
                <a:cxn ang="0">
                  <a:pos x="825" y="1993"/>
                </a:cxn>
                <a:cxn ang="0">
                  <a:pos x="798" y="1928"/>
                </a:cxn>
                <a:cxn ang="0">
                  <a:pos x="700" y="1845"/>
                </a:cxn>
                <a:cxn ang="0">
                  <a:pos x="538" y="1753"/>
                </a:cxn>
                <a:cxn ang="0">
                  <a:pos x="325" y="1656"/>
                </a:cxn>
                <a:cxn ang="0">
                  <a:pos x="103" y="1545"/>
                </a:cxn>
                <a:cxn ang="0">
                  <a:pos x="6" y="1358"/>
                </a:cxn>
                <a:cxn ang="0">
                  <a:pos x="16" y="1126"/>
                </a:cxn>
                <a:cxn ang="0">
                  <a:pos x="97" y="884"/>
                </a:cxn>
                <a:cxn ang="0">
                  <a:pos x="214" y="670"/>
                </a:cxn>
                <a:cxn ang="0">
                  <a:pos x="333" y="518"/>
                </a:cxn>
                <a:cxn ang="0">
                  <a:pos x="433" y="462"/>
                </a:cxn>
                <a:cxn ang="0">
                  <a:pos x="547" y="447"/>
                </a:cxn>
                <a:cxn ang="0">
                  <a:pos x="615" y="462"/>
                </a:cxn>
                <a:cxn ang="0">
                  <a:pos x="714" y="529"/>
                </a:cxn>
              </a:cxnLst>
              <a:rect l="0" t="0" r="r" b="b"/>
              <a:pathLst>
                <a:path w="2761" h="2883">
                  <a:moveTo>
                    <a:pt x="1742" y="0"/>
                  </a:moveTo>
                  <a:lnTo>
                    <a:pt x="1759" y="2"/>
                  </a:lnTo>
                  <a:lnTo>
                    <a:pt x="1804" y="7"/>
                  </a:lnTo>
                  <a:lnTo>
                    <a:pt x="1835" y="11"/>
                  </a:lnTo>
                  <a:lnTo>
                    <a:pt x="1869" y="16"/>
                  </a:lnTo>
                  <a:lnTo>
                    <a:pt x="1908" y="23"/>
                  </a:lnTo>
                  <a:lnTo>
                    <a:pt x="1949" y="31"/>
                  </a:lnTo>
                  <a:lnTo>
                    <a:pt x="1991" y="40"/>
                  </a:lnTo>
                  <a:lnTo>
                    <a:pt x="2034" y="52"/>
                  </a:lnTo>
                  <a:lnTo>
                    <a:pt x="2055" y="59"/>
                  </a:lnTo>
                  <a:lnTo>
                    <a:pt x="2077" y="65"/>
                  </a:lnTo>
                  <a:lnTo>
                    <a:pt x="2098" y="74"/>
                  </a:lnTo>
                  <a:lnTo>
                    <a:pt x="2118" y="81"/>
                  </a:lnTo>
                  <a:lnTo>
                    <a:pt x="2138" y="89"/>
                  </a:lnTo>
                  <a:lnTo>
                    <a:pt x="2157" y="99"/>
                  </a:lnTo>
                  <a:lnTo>
                    <a:pt x="2176" y="108"/>
                  </a:lnTo>
                  <a:lnTo>
                    <a:pt x="2193" y="119"/>
                  </a:lnTo>
                  <a:lnTo>
                    <a:pt x="2209" y="129"/>
                  </a:lnTo>
                  <a:lnTo>
                    <a:pt x="2225" y="141"/>
                  </a:lnTo>
                  <a:lnTo>
                    <a:pt x="2240" y="153"/>
                  </a:lnTo>
                  <a:lnTo>
                    <a:pt x="2252" y="166"/>
                  </a:lnTo>
                  <a:lnTo>
                    <a:pt x="2256" y="176"/>
                  </a:lnTo>
                  <a:lnTo>
                    <a:pt x="2268" y="208"/>
                  </a:lnTo>
                  <a:lnTo>
                    <a:pt x="2286" y="259"/>
                  </a:lnTo>
                  <a:lnTo>
                    <a:pt x="2310" y="323"/>
                  </a:lnTo>
                  <a:lnTo>
                    <a:pt x="2339" y="403"/>
                  </a:lnTo>
                  <a:lnTo>
                    <a:pt x="2371" y="492"/>
                  </a:lnTo>
                  <a:lnTo>
                    <a:pt x="2407" y="590"/>
                  </a:lnTo>
                  <a:lnTo>
                    <a:pt x="2445" y="695"/>
                  </a:lnTo>
                  <a:lnTo>
                    <a:pt x="2485" y="803"/>
                  </a:lnTo>
                  <a:lnTo>
                    <a:pt x="2525" y="912"/>
                  </a:lnTo>
                  <a:lnTo>
                    <a:pt x="2565" y="1020"/>
                  </a:lnTo>
                  <a:lnTo>
                    <a:pt x="2604" y="1124"/>
                  </a:lnTo>
                  <a:lnTo>
                    <a:pt x="2640" y="1222"/>
                  </a:lnTo>
                  <a:lnTo>
                    <a:pt x="2675" y="1311"/>
                  </a:lnTo>
                  <a:lnTo>
                    <a:pt x="2705" y="1389"/>
                  </a:lnTo>
                  <a:lnTo>
                    <a:pt x="2731" y="1454"/>
                  </a:lnTo>
                  <a:lnTo>
                    <a:pt x="2740" y="1483"/>
                  </a:lnTo>
                  <a:lnTo>
                    <a:pt x="2749" y="1513"/>
                  </a:lnTo>
                  <a:lnTo>
                    <a:pt x="2755" y="1544"/>
                  </a:lnTo>
                  <a:lnTo>
                    <a:pt x="2759" y="1575"/>
                  </a:lnTo>
                  <a:lnTo>
                    <a:pt x="2761" y="1607"/>
                  </a:lnTo>
                  <a:lnTo>
                    <a:pt x="2761" y="1640"/>
                  </a:lnTo>
                  <a:lnTo>
                    <a:pt x="2759" y="1672"/>
                  </a:lnTo>
                  <a:lnTo>
                    <a:pt x="2756" y="1704"/>
                  </a:lnTo>
                  <a:lnTo>
                    <a:pt x="2752" y="1738"/>
                  </a:lnTo>
                  <a:lnTo>
                    <a:pt x="2746" y="1771"/>
                  </a:lnTo>
                  <a:lnTo>
                    <a:pt x="2737" y="1803"/>
                  </a:lnTo>
                  <a:lnTo>
                    <a:pt x="2729" y="1836"/>
                  </a:lnTo>
                  <a:lnTo>
                    <a:pt x="2718" y="1868"/>
                  </a:lnTo>
                  <a:lnTo>
                    <a:pt x="2707" y="1899"/>
                  </a:lnTo>
                  <a:lnTo>
                    <a:pt x="2696" y="1931"/>
                  </a:lnTo>
                  <a:lnTo>
                    <a:pt x="2682" y="1961"/>
                  </a:lnTo>
                  <a:lnTo>
                    <a:pt x="2667" y="1991"/>
                  </a:lnTo>
                  <a:lnTo>
                    <a:pt x="2653" y="2020"/>
                  </a:lnTo>
                  <a:lnTo>
                    <a:pt x="2638" y="2048"/>
                  </a:lnTo>
                  <a:lnTo>
                    <a:pt x="2621" y="2075"/>
                  </a:lnTo>
                  <a:lnTo>
                    <a:pt x="2606" y="2100"/>
                  </a:lnTo>
                  <a:lnTo>
                    <a:pt x="2589" y="2124"/>
                  </a:lnTo>
                  <a:lnTo>
                    <a:pt x="2571" y="2147"/>
                  </a:lnTo>
                  <a:lnTo>
                    <a:pt x="2555" y="2168"/>
                  </a:lnTo>
                  <a:lnTo>
                    <a:pt x="2537" y="2188"/>
                  </a:lnTo>
                  <a:lnTo>
                    <a:pt x="2520" y="2205"/>
                  </a:lnTo>
                  <a:lnTo>
                    <a:pt x="2504" y="2221"/>
                  </a:lnTo>
                  <a:lnTo>
                    <a:pt x="2487" y="2236"/>
                  </a:lnTo>
                  <a:lnTo>
                    <a:pt x="2470" y="2247"/>
                  </a:lnTo>
                  <a:lnTo>
                    <a:pt x="2453" y="2256"/>
                  </a:lnTo>
                  <a:lnTo>
                    <a:pt x="2438" y="2264"/>
                  </a:lnTo>
                  <a:lnTo>
                    <a:pt x="2423" y="2269"/>
                  </a:lnTo>
                  <a:lnTo>
                    <a:pt x="2428" y="2273"/>
                  </a:lnTo>
                  <a:lnTo>
                    <a:pt x="2440" y="2286"/>
                  </a:lnTo>
                  <a:lnTo>
                    <a:pt x="2446" y="2294"/>
                  </a:lnTo>
                  <a:lnTo>
                    <a:pt x="2451" y="2303"/>
                  </a:lnTo>
                  <a:lnTo>
                    <a:pt x="2453" y="2310"/>
                  </a:lnTo>
                  <a:lnTo>
                    <a:pt x="2456" y="2315"/>
                  </a:lnTo>
                  <a:lnTo>
                    <a:pt x="2458" y="2321"/>
                  </a:lnTo>
                  <a:lnTo>
                    <a:pt x="2458" y="2327"/>
                  </a:lnTo>
                  <a:lnTo>
                    <a:pt x="2458" y="2334"/>
                  </a:lnTo>
                  <a:lnTo>
                    <a:pt x="2458" y="2341"/>
                  </a:lnTo>
                  <a:lnTo>
                    <a:pt x="2456" y="2348"/>
                  </a:lnTo>
                  <a:lnTo>
                    <a:pt x="2453" y="2356"/>
                  </a:lnTo>
                  <a:lnTo>
                    <a:pt x="2449" y="2363"/>
                  </a:lnTo>
                  <a:lnTo>
                    <a:pt x="2445" y="2370"/>
                  </a:lnTo>
                  <a:lnTo>
                    <a:pt x="2439" y="2378"/>
                  </a:lnTo>
                  <a:lnTo>
                    <a:pt x="2432" y="2385"/>
                  </a:lnTo>
                  <a:lnTo>
                    <a:pt x="2422" y="2393"/>
                  </a:lnTo>
                  <a:lnTo>
                    <a:pt x="2412" y="2401"/>
                  </a:lnTo>
                  <a:lnTo>
                    <a:pt x="2400" y="2409"/>
                  </a:lnTo>
                  <a:lnTo>
                    <a:pt x="2387" y="2416"/>
                  </a:lnTo>
                  <a:lnTo>
                    <a:pt x="2371" y="2424"/>
                  </a:lnTo>
                  <a:lnTo>
                    <a:pt x="2353" y="2432"/>
                  </a:lnTo>
                  <a:lnTo>
                    <a:pt x="2335" y="2439"/>
                  </a:lnTo>
                  <a:lnTo>
                    <a:pt x="2313" y="2446"/>
                  </a:lnTo>
                  <a:lnTo>
                    <a:pt x="2311" y="2462"/>
                  </a:lnTo>
                  <a:lnTo>
                    <a:pt x="2307" y="2503"/>
                  </a:lnTo>
                  <a:lnTo>
                    <a:pt x="2305" y="2530"/>
                  </a:lnTo>
                  <a:lnTo>
                    <a:pt x="2304" y="2559"/>
                  </a:lnTo>
                  <a:lnTo>
                    <a:pt x="2303" y="2592"/>
                  </a:lnTo>
                  <a:lnTo>
                    <a:pt x="2302" y="2625"/>
                  </a:lnTo>
                  <a:lnTo>
                    <a:pt x="2303" y="2658"/>
                  </a:lnTo>
                  <a:lnTo>
                    <a:pt x="2305" y="2691"/>
                  </a:lnTo>
                  <a:lnTo>
                    <a:pt x="2307" y="2706"/>
                  </a:lnTo>
                  <a:lnTo>
                    <a:pt x="2308" y="2721"/>
                  </a:lnTo>
                  <a:lnTo>
                    <a:pt x="2312" y="2736"/>
                  </a:lnTo>
                  <a:lnTo>
                    <a:pt x="2315" y="2748"/>
                  </a:lnTo>
                  <a:lnTo>
                    <a:pt x="2318" y="2761"/>
                  </a:lnTo>
                  <a:lnTo>
                    <a:pt x="2322" y="2771"/>
                  </a:lnTo>
                  <a:lnTo>
                    <a:pt x="2326" y="2782"/>
                  </a:lnTo>
                  <a:lnTo>
                    <a:pt x="2331" y="2790"/>
                  </a:lnTo>
                  <a:lnTo>
                    <a:pt x="2338" y="2796"/>
                  </a:lnTo>
                  <a:lnTo>
                    <a:pt x="2344" y="2801"/>
                  </a:lnTo>
                  <a:lnTo>
                    <a:pt x="2351" y="2805"/>
                  </a:lnTo>
                  <a:lnTo>
                    <a:pt x="2360" y="2806"/>
                  </a:lnTo>
                  <a:lnTo>
                    <a:pt x="2344" y="2809"/>
                  </a:lnTo>
                  <a:lnTo>
                    <a:pt x="2298" y="2818"/>
                  </a:lnTo>
                  <a:lnTo>
                    <a:pt x="2227" y="2831"/>
                  </a:lnTo>
                  <a:lnTo>
                    <a:pt x="2131" y="2844"/>
                  </a:lnTo>
                  <a:lnTo>
                    <a:pt x="2076" y="2852"/>
                  </a:lnTo>
                  <a:lnTo>
                    <a:pt x="2015" y="2859"/>
                  </a:lnTo>
                  <a:lnTo>
                    <a:pt x="1951" y="2865"/>
                  </a:lnTo>
                  <a:lnTo>
                    <a:pt x="1881" y="2870"/>
                  </a:lnTo>
                  <a:lnTo>
                    <a:pt x="1808" y="2876"/>
                  </a:lnTo>
                  <a:lnTo>
                    <a:pt x="1732" y="2880"/>
                  </a:lnTo>
                  <a:lnTo>
                    <a:pt x="1652" y="2882"/>
                  </a:lnTo>
                  <a:lnTo>
                    <a:pt x="1571" y="2883"/>
                  </a:lnTo>
                  <a:lnTo>
                    <a:pt x="1487" y="2882"/>
                  </a:lnTo>
                  <a:lnTo>
                    <a:pt x="1400" y="2879"/>
                  </a:lnTo>
                  <a:lnTo>
                    <a:pt x="1312" y="2873"/>
                  </a:lnTo>
                  <a:lnTo>
                    <a:pt x="1223" y="2866"/>
                  </a:lnTo>
                  <a:lnTo>
                    <a:pt x="1133" y="2856"/>
                  </a:lnTo>
                  <a:lnTo>
                    <a:pt x="1042" y="2842"/>
                  </a:lnTo>
                  <a:lnTo>
                    <a:pt x="951" y="2825"/>
                  </a:lnTo>
                  <a:lnTo>
                    <a:pt x="861" y="2806"/>
                  </a:lnTo>
                  <a:lnTo>
                    <a:pt x="771" y="2783"/>
                  </a:lnTo>
                  <a:lnTo>
                    <a:pt x="681" y="2755"/>
                  </a:lnTo>
                  <a:lnTo>
                    <a:pt x="594" y="2724"/>
                  </a:lnTo>
                  <a:lnTo>
                    <a:pt x="507" y="2688"/>
                  </a:lnTo>
                  <a:lnTo>
                    <a:pt x="422" y="2648"/>
                  </a:lnTo>
                  <a:lnTo>
                    <a:pt x="341" y="2603"/>
                  </a:lnTo>
                  <a:lnTo>
                    <a:pt x="262" y="2553"/>
                  </a:lnTo>
                  <a:lnTo>
                    <a:pt x="186" y="2498"/>
                  </a:lnTo>
                  <a:lnTo>
                    <a:pt x="192" y="2492"/>
                  </a:lnTo>
                  <a:lnTo>
                    <a:pt x="207" y="2477"/>
                  </a:lnTo>
                  <a:lnTo>
                    <a:pt x="215" y="2465"/>
                  </a:lnTo>
                  <a:lnTo>
                    <a:pt x="223" y="2450"/>
                  </a:lnTo>
                  <a:lnTo>
                    <a:pt x="226" y="2441"/>
                  </a:lnTo>
                  <a:lnTo>
                    <a:pt x="228" y="2433"/>
                  </a:lnTo>
                  <a:lnTo>
                    <a:pt x="232" y="2422"/>
                  </a:lnTo>
                  <a:lnTo>
                    <a:pt x="233" y="2412"/>
                  </a:lnTo>
                  <a:lnTo>
                    <a:pt x="234" y="2402"/>
                  </a:lnTo>
                  <a:lnTo>
                    <a:pt x="233" y="2389"/>
                  </a:lnTo>
                  <a:lnTo>
                    <a:pt x="232" y="2377"/>
                  </a:lnTo>
                  <a:lnTo>
                    <a:pt x="230" y="2364"/>
                  </a:lnTo>
                  <a:lnTo>
                    <a:pt x="225" y="2350"/>
                  </a:lnTo>
                  <a:lnTo>
                    <a:pt x="220" y="2336"/>
                  </a:lnTo>
                  <a:lnTo>
                    <a:pt x="213" y="2320"/>
                  </a:lnTo>
                  <a:lnTo>
                    <a:pt x="204" y="2305"/>
                  </a:lnTo>
                  <a:lnTo>
                    <a:pt x="194" y="2288"/>
                  </a:lnTo>
                  <a:lnTo>
                    <a:pt x="182" y="2270"/>
                  </a:lnTo>
                  <a:lnTo>
                    <a:pt x="168" y="2252"/>
                  </a:lnTo>
                  <a:lnTo>
                    <a:pt x="151" y="2234"/>
                  </a:lnTo>
                  <a:lnTo>
                    <a:pt x="134" y="2214"/>
                  </a:lnTo>
                  <a:lnTo>
                    <a:pt x="113" y="2194"/>
                  </a:lnTo>
                  <a:lnTo>
                    <a:pt x="90" y="2173"/>
                  </a:lnTo>
                  <a:lnTo>
                    <a:pt x="64" y="2152"/>
                  </a:lnTo>
                  <a:lnTo>
                    <a:pt x="71" y="2147"/>
                  </a:lnTo>
                  <a:lnTo>
                    <a:pt x="93" y="2133"/>
                  </a:lnTo>
                  <a:lnTo>
                    <a:pt x="110" y="2124"/>
                  </a:lnTo>
                  <a:lnTo>
                    <a:pt x="131" y="2115"/>
                  </a:lnTo>
                  <a:lnTo>
                    <a:pt x="158" y="2104"/>
                  </a:lnTo>
                  <a:lnTo>
                    <a:pt x="188" y="2093"/>
                  </a:lnTo>
                  <a:lnTo>
                    <a:pt x="224" y="2082"/>
                  </a:lnTo>
                  <a:lnTo>
                    <a:pt x="265" y="2073"/>
                  </a:lnTo>
                  <a:lnTo>
                    <a:pt x="287" y="2068"/>
                  </a:lnTo>
                  <a:lnTo>
                    <a:pt x="310" y="2063"/>
                  </a:lnTo>
                  <a:lnTo>
                    <a:pt x="335" y="2059"/>
                  </a:lnTo>
                  <a:lnTo>
                    <a:pt x="362" y="2055"/>
                  </a:lnTo>
                  <a:lnTo>
                    <a:pt x="389" y="2052"/>
                  </a:lnTo>
                  <a:lnTo>
                    <a:pt x="418" y="2050"/>
                  </a:lnTo>
                  <a:lnTo>
                    <a:pt x="450" y="2048"/>
                  </a:lnTo>
                  <a:lnTo>
                    <a:pt x="481" y="2046"/>
                  </a:lnTo>
                  <a:lnTo>
                    <a:pt x="515" y="2045"/>
                  </a:lnTo>
                  <a:lnTo>
                    <a:pt x="550" y="2044"/>
                  </a:lnTo>
                  <a:lnTo>
                    <a:pt x="586" y="2045"/>
                  </a:lnTo>
                  <a:lnTo>
                    <a:pt x="625" y="2045"/>
                  </a:lnTo>
                  <a:lnTo>
                    <a:pt x="661" y="2046"/>
                  </a:lnTo>
                  <a:lnTo>
                    <a:pt x="695" y="2045"/>
                  </a:lnTo>
                  <a:lnTo>
                    <a:pt x="724" y="2042"/>
                  </a:lnTo>
                  <a:lnTo>
                    <a:pt x="749" y="2039"/>
                  </a:lnTo>
                  <a:lnTo>
                    <a:pt x="771" y="2034"/>
                  </a:lnTo>
                  <a:lnTo>
                    <a:pt x="789" y="2029"/>
                  </a:lnTo>
                  <a:lnTo>
                    <a:pt x="803" y="2022"/>
                  </a:lnTo>
                  <a:lnTo>
                    <a:pt x="814" y="2013"/>
                  </a:lnTo>
                  <a:lnTo>
                    <a:pt x="821" y="2004"/>
                  </a:lnTo>
                  <a:lnTo>
                    <a:pt x="825" y="1993"/>
                  </a:lnTo>
                  <a:lnTo>
                    <a:pt x="826" y="1982"/>
                  </a:lnTo>
                  <a:lnTo>
                    <a:pt x="824" y="1969"/>
                  </a:lnTo>
                  <a:lnTo>
                    <a:pt x="818" y="1957"/>
                  </a:lnTo>
                  <a:lnTo>
                    <a:pt x="810" y="1942"/>
                  </a:lnTo>
                  <a:lnTo>
                    <a:pt x="798" y="1928"/>
                  </a:lnTo>
                  <a:lnTo>
                    <a:pt x="784" y="1913"/>
                  </a:lnTo>
                  <a:lnTo>
                    <a:pt x="767" y="1896"/>
                  </a:lnTo>
                  <a:lnTo>
                    <a:pt x="747" y="1881"/>
                  </a:lnTo>
                  <a:lnTo>
                    <a:pt x="725" y="1863"/>
                  </a:lnTo>
                  <a:lnTo>
                    <a:pt x="700" y="1845"/>
                  </a:lnTo>
                  <a:lnTo>
                    <a:pt x="672" y="1827"/>
                  </a:lnTo>
                  <a:lnTo>
                    <a:pt x="643" y="1810"/>
                  </a:lnTo>
                  <a:lnTo>
                    <a:pt x="610" y="1791"/>
                  </a:lnTo>
                  <a:lnTo>
                    <a:pt x="576" y="1772"/>
                  </a:lnTo>
                  <a:lnTo>
                    <a:pt x="538" y="1753"/>
                  </a:lnTo>
                  <a:lnTo>
                    <a:pt x="500" y="1734"/>
                  </a:lnTo>
                  <a:lnTo>
                    <a:pt x="459" y="1715"/>
                  </a:lnTo>
                  <a:lnTo>
                    <a:pt x="416" y="1695"/>
                  </a:lnTo>
                  <a:lnTo>
                    <a:pt x="371" y="1676"/>
                  </a:lnTo>
                  <a:lnTo>
                    <a:pt x="325" y="1656"/>
                  </a:lnTo>
                  <a:lnTo>
                    <a:pt x="278" y="1637"/>
                  </a:lnTo>
                  <a:lnTo>
                    <a:pt x="227" y="1619"/>
                  </a:lnTo>
                  <a:lnTo>
                    <a:pt x="179" y="1598"/>
                  </a:lnTo>
                  <a:lnTo>
                    <a:pt x="139" y="1573"/>
                  </a:lnTo>
                  <a:lnTo>
                    <a:pt x="103" y="1545"/>
                  </a:lnTo>
                  <a:lnTo>
                    <a:pt x="74" y="1512"/>
                  </a:lnTo>
                  <a:lnTo>
                    <a:pt x="50" y="1478"/>
                  </a:lnTo>
                  <a:lnTo>
                    <a:pt x="30" y="1440"/>
                  </a:lnTo>
                  <a:lnTo>
                    <a:pt x="17" y="1401"/>
                  </a:lnTo>
                  <a:lnTo>
                    <a:pt x="6" y="1358"/>
                  </a:lnTo>
                  <a:lnTo>
                    <a:pt x="1" y="1314"/>
                  </a:lnTo>
                  <a:lnTo>
                    <a:pt x="0" y="1269"/>
                  </a:lnTo>
                  <a:lnTo>
                    <a:pt x="2" y="1222"/>
                  </a:lnTo>
                  <a:lnTo>
                    <a:pt x="7" y="1174"/>
                  </a:lnTo>
                  <a:lnTo>
                    <a:pt x="16" y="1126"/>
                  </a:lnTo>
                  <a:lnTo>
                    <a:pt x="27" y="1077"/>
                  </a:lnTo>
                  <a:lnTo>
                    <a:pt x="42" y="1028"/>
                  </a:lnTo>
                  <a:lnTo>
                    <a:pt x="58" y="980"/>
                  </a:lnTo>
                  <a:lnTo>
                    <a:pt x="76" y="932"/>
                  </a:lnTo>
                  <a:lnTo>
                    <a:pt x="97" y="884"/>
                  </a:lnTo>
                  <a:lnTo>
                    <a:pt x="118" y="838"/>
                  </a:lnTo>
                  <a:lnTo>
                    <a:pt x="141" y="793"/>
                  </a:lnTo>
                  <a:lnTo>
                    <a:pt x="165" y="750"/>
                  </a:lnTo>
                  <a:lnTo>
                    <a:pt x="189" y="708"/>
                  </a:lnTo>
                  <a:lnTo>
                    <a:pt x="214" y="670"/>
                  </a:lnTo>
                  <a:lnTo>
                    <a:pt x="239" y="633"/>
                  </a:lnTo>
                  <a:lnTo>
                    <a:pt x="263" y="599"/>
                  </a:lnTo>
                  <a:lnTo>
                    <a:pt x="287" y="569"/>
                  </a:lnTo>
                  <a:lnTo>
                    <a:pt x="311" y="541"/>
                  </a:lnTo>
                  <a:lnTo>
                    <a:pt x="333" y="518"/>
                  </a:lnTo>
                  <a:lnTo>
                    <a:pt x="354" y="499"/>
                  </a:lnTo>
                  <a:lnTo>
                    <a:pt x="372" y="484"/>
                  </a:lnTo>
                  <a:lnTo>
                    <a:pt x="390" y="474"/>
                  </a:lnTo>
                  <a:lnTo>
                    <a:pt x="406" y="468"/>
                  </a:lnTo>
                  <a:lnTo>
                    <a:pt x="433" y="462"/>
                  </a:lnTo>
                  <a:lnTo>
                    <a:pt x="458" y="457"/>
                  </a:lnTo>
                  <a:lnTo>
                    <a:pt x="482" y="453"/>
                  </a:lnTo>
                  <a:lnTo>
                    <a:pt x="504" y="450"/>
                  </a:lnTo>
                  <a:lnTo>
                    <a:pt x="526" y="449"/>
                  </a:lnTo>
                  <a:lnTo>
                    <a:pt x="547" y="447"/>
                  </a:lnTo>
                  <a:lnTo>
                    <a:pt x="566" y="450"/>
                  </a:lnTo>
                  <a:lnTo>
                    <a:pt x="586" y="453"/>
                  </a:lnTo>
                  <a:lnTo>
                    <a:pt x="596" y="456"/>
                  </a:lnTo>
                  <a:lnTo>
                    <a:pt x="606" y="459"/>
                  </a:lnTo>
                  <a:lnTo>
                    <a:pt x="615" y="462"/>
                  </a:lnTo>
                  <a:lnTo>
                    <a:pt x="626" y="467"/>
                  </a:lnTo>
                  <a:lnTo>
                    <a:pt x="647" y="478"/>
                  </a:lnTo>
                  <a:lnTo>
                    <a:pt x="668" y="491"/>
                  </a:lnTo>
                  <a:lnTo>
                    <a:pt x="691" y="509"/>
                  </a:lnTo>
                  <a:lnTo>
                    <a:pt x="714" y="529"/>
                  </a:lnTo>
                  <a:lnTo>
                    <a:pt x="739" y="553"/>
                  </a:lnTo>
                  <a:lnTo>
                    <a:pt x="766" y="581"/>
                  </a:lnTo>
                  <a:lnTo>
                    <a:pt x="1742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Freeform 216"/>
            <p:cNvSpPr>
              <a:spLocks/>
            </p:cNvSpPr>
            <p:nvPr/>
          </p:nvSpPr>
          <p:spPr bwMode="auto">
            <a:xfrm>
              <a:off x="4179888" y="3033713"/>
              <a:ext cx="230188" cy="190500"/>
            </a:xfrm>
            <a:custGeom>
              <a:avLst/>
              <a:gdLst/>
              <a:ahLst/>
              <a:cxnLst>
                <a:cxn ang="0">
                  <a:pos x="976" y="0"/>
                </a:cxn>
                <a:cxn ang="0">
                  <a:pos x="979" y="10"/>
                </a:cxn>
                <a:cxn ang="0">
                  <a:pos x="985" y="36"/>
                </a:cxn>
                <a:cxn ang="0">
                  <a:pos x="995" y="78"/>
                </a:cxn>
                <a:cxn ang="0">
                  <a:pos x="1004" y="132"/>
                </a:cxn>
                <a:cxn ang="0">
                  <a:pos x="1007" y="162"/>
                </a:cxn>
                <a:cxn ang="0">
                  <a:pos x="1012" y="196"/>
                </a:cxn>
                <a:cxn ang="0">
                  <a:pos x="1014" y="230"/>
                </a:cxn>
                <a:cxn ang="0">
                  <a:pos x="1016" y="267"/>
                </a:cxn>
                <a:cxn ang="0">
                  <a:pos x="1016" y="304"/>
                </a:cxn>
                <a:cxn ang="0">
                  <a:pos x="1014" y="343"/>
                </a:cxn>
                <a:cxn ang="0">
                  <a:pos x="1010" y="382"/>
                </a:cxn>
                <a:cxn ang="0">
                  <a:pos x="1005" y="421"/>
                </a:cxn>
                <a:cxn ang="0">
                  <a:pos x="997" y="461"/>
                </a:cxn>
                <a:cxn ang="0">
                  <a:pos x="987" y="500"/>
                </a:cxn>
                <a:cxn ang="0">
                  <a:pos x="974" y="538"/>
                </a:cxn>
                <a:cxn ang="0">
                  <a:pos x="957" y="576"/>
                </a:cxn>
                <a:cxn ang="0">
                  <a:pos x="937" y="612"/>
                </a:cxn>
                <a:cxn ang="0">
                  <a:pos x="915" y="647"/>
                </a:cxn>
                <a:cxn ang="0">
                  <a:pos x="888" y="679"/>
                </a:cxn>
                <a:cxn ang="0">
                  <a:pos x="857" y="709"/>
                </a:cxn>
                <a:cxn ang="0">
                  <a:pos x="823" y="738"/>
                </a:cxn>
                <a:cxn ang="0">
                  <a:pos x="783" y="764"/>
                </a:cxn>
                <a:cxn ang="0">
                  <a:pos x="738" y="786"/>
                </a:cxn>
                <a:cxn ang="0">
                  <a:pos x="689" y="804"/>
                </a:cxn>
                <a:cxn ang="0">
                  <a:pos x="635" y="819"/>
                </a:cxn>
                <a:cxn ang="0">
                  <a:pos x="576" y="830"/>
                </a:cxn>
                <a:cxn ang="0">
                  <a:pos x="510" y="837"/>
                </a:cxn>
                <a:cxn ang="0">
                  <a:pos x="439" y="839"/>
                </a:cxn>
                <a:cxn ang="0">
                  <a:pos x="425" y="837"/>
                </a:cxn>
                <a:cxn ang="0">
                  <a:pos x="388" y="832"/>
                </a:cxn>
                <a:cxn ang="0">
                  <a:pos x="363" y="827"/>
                </a:cxn>
                <a:cxn ang="0">
                  <a:pos x="333" y="820"/>
                </a:cxn>
                <a:cxn ang="0">
                  <a:pos x="301" y="811"/>
                </a:cxn>
                <a:cxn ang="0">
                  <a:pos x="267" y="799"/>
                </a:cxn>
                <a:cxn ang="0">
                  <a:pos x="249" y="793"/>
                </a:cxn>
                <a:cxn ang="0">
                  <a:pos x="230" y="785"/>
                </a:cxn>
                <a:cxn ang="0">
                  <a:pos x="212" y="776"/>
                </a:cxn>
                <a:cxn ang="0">
                  <a:pos x="194" y="768"/>
                </a:cxn>
                <a:cxn ang="0">
                  <a:pos x="175" y="757"/>
                </a:cxn>
                <a:cxn ang="0">
                  <a:pos x="157" y="747"/>
                </a:cxn>
                <a:cxn ang="0">
                  <a:pos x="139" y="735"/>
                </a:cxn>
                <a:cxn ang="0">
                  <a:pos x="122" y="722"/>
                </a:cxn>
                <a:cxn ang="0">
                  <a:pos x="104" y="708"/>
                </a:cxn>
                <a:cxn ang="0">
                  <a:pos x="87" y="694"/>
                </a:cxn>
                <a:cxn ang="0">
                  <a:pos x="71" y="678"/>
                </a:cxn>
                <a:cxn ang="0">
                  <a:pos x="55" y="660"/>
                </a:cxn>
                <a:cxn ang="0">
                  <a:pos x="39" y="643"/>
                </a:cxn>
                <a:cxn ang="0">
                  <a:pos x="26" y="624"/>
                </a:cxn>
                <a:cxn ang="0">
                  <a:pos x="12" y="603"/>
                </a:cxn>
                <a:cxn ang="0">
                  <a:pos x="0" y="581"/>
                </a:cxn>
                <a:cxn ang="0">
                  <a:pos x="976" y="0"/>
                </a:cxn>
              </a:cxnLst>
              <a:rect l="0" t="0" r="r" b="b"/>
              <a:pathLst>
                <a:path w="1016" h="839">
                  <a:moveTo>
                    <a:pt x="976" y="0"/>
                  </a:moveTo>
                  <a:lnTo>
                    <a:pt x="979" y="10"/>
                  </a:lnTo>
                  <a:lnTo>
                    <a:pt x="985" y="36"/>
                  </a:lnTo>
                  <a:lnTo>
                    <a:pt x="995" y="78"/>
                  </a:lnTo>
                  <a:lnTo>
                    <a:pt x="1004" y="132"/>
                  </a:lnTo>
                  <a:lnTo>
                    <a:pt x="1007" y="162"/>
                  </a:lnTo>
                  <a:lnTo>
                    <a:pt x="1012" y="196"/>
                  </a:lnTo>
                  <a:lnTo>
                    <a:pt x="1014" y="230"/>
                  </a:lnTo>
                  <a:lnTo>
                    <a:pt x="1016" y="267"/>
                  </a:lnTo>
                  <a:lnTo>
                    <a:pt x="1016" y="304"/>
                  </a:lnTo>
                  <a:lnTo>
                    <a:pt x="1014" y="343"/>
                  </a:lnTo>
                  <a:lnTo>
                    <a:pt x="1010" y="382"/>
                  </a:lnTo>
                  <a:lnTo>
                    <a:pt x="1005" y="421"/>
                  </a:lnTo>
                  <a:lnTo>
                    <a:pt x="997" y="461"/>
                  </a:lnTo>
                  <a:lnTo>
                    <a:pt x="987" y="500"/>
                  </a:lnTo>
                  <a:lnTo>
                    <a:pt x="974" y="538"/>
                  </a:lnTo>
                  <a:lnTo>
                    <a:pt x="957" y="576"/>
                  </a:lnTo>
                  <a:lnTo>
                    <a:pt x="937" y="612"/>
                  </a:lnTo>
                  <a:lnTo>
                    <a:pt x="915" y="647"/>
                  </a:lnTo>
                  <a:lnTo>
                    <a:pt x="888" y="679"/>
                  </a:lnTo>
                  <a:lnTo>
                    <a:pt x="857" y="709"/>
                  </a:lnTo>
                  <a:lnTo>
                    <a:pt x="823" y="738"/>
                  </a:lnTo>
                  <a:lnTo>
                    <a:pt x="783" y="764"/>
                  </a:lnTo>
                  <a:lnTo>
                    <a:pt x="738" y="786"/>
                  </a:lnTo>
                  <a:lnTo>
                    <a:pt x="689" y="804"/>
                  </a:lnTo>
                  <a:lnTo>
                    <a:pt x="635" y="819"/>
                  </a:lnTo>
                  <a:lnTo>
                    <a:pt x="576" y="830"/>
                  </a:lnTo>
                  <a:lnTo>
                    <a:pt x="510" y="837"/>
                  </a:lnTo>
                  <a:lnTo>
                    <a:pt x="439" y="839"/>
                  </a:lnTo>
                  <a:lnTo>
                    <a:pt x="425" y="837"/>
                  </a:lnTo>
                  <a:lnTo>
                    <a:pt x="388" y="832"/>
                  </a:lnTo>
                  <a:lnTo>
                    <a:pt x="363" y="827"/>
                  </a:lnTo>
                  <a:lnTo>
                    <a:pt x="333" y="820"/>
                  </a:lnTo>
                  <a:lnTo>
                    <a:pt x="301" y="811"/>
                  </a:lnTo>
                  <a:lnTo>
                    <a:pt x="267" y="799"/>
                  </a:lnTo>
                  <a:lnTo>
                    <a:pt x="249" y="793"/>
                  </a:lnTo>
                  <a:lnTo>
                    <a:pt x="230" y="785"/>
                  </a:lnTo>
                  <a:lnTo>
                    <a:pt x="212" y="776"/>
                  </a:lnTo>
                  <a:lnTo>
                    <a:pt x="194" y="768"/>
                  </a:lnTo>
                  <a:lnTo>
                    <a:pt x="175" y="757"/>
                  </a:lnTo>
                  <a:lnTo>
                    <a:pt x="157" y="747"/>
                  </a:lnTo>
                  <a:lnTo>
                    <a:pt x="139" y="735"/>
                  </a:lnTo>
                  <a:lnTo>
                    <a:pt x="122" y="722"/>
                  </a:lnTo>
                  <a:lnTo>
                    <a:pt x="104" y="708"/>
                  </a:lnTo>
                  <a:lnTo>
                    <a:pt x="87" y="694"/>
                  </a:lnTo>
                  <a:lnTo>
                    <a:pt x="71" y="678"/>
                  </a:lnTo>
                  <a:lnTo>
                    <a:pt x="55" y="660"/>
                  </a:lnTo>
                  <a:lnTo>
                    <a:pt x="39" y="643"/>
                  </a:lnTo>
                  <a:lnTo>
                    <a:pt x="26" y="624"/>
                  </a:lnTo>
                  <a:lnTo>
                    <a:pt x="12" y="603"/>
                  </a:lnTo>
                  <a:lnTo>
                    <a:pt x="0" y="581"/>
                  </a:lnTo>
                  <a:lnTo>
                    <a:pt x="97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Freeform 217"/>
            <p:cNvSpPr>
              <a:spLocks/>
            </p:cNvSpPr>
            <p:nvPr/>
          </p:nvSpPr>
          <p:spPr bwMode="auto">
            <a:xfrm>
              <a:off x="4144963" y="3014663"/>
              <a:ext cx="255588" cy="152400"/>
            </a:xfrm>
            <a:custGeom>
              <a:avLst/>
              <a:gdLst/>
              <a:ahLst/>
              <a:cxnLst>
                <a:cxn ang="0">
                  <a:pos x="1125" y="96"/>
                </a:cxn>
                <a:cxn ang="0">
                  <a:pos x="1105" y="150"/>
                </a:cxn>
                <a:cxn ang="0">
                  <a:pos x="1075" y="216"/>
                </a:cxn>
                <a:cxn ang="0">
                  <a:pos x="1047" y="269"/>
                </a:cxn>
                <a:cxn ang="0">
                  <a:pos x="1009" y="326"/>
                </a:cxn>
                <a:cxn ang="0">
                  <a:pos x="964" y="385"/>
                </a:cxn>
                <a:cxn ang="0">
                  <a:pos x="910" y="444"/>
                </a:cxn>
                <a:cxn ang="0">
                  <a:pos x="846" y="500"/>
                </a:cxn>
                <a:cxn ang="0">
                  <a:pos x="772" y="553"/>
                </a:cxn>
                <a:cxn ang="0">
                  <a:pos x="688" y="599"/>
                </a:cxn>
                <a:cxn ang="0">
                  <a:pos x="591" y="636"/>
                </a:cxn>
                <a:cxn ang="0">
                  <a:pos x="481" y="663"/>
                </a:cxn>
                <a:cxn ang="0">
                  <a:pos x="359" y="676"/>
                </a:cxn>
                <a:cxn ang="0">
                  <a:pos x="224" y="676"/>
                </a:cxn>
                <a:cxn ang="0">
                  <a:pos x="144" y="658"/>
                </a:cxn>
                <a:cxn ang="0">
                  <a:pos x="114" y="602"/>
                </a:cxn>
                <a:cxn ang="0">
                  <a:pos x="87" y="543"/>
                </a:cxn>
                <a:cxn ang="0">
                  <a:pos x="58" y="470"/>
                </a:cxn>
                <a:cxn ang="0">
                  <a:pos x="38" y="408"/>
                </a:cxn>
                <a:cxn ang="0">
                  <a:pos x="26" y="363"/>
                </a:cxn>
                <a:cxn ang="0">
                  <a:pos x="15" y="317"/>
                </a:cxn>
                <a:cxn ang="0">
                  <a:pos x="8" y="269"/>
                </a:cxn>
                <a:cxn ang="0">
                  <a:pos x="3" y="220"/>
                </a:cxn>
                <a:cxn ang="0">
                  <a:pos x="0" y="170"/>
                </a:cxn>
                <a:cxn ang="0">
                  <a:pos x="9" y="141"/>
                </a:cxn>
                <a:cxn ang="0">
                  <a:pos x="71" y="120"/>
                </a:cxn>
                <a:cxn ang="0">
                  <a:pos x="182" y="86"/>
                </a:cxn>
                <a:cxn ang="0">
                  <a:pos x="292" y="57"/>
                </a:cxn>
                <a:cxn ang="0">
                  <a:pos x="373" y="40"/>
                </a:cxn>
                <a:cxn ang="0">
                  <a:pos x="459" y="23"/>
                </a:cxn>
                <a:cxn ang="0">
                  <a:pos x="550" y="10"/>
                </a:cxn>
                <a:cxn ang="0">
                  <a:pos x="643" y="2"/>
                </a:cxn>
                <a:cxn ang="0">
                  <a:pos x="737" y="0"/>
                </a:cxn>
                <a:cxn ang="0">
                  <a:pos x="831" y="4"/>
                </a:cxn>
                <a:cxn ang="0">
                  <a:pos x="922" y="16"/>
                </a:cxn>
                <a:cxn ang="0">
                  <a:pos x="1008" y="36"/>
                </a:cxn>
                <a:cxn ang="0">
                  <a:pos x="1090" y="68"/>
                </a:cxn>
              </a:cxnLst>
              <a:rect l="0" t="0" r="r" b="b"/>
              <a:pathLst>
                <a:path w="1127" h="678">
                  <a:moveTo>
                    <a:pt x="1127" y="88"/>
                  </a:moveTo>
                  <a:lnTo>
                    <a:pt x="1125" y="96"/>
                  </a:lnTo>
                  <a:lnTo>
                    <a:pt x="1118" y="117"/>
                  </a:lnTo>
                  <a:lnTo>
                    <a:pt x="1105" y="150"/>
                  </a:lnTo>
                  <a:lnTo>
                    <a:pt x="1087" y="192"/>
                  </a:lnTo>
                  <a:lnTo>
                    <a:pt x="1075" y="216"/>
                  </a:lnTo>
                  <a:lnTo>
                    <a:pt x="1061" y="242"/>
                  </a:lnTo>
                  <a:lnTo>
                    <a:pt x="1047" y="269"/>
                  </a:lnTo>
                  <a:lnTo>
                    <a:pt x="1029" y="297"/>
                  </a:lnTo>
                  <a:lnTo>
                    <a:pt x="1009" y="326"/>
                  </a:lnTo>
                  <a:lnTo>
                    <a:pt x="988" y="355"/>
                  </a:lnTo>
                  <a:lnTo>
                    <a:pt x="964" y="385"/>
                  </a:lnTo>
                  <a:lnTo>
                    <a:pt x="939" y="414"/>
                  </a:lnTo>
                  <a:lnTo>
                    <a:pt x="910" y="444"/>
                  </a:lnTo>
                  <a:lnTo>
                    <a:pt x="880" y="473"/>
                  </a:lnTo>
                  <a:lnTo>
                    <a:pt x="846" y="500"/>
                  </a:lnTo>
                  <a:lnTo>
                    <a:pt x="811" y="527"/>
                  </a:lnTo>
                  <a:lnTo>
                    <a:pt x="772" y="553"/>
                  </a:lnTo>
                  <a:lnTo>
                    <a:pt x="732" y="576"/>
                  </a:lnTo>
                  <a:lnTo>
                    <a:pt x="688" y="599"/>
                  </a:lnTo>
                  <a:lnTo>
                    <a:pt x="641" y="619"/>
                  </a:lnTo>
                  <a:lnTo>
                    <a:pt x="591" y="636"/>
                  </a:lnTo>
                  <a:lnTo>
                    <a:pt x="538" y="651"/>
                  </a:lnTo>
                  <a:lnTo>
                    <a:pt x="481" y="663"/>
                  </a:lnTo>
                  <a:lnTo>
                    <a:pt x="422" y="671"/>
                  </a:lnTo>
                  <a:lnTo>
                    <a:pt x="359" y="676"/>
                  </a:lnTo>
                  <a:lnTo>
                    <a:pt x="294" y="678"/>
                  </a:lnTo>
                  <a:lnTo>
                    <a:pt x="224" y="676"/>
                  </a:lnTo>
                  <a:lnTo>
                    <a:pt x="151" y="669"/>
                  </a:lnTo>
                  <a:lnTo>
                    <a:pt x="144" y="658"/>
                  </a:lnTo>
                  <a:lnTo>
                    <a:pt x="126" y="625"/>
                  </a:lnTo>
                  <a:lnTo>
                    <a:pt x="114" y="602"/>
                  </a:lnTo>
                  <a:lnTo>
                    <a:pt x="101" y="574"/>
                  </a:lnTo>
                  <a:lnTo>
                    <a:pt x="87" y="543"/>
                  </a:lnTo>
                  <a:lnTo>
                    <a:pt x="72" y="508"/>
                  </a:lnTo>
                  <a:lnTo>
                    <a:pt x="58" y="470"/>
                  </a:lnTo>
                  <a:lnTo>
                    <a:pt x="44" y="429"/>
                  </a:lnTo>
                  <a:lnTo>
                    <a:pt x="38" y="408"/>
                  </a:lnTo>
                  <a:lnTo>
                    <a:pt x="32" y="386"/>
                  </a:lnTo>
                  <a:lnTo>
                    <a:pt x="26" y="363"/>
                  </a:lnTo>
                  <a:lnTo>
                    <a:pt x="20" y="340"/>
                  </a:lnTo>
                  <a:lnTo>
                    <a:pt x="15" y="317"/>
                  </a:lnTo>
                  <a:lnTo>
                    <a:pt x="11" y="293"/>
                  </a:lnTo>
                  <a:lnTo>
                    <a:pt x="8" y="269"/>
                  </a:lnTo>
                  <a:lnTo>
                    <a:pt x="5" y="244"/>
                  </a:lnTo>
                  <a:lnTo>
                    <a:pt x="3" y="220"/>
                  </a:lnTo>
                  <a:lnTo>
                    <a:pt x="2" y="195"/>
                  </a:lnTo>
                  <a:lnTo>
                    <a:pt x="0" y="170"/>
                  </a:lnTo>
                  <a:lnTo>
                    <a:pt x="0" y="144"/>
                  </a:lnTo>
                  <a:lnTo>
                    <a:pt x="9" y="141"/>
                  </a:lnTo>
                  <a:lnTo>
                    <a:pt x="33" y="133"/>
                  </a:lnTo>
                  <a:lnTo>
                    <a:pt x="71" y="120"/>
                  </a:lnTo>
                  <a:lnTo>
                    <a:pt x="121" y="103"/>
                  </a:lnTo>
                  <a:lnTo>
                    <a:pt x="182" y="86"/>
                  </a:lnTo>
                  <a:lnTo>
                    <a:pt x="253" y="67"/>
                  </a:lnTo>
                  <a:lnTo>
                    <a:pt x="292" y="57"/>
                  </a:lnTo>
                  <a:lnTo>
                    <a:pt x="331" y="48"/>
                  </a:lnTo>
                  <a:lnTo>
                    <a:pt x="373" y="40"/>
                  </a:lnTo>
                  <a:lnTo>
                    <a:pt x="416" y="31"/>
                  </a:lnTo>
                  <a:lnTo>
                    <a:pt x="459" y="23"/>
                  </a:lnTo>
                  <a:lnTo>
                    <a:pt x="504" y="17"/>
                  </a:lnTo>
                  <a:lnTo>
                    <a:pt x="550" y="10"/>
                  </a:lnTo>
                  <a:lnTo>
                    <a:pt x="597" y="6"/>
                  </a:lnTo>
                  <a:lnTo>
                    <a:pt x="643" y="2"/>
                  </a:lnTo>
                  <a:lnTo>
                    <a:pt x="690" y="0"/>
                  </a:lnTo>
                  <a:lnTo>
                    <a:pt x="737" y="0"/>
                  </a:lnTo>
                  <a:lnTo>
                    <a:pt x="784" y="1"/>
                  </a:lnTo>
                  <a:lnTo>
                    <a:pt x="831" y="4"/>
                  </a:lnTo>
                  <a:lnTo>
                    <a:pt x="877" y="8"/>
                  </a:lnTo>
                  <a:lnTo>
                    <a:pt x="922" y="16"/>
                  </a:lnTo>
                  <a:lnTo>
                    <a:pt x="965" y="25"/>
                  </a:lnTo>
                  <a:lnTo>
                    <a:pt x="1008" y="36"/>
                  </a:lnTo>
                  <a:lnTo>
                    <a:pt x="1050" y="51"/>
                  </a:lnTo>
                  <a:lnTo>
                    <a:pt x="1090" y="68"/>
                  </a:lnTo>
                  <a:lnTo>
                    <a:pt x="1127" y="8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Freeform 218"/>
            <p:cNvSpPr>
              <a:spLocks/>
            </p:cNvSpPr>
            <p:nvPr/>
          </p:nvSpPr>
          <p:spPr bwMode="auto">
            <a:xfrm>
              <a:off x="3760788" y="2263776"/>
              <a:ext cx="150813" cy="615950"/>
            </a:xfrm>
            <a:custGeom>
              <a:avLst/>
              <a:gdLst/>
              <a:ahLst/>
              <a:cxnLst>
                <a:cxn ang="0">
                  <a:pos x="249" y="0"/>
                </a:cxn>
                <a:cxn ang="0">
                  <a:pos x="240" y="18"/>
                </a:cxn>
                <a:cxn ang="0">
                  <a:pos x="217" y="68"/>
                </a:cxn>
                <a:cxn ang="0">
                  <a:pos x="202" y="104"/>
                </a:cxn>
                <a:cxn ang="0">
                  <a:pos x="185" y="148"/>
                </a:cxn>
                <a:cxn ang="0">
                  <a:pos x="166" y="199"/>
                </a:cxn>
                <a:cxn ang="0">
                  <a:pos x="145" y="257"/>
                </a:cxn>
                <a:cxn ang="0">
                  <a:pos x="125" y="320"/>
                </a:cxn>
                <a:cxn ang="0">
                  <a:pos x="105" y="390"/>
                </a:cxn>
                <a:cxn ang="0">
                  <a:pos x="85" y="465"/>
                </a:cxn>
                <a:cxn ang="0">
                  <a:pos x="66" y="546"/>
                </a:cxn>
                <a:cxn ang="0">
                  <a:pos x="48" y="630"/>
                </a:cxn>
                <a:cxn ang="0">
                  <a:pos x="33" y="720"/>
                </a:cxn>
                <a:cxn ang="0">
                  <a:pos x="19" y="814"/>
                </a:cxn>
                <a:cxn ang="0">
                  <a:pos x="10" y="912"/>
                </a:cxn>
                <a:cxn ang="0">
                  <a:pos x="2" y="1013"/>
                </a:cxn>
                <a:cxn ang="0">
                  <a:pos x="0" y="1118"/>
                </a:cxn>
                <a:cxn ang="0">
                  <a:pos x="1" y="1224"/>
                </a:cxn>
                <a:cxn ang="0">
                  <a:pos x="9" y="1334"/>
                </a:cxn>
                <a:cxn ang="0">
                  <a:pos x="21" y="1446"/>
                </a:cxn>
                <a:cxn ang="0">
                  <a:pos x="39" y="1559"/>
                </a:cxn>
                <a:cxn ang="0">
                  <a:pos x="64" y="1674"/>
                </a:cxn>
                <a:cxn ang="0">
                  <a:pos x="96" y="1791"/>
                </a:cxn>
                <a:cxn ang="0">
                  <a:pos x="136" y="1908"/>
                </a:cxn>
                <a:cxn ang="0">
                  <a:pos x="183" y="2025"/>
                </a:cxn>
                <a:cxn ang="0">
                  <a:pos x="239" y="2143"/>
                </a:cxn>
                <a:cxn ang="0">
                  <a:pos x="304" y="2260"/>
                </a:cxn>
                <a:cxn ang="0">
                  <a:pos x="379" y="2376"/>
                </a:cxn>
                <a:cxn ang="0">
                  <a:pos x="463" y="2492"/>
                </a:cxn>
                <a:cxn ang="0">
                  <a:pos x="558" y="2606"/>
                </a:cxn>
                <a:cxn ang="0">
                  <a:pos x="665" y="2719"/>
                </a:cxn>
                <a:cxn ang="0">
                  <a:pos x="664" y="2691"/>
                </a:cxn>
                <a:cxn ang="0">
                  <a:pos x="664" y="2613"/>
                </a:cxn>
                <a:cxn ang="0">
                  <a:pos x="661" y="2491"/>
                </a:cxn>
                <a:cxn ang="0">
                  <a:pos x="657" y="2331"/>
                </a:cxn>
                <a:cxn ang="0">
                  <a:pos x="650" y="2141"/>
                </a:cxn>
                <a:cxn ang="0">
                  <a:pos x="641" y="1928"/>
                </a:cxn>
                <a:cxn ang="0">
                  <a:pos x="635" y="1814"/>
                </a:cxn>
                <a:cxn ang="0">
                  <a:pos x="627" y="1697"/>
                </a:cxn>
                <a:cxn ang="0">
                  <a:pos x="619" y="1578"/>
                </a:cxn>
                <a:cxn ang="0">
                  <a:pos x="611" y="1457"/>
                </a:cxn>
                <a:cxn ang="0">
                  <a:pos x="599" y="1336"/>
                </a:cxn>
                <a:cxn ang="0">
                  <a:pos x="588" y="1214"/>
                </a:cxn>
                <a:cxn ang="0">
                  <a:pos x="574" y="1094"/>
                </a:cxn>
                <a:cxn ang="0">
                  <a:pos x="560" y="975"/>
                </a:cxn>
                <a:cxn ang="0">
                  <a:pos x="544" y="859"/>
                </a:cxn>
                <a:cxn ang="0">
                  <a:pos x="526" y="746"/>
                </a:cxn>
                <a:cxn ang="0">
                  <a:pos x="507" y="638"/>
                </a:cxn>
                <a:cxn ang="0">
                  <a:pos x="486" y="535"/>
                </a:cxn>
                <a:cxn ang="0">
                  <a:pos x="463" y="438"/>
                </a:cxn>
                <a:cxn ang="0">
                  <a:pos x="438" y="347"/>
                </a:cxn>
                <a:cxn ang="0">
                  <a:pos x="412" y="265"/>
                </a:cxn>
                <a:cxn ang="0">
                  <a:pos x="384" y="192"/>
                </a:cxn>
                <a:cxn ang="0">
                  <a:pos x="353" y="127"/>
                </a:cxn>
                <a:cxn ang="0">
                  <a:pos x="321" y="73"/>
                </a:cxn>
                <a:cxn ang="0">
                  <a:pos x="286" y="30"/>
                </a:cxn>
                <a:cxn ang="0">
                  <a:pos x="249" y="0"/>
                </a:cxn>
              </a:cxnLst>
              <a:rect l="0" t="0" r="r" b="b"/>
              <a:pathLst>
                <a:path w="665" h="2719">
                  <a:moveTo>
                    <a:pt x="249" y="0"/>
                  </a:moveTo>
                  <a:lnTo>
                    <a:pt x="240" y="18"/>
                  </a:lnTo>
                  <a:lnTo>
                    <a:pt x="217" y="68"/>
                  </a:lnTo>
                  <a:lnTo>
                    <a:pt x="202" y="104"/>
                  </a:lnTo>
                  <a:lnTo>
                    <a:pt x="185" y="148"/>
                  </a:lnTo>
                  <a:lnTo>
                    <a:pt x="166" y="199"/>
                  </a:lnTo>
                  <a:lnTo>
                    <a:pt x="145" y="257"/>
                  </a:lnTo>
                  <a:lnTo>
                    <a:pt x="125" y="320"/>
                  </a:lnTo>
                  <a:lnTo>
                    <a:pt x="105" y="390"/>
                  </a:lnTo>
                  <a:lnTo>
                    <a:pt x="85" y="465"/>
                  </a:lnTo>
                  <a:lnTo>
                    <a:pt x="66" y="546"/>
                  </a:lnTo>
                  <a:lnTo>
                    <a:pt x="48" y="630"/>
                  </a:lnTo>
                  <a:lnTo>
                    <a:pt x="33" y="720"/>
                  </a:lnTo>
                  <a:lnTo>
                    <a:pt x="19" y="814"/>
                  </a:lnTo>
                  <a:lnTo>
                    <a:pt x="10" y="912"/>
                  </a:lnTo>
                  <a:lnTo>
                    <a:pt x="2" y="1013"/>
                  </a:lnTo>
                  <a:lnTo>
                    <a:pt x="0" y="1118"/>
                  </a:lnTo>
                  <a:lnTo>
                    <a:pt x="1" y="1224"/>
                  </a:lnTo>
                  <a:lnTo>
                    <a:pt x="9" y="1334"/>
                  </a:lnTo>
                  <a:lnTo>
                    <a:pt x="21" y="1446"/>
                  </a:lnTo>
                  <a:lnTo>
                    <a:pt x="39" y="1559"/>
                  </a:lnTo>
                  <a:lnTo>
                    <a:pt x="64" y="1674"/>
                  </a:lnTo>
                  <a:lnTo>
                    <a:pt x="96" y="1791"/>
                  </a:lnTo>
                  <a:lnTo>
                    <a:pt x="136" y="1908"/>
                  </a:lnTo>
                  <a:lnTo>
                    <a:pt x="183" y="2025"/>
                  </a:lnTo>
                  <a:lnTo>
                    <a:pt x="239" y="2143"/>
                  </a:lnTo>
                  <a:lnTo>
                    <a:pt x="304" y="2260"/>
                  </a:lnTo>
                  <a:lnTo>
                    <a:pt x="379" y="2376"/>
                  </a:lnTo>
                  <a:lnTo>
                    <a:pt x="463" y="2492"/>
                  </a:lnTo>
                  <a:lnTo>
                    <a:pt x="558" y="2606"/>
                  </a:lnTo>
                  <a:lnTo>
                    <a:pt x="665" y="2719"/>
                  </a:lnTo>
                  <a:lnTo>
                    <a:pt x="664" y="2691"/>
                  </a:lnTo>
                  <a:lnTo>
                    <a:pt x="664" y="2613"/>
                  </a:lnTo>
                  <a:lnTo>
                    <a:pt x="661" y="2491"/>
                  </a:lnTo>
                  <a:lnTo>
                    <a:pt x="657" y="2331"/>
                  </a:lnTo>
                  <a:lnTo>
                    <a:pt x="650" y="2141"/>
                  </a:lnTo>
                  <a:lnTo>
                    <a:pt x="641" y="1928"/>
                  </a:lnTo>
                  <a:lnTo>
                    <a:pt x="635" y="1814"/>
                  </a:lnTo>
                  <a:lnTo>
                    <a:pt x="627" y="1697"/>
                  </a:lnTo>
                  <a:lnTo>
                    <a:pt x="619" y="1578"/>
                  </a:lnTo>
                  <a:lnTo>
                    <a:pt x="611" y="1457"/>
                  </a:lnTo>
                  <a:lnTo>
                    <a:pt x="599" y="1336"/>
                  </a:lnTo>
                  <a:lnTo>
                    <a:pt x="588" y="1214"/>
                  </a:lnTo>
                  <a:lnTo>
                    <a:pt x="574" y="1094"/>
                  </a:lnTo>
                  <a:lnTo>
                    <a:pt x="560" y="975"/>
                  </a:lnTo>
                  <a:lnTo>
                    <a:pt x="544" y="859"/>
                  </a:lnTo>
                  <a:lnTo>
                    <a:pt x="526" y="746"/>
                  </a:lnTo>
                  <a:lnTo>
                    <a:pt x="507" y="638"/>
                  </a:lnTo>
                  <a:lnTo>
                    <a:pt x="486" y="535"/>
                  </a:lnTo>
                  <a:lnTo>
                    <a:pt x="463" y="438"/>
                  </a:lnTo>
                  <a:lnTo>
                    <a:pt x="438" y="347"/>
                  </a:lnTo>
                  <a:lnTo>
                    <a:pt x="412" y="265"/>
                  </a:lnTo>
                  <a:lnTo>
                    <a:pt x="384" y="192"/>
                  </a:lnTo>
                  <a:lnTo>
                    <a:pt x="353" y="127"/>
                  </a:lnTo>
                  <a:lnTo>
                    <a:pt x="321" y="73"/>
                  </a:lnTo>
                  <a:lnTo>
                    <a:pt x="286" y="3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Freeform 219"/>
            <p:cNvSpPr>
              <a:spLocks/>
            </p:cNvSpPr>
            <p:nvPr/>
          </p:nvSpPr>
          <p:spPr bwMode="auto">
            <a:xfrm>
              <a:off x="4572000" y="2466976"/>
              <a:ext cx="111125" cy="177800"/>
            </a:xfrm>
            <a:custGeom>
              <a:avLst/>
              <a:gdLst/>
              <a:ahLst/>
              <a:cxnLst>
                <a:cxn ang="0">
                  <a:pos x="0" y="202"/>
                </a:cxn>
                <a:cxn ang="0">
                  <a:pos x="6" y="198"/>
                </a:cxn>
                <a:cxn ang="0">
                  <a:pos x="21" y="184"/>
                </a:cxn>
                <a:cxn ang="0">
                  <a:pos x="44" y="164"/>
                </a:cxn>
                <a:cxn ang="0">
                  <a:pos x="74" y="138"/>
                </a:cxn>
                <a:cxn ang="0">
                  <a:pos x="110" y="111"/>
                </a:cxn>
                <a:cxn ang="0">
                  <a:pos x="151" y="83"/>
                </a:cxn>
                <a:cxn ang="0">
                  <a:pos x="171" y="69"/>
                </a:cxn>
                <a:cxn ang="0">
                  <a:pos x="193" y="56"/>
                </a:cxn>
                <a:cxn ang="0">
                  <a:pos x="215" y="43"/>
                </a:cxn>
                <a:cxn ang="0">
                  <a:pos x="238" y="32"/>
                </a:cxn>
                <a:cxn ang="0">
                  <a:pos x="260" y="22"/>
                </a:cxn>
                <a:cxn ang="0">
                  <a:pos x="283" y="13"/>
                </a:cxn>
                <a:cxn ang="0">
                  <a:pos x="305" y="7"/>
                </a:cxn>
                <a:cxn ang="0">
                  <a:pos x="327" y="2"/>
                </a:cxn>
                <a:cxn ang="0">
                  <a:pos x="348" y="0"/>
                </a:cxn>
                <a:cxn ang="0">
                  <a:pos x="369" y="0"/>
                </a:cxn>
                <a:cxn ang="0">
                  <a:pos x="387" y="3"/>
                </a:cxn>
                <a:cxn ang="0">
                  <a:pos x="406" y="8"/>
                </a:cxn>
                <a:cxn ang="0">
                  <a:pos x="423" y="17"/>
                </a:cxn>
                <a:cxn ang="0">
                  <a:pos x="438" y="30"/>
                </a:cxn>
                <a:cxn ang="0">
                  <a:pos x="452" y="47"/>
                </a:cxn>
                <a:cxn ang="0">
                  <a:pos x="465" y="67"/>
                </a:cxn>
                <a:cxn ang="0">
                  <a:pos x="474" y="93"/>
                </a:cxn>
                <a:cxn ang="0">
                  <a:pos x="482" y="122"/>
                </a:cxn>
                <a:cxn ang="0">
                  <a:pos x="487" y="156"/>
                </a:cxn>
                <a:cxn ang="0">
                  <a:pos x="492" y="195"/>
                </a:cxn>
                <a:cxn ang="0">
                  <a:pos x="493" y="240"/>
                </a:cxn>
                <a:cxn ang="0">
                  <a:pos x="492" y="284"/>
                </a:cxn>
                <a:cxn ang="0">
                  <a:pos x="491" y="324"/>
                </a:cxn>
                <a:cxn ang="0">
                  <a:pos x="487" y="364"/>
                </a:cxn>
                <a:cxn ang="0">
                  <a:pos x="482" y="402"/>
                </a:cxn>
                <a:cxn ang="0">
                  <a:pos x="477" y="438"/>
                </a:cxn>
                <a:cxn ang="0">
                  <a:pos x="470" y="471"/>
                </a:cxn>
                <a:cxn ang="0">
                  <a:pos x="461" y="504"/>
                </a:cxn>
                <a:cxn ang="0">
                  <a:pos x="452" y="534"/>
                </a:cxn>
                <a:cxn ang="0">
                  <a:pos x="442" y="563"/>
                </a:cxn>
                <a:cxn ang="0">
                  <a:pos x="431" y="589"/>
                </a:cxn>
                <a:cxn ang="0">
                  <a:pos x="420" y="614"/>
                </a:cxn>
                <a:cxn ang="0">
                  <a:pos x="406" y="637"/>
                </a:cxn>
                <a:cxn ang="0">
                  <a:pos x="394" y="659"/>
                </a:cxn>
                <a:cxn ang="0">
                  <a:pos x="380" y="679"/>
                </a:cxn>
                <a:cxn ang="0">
                  <a:pos x="365" y="697"/>
                </a:cxn>
                <a:cxn ang="0">
                  <a:pos x="351" y="713"/>
                </a:cxn>
                <a:cxn ang="0">
                  <a:pos x="335" y="727"/>
                </a:cxn>
                <a:cxn ang="0">
                  <a:pos x="321" y="741"/>
                </a:cxn>
                <a:cxn ang="0">
                  <a:pos x="305" y="751"/>
                </a:cxn>
                <a:cxn ang="0">
                  <a:pos x="289" y="761"/>
                </a:cxn>
                <a:cxn ang="0">
                  <a:pos x="274" y="768"/>
                </a:cxn>
                <a:cxn ang="0">
                  <a:pos x="258" y="774"/>
                </a:cxn>
                <a:cxn ang="0">
                  <a:pos x="242" y="778"/>
                </a:cxn>
                <a:cxn ang="0">
                  <a:pos x="228" y="780"/>
                </a:cxn>
                <a:cxn ang="0">
                  <a:pos x="213" y="782"/>
                </a:cxn>
                <a:cxn ang="0">
                  <a:pos x="199" y="780"/>
                </a:cxn>
                <a:cxn ang="0">
                  <a:pos x="184" y="778"/>
                </a:cxn>
                <a:cxn ang="0">
                  <a:pos x="170" y="774"/>
                </a:cxn>
                <a:cxn ang="0">
                  <a:pos x="158" y="768"/>
                </a:cxn>
                <a:cxn ang="0">
                  <a:pos x="145" y="761"/>
                </a:cxn>
                <a:cxn ang="0">
                  <a:pos x="135" y="752"/>
                </a:cxn>
                <a:cxn ang="0">
                  <a:pos x="0" y="202"/>
                </a:cxn>
              </a:cxnLst>
              <a:rect l="0" t="0" r="r" b="b"/>
              <a:pathLst>
                <a:path w="493" h="782">
                  <a:moveTo>
                    <a:pt x="0" y="202"/>
                  </a:moveTo>
                  <a:lnTo>
                    <a:pt x="6" y="198"/>
                  </a:lnTo>
                  <a:lnTo>
                    <a:pt x="21" y="184"/>
                  </a:lnTo>
                  <a:lnTo>
                    <a:pt x="44" y="164"/>
                  </a:lnTo>
                  <a:lnTo>
                    <a:pt x="74" y="138"/>
                  </a:lnTo>
                  <a:lnTo>
                    <a:pt x="110" y="111"/>
                  </a:lnTo>
                  <a:lnTo>
                    <a:pt x="151" y="83"/>
                  </a:lnTo>
                  <a:lnTo>
                    <a:pt x="171" y="69"/>
                  </a:lnTo>
                  <a:lnTo>
                    <a:pt x="193" y="56"/>
                  </a:lnTo>
                  <a:lnTo>
                    <a:pt x="215" y="43"/>
                  </a:lnTo>
                  <a:lnTo>
                    <a:pt x="238" y="32"/>
                  </a:lnTo>
                  <a:lnTo>
                    <a:pt x="260" y="22"/>
                  </a:lnTo>
                  <a:lnTo>
                    <a:pt x="283" y="13"/>
                  </a:lnTo>
                  <a:lnTo>
                    <a:pt x="305" y="7"/>
                  </a:lnTo>
                  <a:lnTo>
                    <a:pt x="327" y="2"/>
                  </a:lnTo>
                  <a:lnTo>
                    <a:pt x="348" y="0"/>
                  </a:lnTo>
                  <a:lnTo>
                    <a:pt x="369" y="0"/>
                  </a:lnTo>
                  <a:lnTo>
                    <a:pt x="387" y="3"/>
                  </a:lnTo>
                  <a:lnTo>
                    <a:pt x="406" y="8"/>
                  </a:lnTo>
                  <a:lnTo>
                    <a:pt x="423" y="17"/>
                  </a:lnTo>
                  <a:lnTo>
                    <a:pt x="438" y="30"/>
                  </a:lnTo>
                  <a:lnTo>
                    <a:pt x="452" y="47"/>
                  </a:lnTo>
                  <a:lnTo>
                    <a:pt x="465" y="67"/>
                  </a:lnTo>
                  <a:lnTo>
                    <a:pt x="474" y="93"/>
                  </a:lnTo>
                  <a:lnTo>
                    <a:pt x="482" y="122"/>
                  </a:lnTo>
                  <a:lnTo>
                    <a:pt x="487" y="156"/>
                  </a:lnTo>
                  <a:lnTo>
                    <a:pt x="492" y="195"/>
                  </a:lnTo>
                  <a:lnTo>
                    <a:pt x="493" y="240"/>
                  </a:lnTo>
                  <a:lnTo>
                    <a:pt x="492" y="284"/>
                  </a:lnTo>
                  <a:lnTo>
                    <a:pt x="491" y="324"/>
                  </a:lnTo>
                  <a:lnTo>
                    <a:pt x="487" y="364"/>
                  </a:lnTo>
                  <a:lnTo>
                    <a:pt x="482" y="402"/>
                  </a:lnTo>
                  <a:lnTo>
                    <a:pt x="477" y="438"/>
                  </a:lnTo>
                  <a:lnTo>
                    <a:pt x="470" y="471"/>
                  </a:lnTo>
                  <a:lnTo>
                    <a:pt x="461" y="504"/>
                  </a:lnTo>
                  <a:lnTo>
                    <a:pt x="452" y="534"/>
                  </a:lnTo>
                  <a:lnTo>
                    <a:pt x="442" y="563"/>
                  </a:lnTo>
                  <a:lnTo>
                    <a:pt x="431" y="589"/>
                  </a:lnTo>
                  <a:lnTo>
                    <a:pt x="420" y="614"/>
                  </a:lnTo>
                  <a:lnTo>
                    <a:pt x="406" y="637"/>
                  </a:lnTo>
                  <a:lnTo>
                    <a:pt x="394" y="659"/>
                  </a:lnTo>
                  <a:lnTo>
                    <a:pt x="380" y="679"/>
                  </a:lnTo>
                  <a:lnTo>
                    <a:pt x="365" y="697"/>
                  </a:lnTo>
                  <a:lnTo>
                    <a:pt x="351" y="713"/>
                  </a:lnTo>
                  <a:lnTo>
                    <a:pt x="335" y="727"/>
                  </a:lnTo>
                  <a:lnTo>
                    <a:pt x="321" y="741"/>
                  </a:lnTo>
                  <a:lnTo>
                    <a:pt x="305" y="751"/>
                  </a:lnTo>
                  <a:lnTo>
                    <a:pt x="289" y="761"/>
                  </a:lnTo>
                  <a:lnTo>
                    <a:pt x="274" y="768"/>
                  </a:lnTo>
                  <a:lnTo>
                    <a:pt x="258" y="774"/>
                  </a:lnTo>
                  <a:lnTo>
                    <a:pt x="242" y="778"/>
                  </a:lnTo>
                  <a:lnTo>
                    <a:pt x="228" y="780"/>
                  </a:lnTo>
                  <a:lnTo>
                    <a:pt x="213" y="782"/>
                  </a:lnTo>
                  <a:lnTo>
                    <a:pt x="199" y="780"/>
                  </a:lnTo>
                  <a:lnTo>
                    <a:pt x="184" y="778"/>
                  </a:lnTo>
                  <a:lnTo>
                    <a:pt x="170" y="774"/>
                  </a:lnTo>
                  <a:lnTo>
                    <a:pt x="158" y="768"/>
                  </a:lnTo>
                  <a:lnTo>
                    <a:pt x="145" y="761"/>
                  </a:lnTo>
                  <a:lnTo>
                    <a:pt x="135" y="752"/>
                  </a:lnTo>
                  <a:lnTo>
                    <a:pt x="0" y="20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Freeform 220"/>
            <p:cNvSpPr>
              <a:spLocks/>
            </p:cNvSpPr>
            <p:nvPr/>
          </p:nvSpPr>
          <p:spPr bwMode="auto">
            <a:xfrm>
              <a:off x="4586288" y="2509838"/>
              <a:ext cx="73025" cy="92075"/>
            </a:xfrm>
            <a:custGeom>
              <a:avLst/>
              <a:gdLst/>
              <a:ahLst/>
              <a:cxnLst>
                <a:cxn ang="0">
                  <a:pos x="0" y="71"/>
                </a:cxn>
                <a:cxn ang="0">
                  <a:pos x="7" y="64"/>
                </a:cxn>
                <a:cxn ang="0">
                  <a:pos x="28" y="49"/>
                </a:cxn>
                <a:cxn ang="0">
                  <a:pos x="43" y="39"/>
                </a:cxn>
                <a:cxn ang="0">
                  <a:pos x="60" y="29"/>
                </a:cxn>
                <a:cxn ang="0">
                  <a:pos x="79" y="21"/>
                </a:cxn>
                <a:cxn ang="0">
                  <a:pos x="100" y="12"/>
                </a:cxn>
                <a:cxn ang="0">
                  <a:pos x="112" y="8"/>
                </a:cxn>
                <a:cxn ang="0">
                  <a:pos x="122" y="5"/>
                </a:cxn>
                <a:cxn ang="0">
                  <a:pos x="134" y="3"/>
                </a:cxn>
                <a:cxn ang="0">
                  <a:pos x="145" y="1"/>
                </a:cxn>
                <a:cxn ang="0">
                  <a:pos x="156" y="0"/>
                </a:cxn>
                <a:cxn ang="0">
                  <a:pos x="169" y="0"/>
                </a:cxn>
                <a:cxn ang="0">
                  <a:pos x="180" y="1"/>
                </a:cxn>
                <a:cxn ang="0">
                  <a:pos x="193" y="3"/>
                </a:cxn>
                <a:cxn ang="0">
                  <a:pos x="204" y="5"/>
                </a:cxn>
                <a:cxn ang="0">
                  <a:pos x="216" y="9"/>
                </a:cxn>
                <a:cxn ang="0">
                  <a:pos x="228" y="14"/>
                </a:cxn>
                <a:cxn ang="0">
                  <a:pos x="240" y="22"/>
                </a:cxn>
                <a:cxn ang="0">
                  <a:pos x="251" y="30"/>
                </a:cxn>
                <a:cxn ang="0">
                  <a:pos x="262" y="39"/>
                </a:cxn>
                <a:cxn ang="0">
                  <a:pos x="273" y="51"/>
                </a:cxn>
                <a:cxn ang="0">
                  <a:pos x="284" y="63"/>
                </a:cxn>
                <a:cxn ang="0">
                  <a:pos x="293" y="77"/>
                </a:cxn>
                <a:cxn ang="0">
                  <a:pos x="301" y="93"/>
                </a:cxn>
                <a:cxn ang="0">
                  <a:pos x="308" y="107"/>
                </a:cxn>
                <a:cxn ang="0">
                  <a:pos x="313" y="124"/>
                </a:cxn>
                <a:cxn ang="0">
                  <a:pos x="317" y="140"/>
                </a:cxn>
                <a:cxn ang="0">
                  <a:pos x="319" y="156"/>
                </a:cxn>
                <a:cxn ang="0">
                  <a:pos x="321" y="173"/>
                </a:cxn>
                <a:cxn ang="0">
                  <a:pos x="321" y="190"/>
                </a:cxn>
                <a:cxn ang="0">
                  <a:pos x="320" y="206"/>
                </a:cxn>
                <a:cxn ang="0">
                  <a:pos x="318" y="223"/>
                </a:cxn>
                <a:cxn ang="0">
                  <a:pos x="315" y="240"/>
                </a:cxn>
                <a:cxn ang="0">
                  <a:pos x="311" y="256"/>
                </a:cxn>
                <a:cxn ang="0">
                  <a:pos x="306" y="272"/>
                </a:cxn>
                <a:cxn ang="0">
                  <a:pos x="299" y="288"/>
                </a:cxn>
                <a:cxn ang="0">
                  <a:pos x="293" y="303"/>
                </a:cxn>
                <a:cxn ang="0">
                  <a:pos x="285" y="317"/>
                </a:cxn>
                <a:cxn ang="0">
                  <a:pos x="276" y="331"/>
                </a:cxn>
                <a:cxn ang="0">
                  <a:pos x="267" y="344"/>
                </a:cxn>
                <a:cxn ang="0">
                  <a:pos x="257" y="356"/>
                </a:cxn>
                <a:cxn ang="0">
                  <a:pos x="246" y="366"/>
                </a:cxn>
                <a:cxn ang="0">
                  <a:pos x="235" y="376"/>
                </a:cxn>
                <a:cxn ang="0">
                  <a:pos x="222" y="385"/>
                </a:cxn>
                <a:cxn ang="0">
                  <a:pos x="210" y="392"/>
                </a:cxn>
                <a:cxn ang="0">
                  <a:pos x="197" y="397"/>
                </a:cxn>
                <a:cxn ang="0">
                  <a:pos x="184" y="402"/>
                </a:cxn>
                <a:cxn ang="0">
                  <a:pos x="170" y="405"/>
                </a:cxn>
                <a:cxn ang="0">
                  <a:pos x="156" y="406"/>
                </a:cxn>
                <a:cxn ang="0">
                  <a:pos x="142" y="405"/>
                </a:cxn>
                <a:cxn ang="0">
                  <a:pos x="127" y="403"/>
                </a:cxn>
                <a:cxn ang="0">
                  <a:pos x="112" y="397"/>
                </a:cxn>
                <a:cxn ang="0">
                  <a:pos x="97" y="391"/>
                </a:cxn>
                <a:cxn ang="0">
                  <a:pos x="82" y="382"/>
                </a:cxn>
                <a:cxn ang="0">
                  <a:pos x="0" y="71"/>
                </a:cxn>
              </a:cxnLst>
              <a:rect l="0" t="0" r="r" b="b"/>
              <a:pathLst>
                <a:path w="321" h="406">
                  <a:moveTo>
                    <a:pt x="0" y="71"/>
                  </a:moveTo>
                  <a:lnTo>
                    <a:pt x="7" y="64"/>
                  </a:lnTo>
                  <a:lnTo>
                    <a:pt x="28" y="49"/>
                  </a:lnTo>
                  <a:lnTo>
                    <a:pt x="43" y="39"/>
                  </a:lnTo>
                  <a:lnTo>
                    <a:pt x="60" y="29"/>
                  </a:lnTo>
                  <a:lnTo>
                    <a:pt x="79" y="21"/>
                  </a:lnTo>
                  <a:lnTo>
                    <a:pt x="100" y="12"/>
                  </a:lnTo>
                  <a:lnTo>
                    <a:pt x="112" y="8"/>
                  </a:lnTo>
                  <a:lnTo>
                    <a:pt x="122" y="5"/>
                  </a:lnTo>
                  <a:lnTo>
                    <a:pt x="134" y="3"/>
                  </a:lnTo>
                  <a:lnTo>
                    <a:pt x="145" y="1"/>
                  </a:lnTo>
                  <a:lnTo>
                    <a:pt x="156" y="0"/>
                  </a:lnTo>
                  <a:lnTo>
                    <a:pt x="169" y="0"/>
                  </a:lnTo>
                  <a:lnTo>
                    <a:pt x="180" y="1"/>
                  </a:lnTo>
                  <a:lnTo>
                    <a:pt x="193" y="3"/>
                  </a:lnTo>
                  <a:lnTo>
                    <a:pt x="204" y="5"/>
                  </a:lnTo>
                  <a:lnTo>
                    <a:pt x="216" y="9"/>
                  </a:lnTo>
                  <a:lnTo>
                    <a:pt x="228" y="14"/>
                  </a:lnTo>
                  <a:lnTo>
                    <a:pt x="240" y="22"/>
                  </a:lnTo>
                  <a:lnTo>
                    <a:pt x="251" y="30"/>
                  </a:lnTo>
                  <a:lnTo>
                    <a:pt x="262" y="39"/>
                  </a:lnTo>
                  <a:lnTo>
                    <a:pt x="273" y="51"/>
                  </a:lnTo>
                  <a:lnTo>
                    <a:pt x="284" y="63"/>
                  </a:lnTo>
                  <a:lnTo>
                    <a:pt x="293" y="77"/>
                  </a:lnTo>
                  <a:lnTo>
                    <a:pt x="301" y="93"/>
                  </a:lnTo>
                  <a:lnTo>
                    <a:pt x="308" y="107"/>
                  </a:lnTo>
                  <a:lnTo>
                    <a:pt x="313" y="124"/>
                  </a:lnTo>
                  <a:lnTo>
                    <a:pt x="317" y="140"/>
                  </a:lnTo>
                  <a:lnTo>
                    <a:pt x="319" y="156"/>
                  </a:lnTo>
                  <a:lnTo>
                    <a:pt x="321" y="173"/>
                  </a:lnTo>
                  <a:lnTo>
                    <a:pt x="321" y="190"/>
                  </a:lnTo>
                  <a:lnTo>
                    <a:pt x="320" y="206"/>
                  </a:lnTo>
                  <a:lnTo>
                    <a:pt x="318" y="223"/>
                  </a:lnTo>
                  <a:lnTo>
                    <a:pt x="315" y="240"/>
                  </a:lnTo>
                  <a:lnTo>
                    <a:pt x="311" y="256"/>
                  </a:lnTo>
                  <a:lnTo>
                    <a:pt x="306" y="272"/>
                  </a:lnTo>
                  <a:lnTo>
                    <a:pt x="299" y="288"/>
                  </a:lnTo>
                  <a:lnTo>
                    <a:pt x="293" y="303"/>
                  </a:lnTo>
                  <a:lnTo>
                    <a:pt x="285" y="317"/>
                  </a:lnTo>
                  <a:lnTo>
                    <a:pt x="276" y="331"/>
                  </a:lnTo>
                  <a:lnTo>
                    <a:pt x="267" y="344"/>
                  </a:lnTo>
                  <a:lnTo>
                    <a:pt x="257" y="356"/>
                  </a:lnTo>
                  <a:lnTo>
                    <a:pt x="246" y="366"/>
                  </a:lnTo>
                  <a:lnTo>
                    <a:pt x="235" y="376"/>
                  </a:lnTo>
                  <a:lnTo>
                    <a:pt x="222" y="385"/>
                  </a:lnTo>
                  <a:lnTo>
                    <a:pt x="210" y="392"/>
                  </a:lnTo>
                  <a:lnTo>
                    <a:pt x="197" y="397"/>
                  </a:lnTo>
                  <a:lnTo>
                    <a:pt x="184" y="402"/>
                  </a:lnTo>
                  <a:lnTo>
                    <a:pt x="170" y="405"/>
                  </a:lnTo>
                  <a:lnTo>
                    <a:pt x="156" y="406"/>
                  </a:lnTo>
                  <a:lnTo>
                    <a:pt x="142" y="405"/>
                  </a:lnTo>
                  <a:lnTo>
                    <a:pt x="127" y="403"/>
                  </a:lnTo>
                  <a:lnTo>
                    <a:pt x="112" y="397"/>
                  </a:lnTo>
                  <a:lnTo>
                    <a:pt x="97" y="391"/>
                  </a:lnTo>
                  <a:lnTo>
                    <a:pt x="82" y="382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Freeform 221"/>
            <p:cNvSpPr>
              <a:spLocks/>
            </p:cNvSpPr>
            <p:nvPr/>
          </p:nvSpPr>
          <p:spPr bwMode="auto">
            <a:xfrm>
              <a:off x="3736975" y="2695576"/>
              <a:ext cx="157163" cy="152400"/>
            </a:xfrm>
            <a:custGeom>
              <a:avLst/>
              <a:gdLst/>
              <a:ahLst/>
              <a:cxnLst>
                <a:cxn ang="0">
                  <a:pos x="394" y="65"/>
                </a:cxn>
                <a:cxn ang="0">
                  <a:pos x="375" y="55"/>
                </a:cxn>
                <a:cxn ang="0">
                  <a:pos x="325" y="36"/>
                </a:cxn>
                <a:cxn ang="0">
                  <a:pos x="292" y="24"/>
                </a:cxn>
                <a:cxn ang="0">
                  <a:pos x="256" y="14"/>
                </a:cxn>
                <a:cxn ang="0">
                  <a:pos x="237" y="9"/>
                </a:cxn>
                <a:cxn ang="0">
                  <a:pos x="217" y="5"/>
                </a:cxn>
                <a:cxn ang="0">
                  <a:pos x="198" y="3"/>
                </a:cxn>
                <a:cxn ang="0">
                  <a:pos x="178" y="1"/>
                </a:cxn>
                <a:cxn ang="0">
                  <a:pos x="158" y="0"/>
                </a:cxn>
                <a:cxn ang="0">
                  <a:pos x="140" y="1"/>
                </a:cxn>
                <a:cxn ang="0">
                  <a:pos x="121" y="4"/>
                </a:cxn>
                <a:cxn ang="0">
                  <a:pos x="103" y="7"/>
                </a:cxn>
                <a:cxn ang="0">
                  <a:pos x="85" y="14"/>
                </a:cxn>
                <a:cxn ang="0">
                  <a:pos x="70" y="22"/>
                </a:cxn>
                <a:cxn ang="0">
                  <a:pos x="55" y="31"/>
                </a:cxn>
                <a:cxn ang="0">
                  <a:pos x="42" y="44"/>
                </a:cxn>
                <a:cxn ang="0">
                  <a:pos x="30" y="58"/>
                </a:cxn>
                <a:cxn ang="0">
                  <a:pos x="20" y="76"/>
                </a:cxn>
                <a:cxn ang="0">
                  <a:pos x="11" y="97"/>
                </a:cxn>
                <a:cxn ang="0">
                  <a:pos x="5" y="120"/>
                </a:cxn>
                <a:cxn ang="0">
                  <a:pos x="2" y="146"/>
                </a:cxn>
                <a:cxn ang="0">
                  <a:pos x="0" y="176"/>
                </a:cxn>
                <a:cxn ang="0">
                  <a:pos x="2" y="209"/>
                </a:cxn>
                <a:cxn ang="0">
                  <a:pos x="5" y="245"/>
                </a:cxn>
                <a:cxn ang="0">
                  <a:pos x="12" y="283"/>
                </a:cxn>
                <a:cxn ang="0">
                  <a:pos x="23" y="319"/>
                </a:cxn>
                <a:cxn ang="0">
                  <a:pos x="35" y="353"/>
                </a:cxn>
                <a:cxn ang="0">
                  <a:pos x="50" y="385"/>
                </a:cxn>
                <a:cxn ang="0">
                  <a:pos x="68" y="415"/>
                </a:cxn>
                <a:cxn ang="0">
                  <a:pos x="88" y="444"/>
                </a:cxn>
                <a:cxn ang="0">
                  <a:pos x="109" y="470"/>
                </a:cxn>
                <a:cxn ang="0">
                  <a:pos x="133" y="495"/>
                </a:cxn>
                <a:cxn ang="0">
                  <a:pos x="158" y="518"/>
                </a:cxn>
                <a:cxn ang="0">
                  <a:pos x="185" y="539"/>
                </a:cxn>
                <a:cxn ang="0">
                  <a:pos x="213" y="558"/>
                </a:cxn>
                <a:cxn ang="0">
                  <a:pos x="241" y="576"/>
                </a:cxn>
                <a:cxn ang="0">
                  <a:pos x="270" y="593"/>
                </a:cxn>
                <a:cxn ang="0">
                  <a:pos x="300" y="608"/>
                </a:cxn>
                <a:cxn ang="0">
                  <a:pos x="331" y="620"/>
                </a:cxn>
                <a:cxn ang="0">
                  <a:pos x="361" y="632"/>
                </a:cxn>
                <a:cxn ang="0">
                  <a:pos x="391" y="641"/>
                </a:cxn>
                <a:cxn ang="0">
                  <a:pos x="420" y="649"/>
                </a:cxn>
                <a:cxn ang="0">
                  <a:pos x="450" y="657"/>
                </a:cxn>
                <a:cxn ang="0">
                  <a:pos x="479" y="662"/>
                </a:cxn>
                <a:cxn ang="0">
                  <a:pos x="507" y="665"/>
                </a:cxn>
                <a:cxn ang="0">
                  <a:pos x="533" y="667"/>
                </a:cxn>
                <a:cxn ang="0">
                  <a:pos x="558" y="668"/>
                </a:cxn>
                <a:cxn ang="0">
                  <a:pos x="582" y="667"/>
                </a:cxn>
                <a:cxn ang="0">
                  <a:pos x="604" y="665"/>
                </a:cxn>
                <a:cxn ang="0">
                  <a:pos x="625" y="662"/>
                </a:cxn>
                <a:cxn ang="0">
                  <a:pos x="643" y="657"/>
                </a:cxn>
                <a:cxn ang="0">
                  <a:pos x="658" y="650"/>
                </a:cxn>
                <a:cxn ang="0">
                  <a:pos x="672" y="643"/>
                </a:cxn>
                <a:cxn ang="0">
                  <a:pos x="682" y="634"/>
                </a:cxn>
                <a:cxn ang="0">
                  <a:pos x="689" y="623"/>
                </a:cxn>
                <a:cxn ang="0">
                  <a:pos x="694" y="612"/>
                </a:cxn>
                <a:cxn ang="0">
                  <a:pos x="394" y="65"/>
                </a:cxn>
              </a:cxnLst>
              <a:rect l="0" t="0" r="r" b="b"/>
              <a:pathLst>
                <a:path w="694" h="668">
                  <a:moveTo>
                    <a:pt x="394" y="65"/>
                  </a:moveTo>
                  <a:lnTo>
                    <a:pt x="375" y="55"/>
                  </a:lnTo>
                  <a:lnTo>
                    <a:pt x="325" y="36"/>
                  </a:lnTo>
                  <a:lnTo>
                    <a:pt x="292" y="24"/>
                  </a:lnTo>
                  <a:lnTo>
                    <a:pt x="256" y="14"/>
                  </a:lnTo>
                  <a:lnTo>
                    <a:pt x="237" y="9"/>
                  </a:lnTo>
                  <a:lnTo>
                    <a:pt x="217" y="5"/>
                  </a:lnTo>
                  <a:lnTo>
                    <a:pt x="198" y="3"/>
                  </a:lnTo>
                  <a:lnTo>
                    <a:pt x="178" y="1"/>
                  </a:lnTo>
                  <a:lnTo>
                    <a:pt x="158" y="0"/>
                  </a:lnTo>
                  <a:lnTo>
                    <a:pt x="140" y="1"/>
                  </a:lnTo>
                  <a:lnTo>
                    <a:pt x="121" y="4"/>
                  </a:lnTo>
                  <a:lnTo>
                    <a:pt x="103" y="7"/>
                  </a:lnTo>
                  <a:lnTo>
                    <a:pt x="85" y="14"/>
                  </a:lnTo>
                  <a:lnTo>
                    <a:pt x="70" y="22"/>
                  </a:lnTo>
                  <a:lnTo>
                    <a:pt x="55" y="31"/>
                  </a:lnTo>
                  <a:lnTo>
                    <a:pt x="42" y="44"/>
                  </a:lnTo>
                  <a:lnTo>
                    <a:pt x="30" y="58"/>
                  </a:lnTo>
                  <a:lnTo>
                    <a:pt x="20" y="76"/>
                  </a:lnTo>
                  <a:lnTo>
                    <a:pt x="11" y="97"/>
                  </a:lnTo>
                  <a:lnTo>
                    <a:pt x="5" y="120"/>
                  </a:lnTo>
                  <a:lnTo>
                    <a:pt x="2" y="146"/>
                  </a:lnTo>
                  <a:lnTo>
                    <a:pt x="0" y="176"/>
                  </a:lnTo>
                  <a:lnTo>
                    <a:pt x="2" y="209"/>
                  </a:lnTo>
                  <a:lnTo>
                    <a:pt x="5" y="245"/>
                  </a:lnTo>
                  <a:lnTo>
                    <a:pt x="12" y="283"/>
                  </a:lnTo>
                  <a:lnTo>
                    <a:pt x="23" y="319"/>
                  </a:lnTo>
                  <a:lnTo>
                    <a:pt x="35" y="353"/>
                  </a:lnTo>
                  <a:lnTo>
                    <a:pt x="50" y="385"/>
                  </a:lnTo>
                  <a:lnTo>
                    <a:pt x="68" y="415"/>
                  </a:lnTo>
                  <a:lnTo>
                    <a:pt x="88" y="444"/>
                  </a:lnTo>
                  <a:lnTo>
                    <a:pt x="109" y="470"/>
                  </a:lnTo>
                  <a:lnTo>
                    <a:pt x="133" y="495"/>
                  </a:lnTo>
                  <a:lnTo>
                    <a:pt x="158" y="518"/>
                  </a:lnTo>
                  <a:lnTo>
                    <a:pt x="185" y="539"/>
                  </a:lnTo>
                  <a:lnTo>
                    <a:pt x="213" y="558"/>
                  </a:lnTo>
                  <a:lnTo>
                    <a:pt x="241" y="576"/>
                  </a:lnTo>
                  <a:lnTo>
                    <a:pt x="270" y="593"/>
                  </a:lnTo>
                  <a:lnTo>
                    <a:pt x="300" y="608"/>
                  </a:lnTo>
                  <a:lnTo>
                    <a:pt x="331" y="620"/>
                  </a:lnTo>
                  <a:lnTo>
                    <a:pt x="361" y="632"/>
                  </a:lnTo>
                  <a:lnTo>
                    <a:pt x="391" y="641"/>
                  </a:lnTo>
                  <a:lnTo>
                    <a:pt x="420" y="649"/>
                  </a:lnTo>
                  <a:lnTo>
                    <a:pt x="450" y="657"/>
                  </a:lnTo>
                  <a:lnTo>
                    <a:pt x="479" y="662"/>
                  </a:lnTo>
                  <a:lnTo>
                    <a:pt x="507" y="665"/>
                  </a:lnTo>
                  <a:lnTo>
                    <a:pt x="533" y="667"/>
                  </a:lnTo>
                  <a:lnTo>
                    <a:pt x="558" y="668"/>
                  </a:lnTo>
                  <a:lnTo>
                    <a:pt x="582" y="667"/>
                  </a:lnTo>
                  <a:lnTo>
                    <a:pt x="604" y="665"/>
                  </a:lnTo>
                  <a:lnTo>
                    <a:pt x="625" y="662"/>
                  </a:lnTo>
                  <a:lnTo>
                    <a:pt x="643" y="657"/>
                  </a:lnTo>
                  <a:lnTo>
                    <a:pt x="658" y="650"/>
                  </a:lnTo>
                  <a:lnTo>
                    <a:pt x="672" y="643"/>
                  </a:lnTo>
                  <a:lnTo>
                    <a:pt x="682" y="634"/>
                  </a:lnTo>
                  <a:lnTo>
                    <a:pt x="689" y="623"/>
                  </a:lnTo>
                  <a:lnTo>
                    <a:pt x="694" y="612"/>
                  </a:lnTo>
                  <a:lnTo>
                    <a:pt x="394" y="6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Freeform 222"/>
            <p:cNvSpPr>
              <a:spLocks/>
            </p:cNvSpPr>
            <p:nvPr/>
          </p:nvSpPr>
          <p:spPr bwMode="auto">
            <a:xfrm>
              <a:off x="3760788" y="2720976"/>
              <a:ext cx="98425" cy="87313"/>
            </a:xfrm>
            <a:custGeom>
              <a:avLst/>
              <a:gdLst/>
              <a:ahLst/>
              <a:cxnLst>
                <a:cxn ang="0">
                  <a:pos x="271" y="28"/>
                </a:cxn>
                <a:cxn ang="0">
                  <a:pos x="259" y="24"/>
                </a:cxn>
                <a:cxn ang="0">
                  <a:pos x="227" y="15"/>
                </a:cxn>
                <a:cxn ang="0">
                  <a:pos x="206" y="10"/>
                </a:cxn>
                <a:cxn ang="0">
                  <a:pos x="183" y="6"/>
                </a:cxn>
                <a:cxn ang="0">
                  <a:pos x="157" y="2"/>
                </a:cxn>
                <a:cxn ang="0">
                  <a:pos x="132" y="0"/>
                </a:cxn>
                <a:cxn ang="0">
                  <a:pos x="118" y="0"/>
                </a:cxn>
                <a:cxn ang="0">
                  <a:pos x="106" y="0"/>
                </a:cxn>
                <a:cxn ang="0">
                  <a:pos x="93" y="0"/>
                </a:cxn>
                <a:cxn ang="0">
                  <a:pos x="81" y="2"/>
                </a:cxn>
                <a:cxn ang="0">
                  <a:pos x="69" y="4"/>
                </a:cxn>
                <a:cxn ang="0">
                  <a:pos x="58" y="6"/>
                </a:cxn>
                <a:cxn ang="0">
                  <a:pos x="47" y="10"/>
                </a:cxn>
                <a:cxn ang="0">
                  <a:pos x="38" y="15"/>
                </a:cxn>
                <a:cxn ang="0">
                  <a:pos x="29" y="20"/>
                </a:cxn>
                <a:cxn ang="0">
                  <a:pos x="21" y="28"/>
                </a:cxn>
                <a:cxn ang="0">
                  <a:pos x="14" y="36"/>
                </a:cxn>
                <a:cxn ang="0">
                  <a:pos x="9" y="44"/>
                </a:cxn>
                <a:cxn ang="0">
                  <a:pos x="5" y="56"/>
                </a:cxn>
                <a:cxn ang="0">
                  <a:pos x="1" y="67"/>
                </a:cxn>
                <a:cxn ang="0">
                  <a:pos x="0" y="81"/>
                </a:cxn>
                <a:cxn ang="0">
                  <a:pos x="0" y="96"/>
                </a:cxn>
                <a:cxn ang="0">
                  <a:pos x="3" y="111"/>
                </a:cxn>
                <a:cxn ang="0">
                  <a:pos x="6" y="127"/>
                </a:cxn>
                <a:cxn ang="0">
                  <a:pos x="12" y="143"/>
                </a:cxn>
                <a:cxn ang="0">
                  <a:pos x="19" y="159"/>
                </a:cxn>
                <a:cxn ang="0">
                  <a:pos x="28" y="175"/>
                </a:cxn>
                <a:cxn ang="0">
                  <a:pos x="38" y="192"/>
                </a:cxn>
                <a:cxn ang="0">
                  <a:pos x="49" y="207"/>
                </a:cxn>
                <a:cxn ang="0">
                  <a:pos x="63" y="223"/>
                </a:cxn>
                <a:cxn ang="0">
                  <a:pos x="77" y="239"/>
                </a:cxn>
                <a:cxn ang="0">
                  <a:pos x="91" y="254"/>
                </a:cxn>
                <a:cxn ang="0">
                  <a:pos x="107" y="269"/>
                </a:cxn>
                <a:cxn ang="0">
                  <a:pos x="124" y="282"/>
                </a:cxn>
                <a:cxn ang="0">
                  <a:pos x="141" y="296"/>
                </a:cxn>
                <a:cxn ang="0">
                  <a:pos x="159" y="310"/>
                </a:cxn>
                <a:cxn ang="0">
                  <a:pos x="177" y="322"/>
                </a:cxn>
                <a:cxn ang="0">
                  <a:pos x="195" y="332"/>
                </a:cxn>
                <a:cxn ang="0">
                  <a:pos x="214" y="343"/>
                </a:cxn>
                <a:cxn ang="0">
                  <a:pos x="233" y="353"/>
                </a:cxn>
                <a:cxn ang="0">
                  <a:pos x="251" y="362"/>
                </a:cxn>
                <a:cxn ang="0">
                  <a:pos x="270" y="369"/>
                </a:cxn>
                <a:cxn ang="0">
                  <a:pos x="288" y="374"/>
                </a:cxn>
                <a:cxn ang="0">
                  <a:pos x="306" y="379"/>
                </a:cxn>
                <a:cxn ang="0">
                  <a:pos x="323" y="383"/>
                </a:cxn>
                <a:cxn ang="0">
                  <a:pos x="339" y="385"/>
                </a:cxn>
                <a:cxn ang="0">
                  <a:pos x="355" y="386"/>
                </a:cxn>
                <a:cxn ang="0">
                  <a:pos x="370" y="385"/>
                </a:cxn>
                <a:cxn ang="0">
                  <a:pos x="384" y="382"/>
                </a:cxn>
                <a:cxn ang="0">
                  <a:pos x="397" y="377"/>
                </a:cxn>
                <a:cxn ang="0">
                  <a:pos x="408" y="371"/>
                </a:cxn>
                <a:cxn ang="0">
                  <a:pos x="419" y="363"/>
                </a:cxn>
                <a:cxn ang="0">
                  <a:pos x="428" y="352"/>
                </a:cxn>
                <a:cxn ang="0">
                  <a:pos x="435" y="341"/>
                </a:cxn>
                <a:cxn ang="0">
                  <a:pos x="271" y="28"/>
                </a:cxn>
              </a:cxnLst>
              <a:rect l="0" t="0" r="r" b="b"/>
              <a:pathLst>
                <a:path w="435" h="386">
                  <a:moveTo>
                    <a:pt x="271" y="28"/>
                  </a:moveTo>
                  <a:lnTo>
                    <a:pt x="259" y="24"/>
                  </a:lnTo>
                  <a:lnTo>
                    <a:pt x="227" y="15"/>
                  </a:lnTo>
                  <a:lnTo>
                    <a:pt x="206" y="10"/>
                  </a:lnTo>
                  <a:lnTo>
                    <a:pt x="183" y="6"/>
                  </a:lnTo>
                  <a:lnTo>
                    <a:pt x="157" y="2"/>
                  </a:lnTo>
                  <a:lnTo>
                    <a:pt x="132" y="0"/>
                  </a:lnTo>
                  <a:lnTo>
                    <a:pt x="118" y="0"/>
                  </a:lnTo>
                  <a:lnTo>
                    <a:pt x="106" y="0"/>
                  </a:lnTo>
                  <a:lnTo>
                    <a:pt x="93" y="0"/>
                  </a:lnTo>
                  <a:lnTo>
                    <a:pt x="81" y="2"/>
                  </a:lnTo>
                  <a:lnTo>
                    <a:pt x="69" y="4"/>
                  </a:lnTo>
                  <a:lnTo>
                    <a:pt x="58" y="6"/>
                  </a:lnTo>
                  <a:lnTo>
                    <a:pt x="47" y="10"/>
                  </a:lnTo>
                  <a:lnTo>
                    <a:pt x="38" y="15"/>
                  </a:lnTo>
                  <a:lnTo>
                    <a:pt x="29" y="20"/>
                  </a:lnTo>
                  <a:lnTo>
                    <a:pt x="21" y="28"/>
                  </a:lnTo>
                  <a:lnTo>
                    <a:pt x="14" y="36"/>
                  </a:lnTo>
                  <a:lnTo>
                    <a:pt x="9" y="44"/>
                  </a:lnTo>
                  <a:lnTo>
                    <a:pt x="5" y="56"/>
                  </a:lnTo>
                  <a:lnTo>
                    <a:pt x="1" y="67"/>
                  </a:lnTo>
                  <a:lnTo>
                    <a:pt x="0" y="81"/>
                  </a:lnTo>
                  <a:lnTo>
                    <a:pt x="0" y="96"/>
                  </a:lnTo>
                  <a:lnTo>
                    <a:pt x="3" y="111"/>
                  </a:lnTo>
                  <a:lnTo>
                    <a:pt x="6" y="127"/>
                  </a:lnTo>
                  <a:lnTo>
                    <a:pt x="12" y="143"/>
                  </a:lnTo>
                  <a:lnTo>
                    <a:pt x="19" y="159"/>
                  </a:lnTo>
                  <a:lnTo>
                    <a:pt x="28" y="175"/>
                  </a:lnTo>
                  <a:lnTo>
                    <a:pt x="38" y="192"/>
                  </a:lnTo>
                  <a:lnTo>
                    <a:pt x="49" y="207"/>
                  </a:lnTo>
                  <a:lnTo>
                    <a:pt x="63" y="223"/>
                  </a:lnTo>
                  <a:lnTo>
                    <a:pt x="77" y="239"/>
                  </a:lnTo>
                  <a:lnTo>
                    <a:pt x="91" y="254"/>
                  </a:lnTo>
                  <a:lnTo>
                    <a:pt x="107" y="269"/>
                  </a:lnTo>
                  <a:lnTo>
                    <a:pt x="124" y="282"/>
                  </a:lnTo>
                  <a:lnTo>
                    <a:pt x="141" y="296"/>
                  </a:lnTo>
                  <a:lnTo>
                    <a:pt x="159" y="310"/>
                  </a:lnTo>
                  <a:lnTo>
                    <a:pt x="177" y="322"/>
                  </a:lnTo>
                  <a:lnTo>
                    <a:pt x="195" y="332"/>
                  </a:lnTo>
                  <a:lnTo>
                    <a:pt x="214" y="343"/>
                  </a:lnTo>
                  <a:lnTo>
                    <a:pt x="233" y="353"/>
                  </a:lnTo>
                  <a:lnTo>
                    <a:pt x="251" y="362"/>
                  </a:lnTo>
                  <a:lnTo>
                    <a:pt x="270" y="369"/>
                  </a:lnTo>
                  <a:lnTo>
                    <a:pt x="288" y="374"/>
                  </a:lnTo>
                  <a:lnTo>
                    <a:pt x="306" y="379"/>
                  </a:lnTo>
                  <a:lnTo>
                    <a:pt x="323" y="383"/>
                  </a:lnTo>
                  <a:lnTo>
                    <a:pt x="339" y="385"/>
                  </a:lnTo>
                  <a:lnTo>
                    <a:pt x="355" y="386"/>
                  </a:lnTo>
                  <a:lnTo>
                    <a:pt x="370" y="385"/>
                  </a:lnTo>
                  <a:lnTo>
                    <a:pt x="384" y="382"/>
                  </a:lnTo>
                  <a:lnTo>
                    <a:pt x="397" y="377"/>
                  </a:lnTo>
                  <a:lnTo>
                    <a:pt x="408" y="371"/>
                  </a:lnTo>
                  <a:lnTo>
                    <a:pt x="419" y="363"/>
                  </a:lnTo>
                  <a:lnTo>
                    <a:pt x="428" y="352"/>
                  </a:lnTo>
                  <a:lnTo>
                    <a:pt x="435" y="341"/>
                  </a:lnTo>
                  <a:lnTo>
                    <a:pt x="271" y="2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Freeform 223"/>
            <p:cNvSpPr>
              <a:spLocks/>
            </p:cNvSpPr>
            <p:nvPr/>
          </p:nvSpPr>
          <p:spPr bwMode="auto">
            <a:xfrm>
              <a:off x="3829050" y="2252663"/>
              <a:ext cx="831850" cy="808038"/>
            </a:xfrm>
            <a:custGeom>
              <a:avLst/>
              <a:gdLst/>
              <a:ahLst/>
              <a:cxnLst>
                <a:cxn ang="0">
                  <a:pos x="3403" y="783"/>
                </a:cxn>
                <a:cxn ang="0">
                  <a:pos x="3409" y="906"/>
                </a:cxn>
                <a:cxn ang="0">
                  <a:pos x="3426" y="1104"/>
                </a:cxn>
                <a:cxn ang="0">
                  <a:pos x="3457" y="1307"/>
                </a:cxn>
                <a:cxn ang="0">
                  <a:pos x="3482" y="1438"/>
                </a:cxn>
                <a:cxn ang="0">
                  <a:pos x="3515" y="1571"/>
                </a:cxn>
                <a:cxn ang="0">
                  <a:pos x="3557" y="1704"/>
                </a:cxn>
                <a:cxn ang="0">
                  <a:pos x="3606" y="1834"/>
                </a:cxn>
                <a:cxn ang="0">
                  <a:pos x="3646" y="1975"/>
                </a:cxn>
                <a:cxn ang="0">
                  <a:pos x="3668" y="2130"/>
                </a:cxn>
                <a:cxn ang="0">
                  <a:pos x="3668" y="2295"/>
                </a:cxn>
                <a:cxn ang="0">
                  <a:pos x="3638" y="2466"/>
                </a:cxn>
                <a:cxn ang="0">
                  <a:pos x="3576" y="2641"/>
                </a:cxn>
                <a:cxn ang="0">
                  <a:pos x="3474" y="2814"/>
                </a:cxn>
                <a:cxn ang="0">
                  <a:pos x="3328" y="2983"/>
                </a:cxn>
                <a:cxn ang="0">
                  <a:pos x="3133" y="3144"/>
                </a:cxn>
                <a:cxn ang="0">
                  <a:pos x="2885" y="3293"/>
                </a:cxn>
                <a:cxn ang="0">
                  <a:pos x="2576" y="3428"/>
                </a:cxn>
                <a:cxn ang="0">
                  <a:pos x="2221" y="3531"/>
                </a:cxn>
                <a:cxn ang="0">
                  <a:pos x="1873" y="3566"/>
                </a:cxn>
                <a:cxn ang="0">
                  <a:pos x="1542" y="3536"/>
                </a:cxn>
                <a:cxn ang="0">
                  <a:pos x="1233" y="3449"/>
                </a:cxn>
                <a:cxn ang="0">
                  <a:pos x="949" y="3309"/>
                </a:cxn>
                <a:cxn ang="0">
                  <a:pos x="693" y="3125"/>
                </a:cxn>
                <a:cxn ang="0">
                  <a:pos x="471" y="2904"/>
                </a:cxn>
                <a:cxn ang="0">
                  <a:pos x="287" y="2651"/>
                </a:cxn>
                <a:cxn ang="0">
                  <a:pos x="144" y="2374"/>
                </a:cxn>
                <a:cxn ang="0">
                  <a:pos x="47" y="2079"/>
                </a:cxn>
                <a:cxn ang="0">
                  <a:pos x="0" y="1774"/>
                </a:cxn>
                <a:cxn ang="0">
                  <a:pos x="91" y="1621"/>
                </a:cxn>
                <a:cxn ang="0">
                  <a:pos x="244" y="1386"/>
                </a:cxn>
                <a:cxn ang="0">
                  <a:pos x="398" y="1169"/>
                </a:cxn>
                <a:cxn ang="0">
                  <a:pos x="582" y="933"/>
                </a:cxn>
                <a:cxn ang="0">
                  <a:pos x="789" y="696"/>
                </a:cxn>
                <a:cxn ang="0">
                  <a:pos x="1018" y="472"/>
                </a:cxn>
                <a:cxn ang="0">
                  <a:pos x="1262" y="279"/>
                </a:cxn>
                <a:cxn ang="0">
                  <a:pos x="1517" y="130"/>
                </a:cxn>
                <a:cxn ang="0">
                  <a:pos x="1779" y="46"/>
                </a:cxn>
                <a:cxn ang="0">
                  <a:pos x="1917" y="24"/>
                </a:cxn>
                <a:cxn ang="0">
                  <a:pos x="2010" y="10"/>
                </a:cxn>
                <a:cxn ang="0">
                  <a:pos x="2141" y="1"/>
                </a:cxn>
                <a:cxn ang="0">
                  <a:pos x="2301" y="2"/>
                </a:cxn>
                <a:cxn ang="0">
                  <a:pos x="2481" y="22"/>
                </a:cxn>
                <a:cxn ang="0">
                  <a:pos x="2672" y="68"/>
                </a:cxn>
                <a:cxn ang="0">
                  <a:pos x="2864" y="148"/>
                </a:cxn>
                <a:cxn ang="0">
                  <a:pos x="3050" y="269"/>
                </a:cxn>
                <a:cxn ang="0">
                  <a:pos x="3219" y="440"/>
                </a:cxn>
                <a:cxn ang="0">
                  <a:pos x="3362" y="668"/>
                </a:cxn>
              </a:cxnLst>
              <a:rect l="0" t="0" r="r" b="b"/>
              <a:pathLst>
                <a:path w="3672" h="3566">
                  <a:moveTo>
                    <a:pt x="3402" y="758"/>
                  </a:moveTo>
                  <a:lnTo>
                    <a:pt x="3402" y="764"/>
                  </a:lnTo>
                  <a:lnTo>
                    <a:pt x="3403" y="783"/>
                  </a:lnTo>
                  <a:lnTo>
                    <a:pt x="3404" y="814"/>
                  </a:lnTo>
                  <a:lnTo>
                    <a:pt x="3406" y="855"/>
                  </a:lnTo>
                  <a:lnTo>
                    <a:pt x="3409" y="906"/>
                  </a:lnTo>
                  <a:lnTo>
                    <a:pt x="3413" y="964"/>
                  </a:lnTo>
                  <a:lnTo>
                    <a:pt x="3419" y="1031"/>
                  </a:lnTo>
                  <a:lnTo>
                    <a:pt x="3426" y="1104"/>
                  </a:lnTo>
                  <a:lnTo>
                    <a:pt x="3437" y="1183"/>
                  </a:lnTo>
                  <a:lnTo>
                    <a:pt x="3449" y="1264"/>
                  </a:lnTo>
                  <a:lnTo>
                    <a:pt x="3457" y="1307"/>
                  </a:lnTo>
                  <a:lnTo>
                    <a:pt x="3464" y="1350"/>
                  </a:lnTo>
                  <a:lnTo>
                    <a:pt x="3472" y="1393"/>
                  </a:lnTo>
                  <a:lnTo>
                    <a:pt x="3482" y="1438"/>
                  </a:lnTo>
                  <a:lnTo>
                    <a:pt x="3492" y="1482"/>
                  </a:lnTo>
                  <a:lnTo>
                    <a:pt x="3504" y="1527"/>
                  </a:lnTo>
                  <a:lnTo>
                    <a:pt x="3515" y="1571"/>
                  </a:lnTo>
                  <a:lnTo>
                    <a:pt x="3529" y="1616"/>
                  </a:lnTo>
                  <a:lnTo>
                    <a:pt x="3542" y="1661"/>
                  </a:lnTo>
                  <a:lnTo>
                    <a:pt x="3557" y="1704"/>
                  </a:lnTo>
                  <a:lnTo>
                    <a:pt x="3572" y="1747"/>
                  </a:lnTo>
                  <a:lnTo>
                    <a:pt x="3589" y="1790"/>
                  </a:lnTo>
                  <a:lnTo>
                    <a:pt x="3606" y="1834"/>
                  </a:lnTo>
                  <a:lnTo>
                    <a:pt x="3621" y="1879"/>
                  </a:lnTo>
                  <a:lnTo>
                    <a:pt x="3635" y="1926"/>
                  </a:lnTo>
                  <a:lnTo>
                    <a:pt x="3646" y="1975"/>
                  </a:lnTo>
                  <a:lnTo>
                    <a:pt x="3656" y="2025"/>
                  </a:lnTo>
                  <a:lnTo>
                    <a:pt x="3663" y="2077"/>
                  </a:lnTo>
                  <a:lnTo>
                    <a:pt x="3668" y="2130"/>
                  </a:lnTo>
                  <a:lnTo>
                    <a:pt x="3672" y="2184"/>
                  </a:lnTo>
                  <a:lnTo>
                    <a:pt x="3672" y="2239"/>
                  </a:lnTo>
                  <a:lnTo>
                    <a:pt x="3668" y="2295"/>
                  </a:lnTo>
                  <a:lnTo>
                    <a:pt x="3661" y="2352"/>
                  </a:lnTo>
                  <a:lnTo>
                    <a:pt x="3652" y="2409"/>
                  </a:lnTo>
                  <a:lnTo>
                    <a:pt x="3638" y="2466"/>
                  </a:lnTo>
                  <a:lnTo>
                    <a:pt x="3621" y="2524"/>
                  </a:lnTo>
                  <a:lnTo>
                    <a:pt x="3601" y="2582"/>
                  </a:lnTo>
                  <a:lnTo>
                    <a:pt x="3576" y="2641"/>
                  </a:lnTo>
                  <a:lnTo>
                    <a:pt x="3546" y="2698"/>
                  </a:lnTo>
                  <a:lnTo>
                    <a:pt x="3513" y="2757"/>
                  </a:lnTo>
                  <a:lnTo>
                    <a:pt x="3474" y="2814"/>
                  </a:lnTo>
                  <a:lnTo>
                    <a:pt x="3431" y="2870"/>
                  </a:lnTo>
                  <a:lnTo>
                    <a:pt x="3383" y="2927"/>
                  </a:lnTo>
                  <a:lnTo>
                    <a:pt x="3328" y="2983"/>
                  </a:lnTo>
                  <a:lnTo>
                    <a:pt x="3269" y="3037"/>
                  </a:lnTo>
                  <a:lnTo>
                    <a:pt x="3204" y="3091"/>
                  </a:lnTo>
                  <a:lnTo>
                    <a:pt x="3133" y="3144"/>
                  </a:lnTo>
                  <a:lnTo>
                    <a:pt x="3057" y="3195"/>
                  </a:lnTo>
                  <a:lnTo>
                    <a:pt x="2974" y="3245"/>
                  </a:lnTo>
                  <a:lnTo>
                    <a:pt x="2885" y="3293"/>
                  </a:lnTo>
                  <a:lnTo>
                    <a:pt x="2789" y="3340"/>
                  </a:lnTo>
                  <a:lnTo>
                    <a:pt x="2686" y="3385"/>
                  </a:lnTo>
                  <a:lnTo>
                    <a:pt x="2576" y="3428"/>
                  </a:lnTo>
                  <a:lnTo>
                    <a:pt x="2459" y="3469"/>
                  </a:lnTo>
                  <a:lnTo>
                    <a:pt x="2339" y="3504"/>
                  </a:lnTo>
                  <a:lnTo>
                    <a:pt x="2221" y="3531"/>
                  </a:lnTo>
                  <a:lnTo>
                    <a:pt x="2104" y="3550"/>
                  </a:lnTo>
                  <a:lnTo>
                    <a:pt x="1988" y="3562"/>
                  </a:lnTo>
                  <a:lnTo>
                    <a:pt x="1873" y="3566"/>
                  </a:lnTo>
                  <a:lnTo>
                    <a:pt x="1762" y="3563"/>
                  </a:lnTo>
                  <a:lnTo>
                    <a:pt x="1651" y="3553"/>
                  </a:lnTo>
                  <a:lnTo>
                    <a:pt x="1542" y="3536"/>
                  </a:lnTo>
                  <a:lnTo>
                    <a:pt x="1437" y="3513"/>
                  </a:lnTo>
                  <a:lnTo>
                    <a:pt x="1334" y="3483"/>
                  </a:lnTo>
                  <a:lnTo>
                    <a:pt x="1233" y="3449"/>
                  </a:lnTo>
                  <a:lnTo>
                    <a:pt x="1136" y="3407"/>
                  </a:lnTo>
                  <a:lnTo>
                    <a:pt x="1041" y="3361"/>
                  </a:lnTo>
                  <a:lnTo>
                    <a:pt x="949" y="3309"/>
                  </a:lnTo>
                  <a:lnTo>
                    <a:pt x="860" y="3253"/>
                  </a:lnTo>
                  <a:lnTo>
                    <a:pt x="775" y="3191"/>
                  </a:lnTo>
                  <a:lnTo>
                    <a:pt x="693" y="3125"/>
                  </a:lnTo>
                  <a:lnTo>
                    <a:pt x="615" y="3055"/>
                  </a:lnTo>
                  <a:lnTo>
                    <a:pt x="541" y="2981"/>
                  </a:lnTo>
                  <a:lnTo>
                    <a:pt x="471" y="2904"/>
                  </a:lnTo>
                  <a:lnTo>
                    <a:pt x="405" y="2822"/>
                  </a:lnTo>
                  <a:lnTo>
                    <a:pt x="344" y="2738"/>
                  </a:lnTo>
                  <a:lnTo>
                    <a:pt x="287" y="2651"/>
                  </a:lnTo>
                  <a:lnTo>
                    <a:pt x="234" y="2561"/>
                  </a:lnTo>
                  <a:lnTo>
                    <a:pt x="186" y="2469"/>
                  </a:lnTo>
                  <a:lnTo>
                    <a:pt x="144" y="2374"/>
                  </a:lnTo>
                  <a:lnTo>
                    <a:pt x="106" y="2278"/>
                  </a:lnTo>
                  <a:lnTo>
                    <a:pt x="74" y="2179"/>
                  </a:lnTo>
                  <a:lnTo>
                    <a:pt x="47" y="2079"/>
                  </a:lnTo>
                  <a:lnTo>
                    <a:pt x="26" y="1979"/>
                  </a:lnTo>
                  <a:lnTo>
                    <a:pt x="9" y="1877"/>
                  </a:lnTo>
                  <a:lnTo>
                    <a:pt x="0" y="1774"/>
                  </a:lnTo>
                  <a:lnTo>
                    <a:pt x="10" y="1756"/>
                  </a:lnTo>
                  <a:lnTo>
                    <a:pt x="41" y="1702"/>
                  </a:lnTo>
                  <a:lnTo>
                    <a:pt x="91" y="1621"/>
                  </a:lnTo>
                  <a:lnTo>
                    <a:pt x="159" y="1513"/>
                  </a:lnTo>
                  <a:lnTo>
                    <a:pt x="200" y="1452"/>
                  </a:lnTo>
                  <a:lnTo>
                    <a:pt x="244" y="1386"/>
                  </a:lnTo>
                  <a:lnTo>
                    <a:pt x="292" y="1317"/>
                  </a:lnTo>
                  <a:lnTo>
                    <a:pt x="343" y="1244"/>
                  </a:lnTo>
                  <a:lnTo>
                    <a:pt x="398" y="1169"/>
                  </a:lnTo>
                  <a:lnTo>
                    <a:pt x="456" y="1092"/>
                  </a:lnTo>
                  <a:lnTo>
                    <a:pt x="517" y="1013"/>
                  </a:lnTo>
                  <a:lnTo>
                    <a:pt x="582" y="933"/>
                  </a:lnTo>
                  <a:lnTo>
                    <a:pt x="649" y="854"/>
                  </a:lnTo>
                  <a:lnTo>
                    <a:pt x="717" y="774"/>
                  </a:lnTo>
                  <a:lnTo>
                    <a:pt x="789" y="696"/>
                  </a:lnTo>
                  <a:lnTo>
                    <a:pt x="863" y="619"/>
                  </a:lnTo>
                  <a:lnTo>
                    <a:pt x="940" y="544"/>
                  </a:lnTo>
                  <a:lnTo>
                    <a:pt x="1018" y="472"/>
                  </a:lnTo>
                  <a:lnTo>
                    <a:pt x="1098" y="403"/>
                  </a:lnTo>
                  <a:lnTo>
                    <a:pt x="1179" y="338"/>
                  </a:lnTo>
                  <a:lnTo>
                    <a:pt x="1262" y="279"/>
                  </a:lnTo>
                  <a:lnTo>
                    <a:pt x="1346" y="223"/>
                  </a:lnTo>
                  <a:lnTo>
                    <a:pt x="1432" y="174"/>
                  </a:lnTo>
                  <a:lnTo>
                    <a:pt x="1517" y="130"/>
                  </a:lnTo>
                  <a:lnTo>
                    <a:pt x="1604" y="95"/>
                  </a:lnTo>
                  <a:lnTo>
                    <a:pt x="1692" y="66"/>
                  </a:lnTo>
                  <a:lnTo>
                    <a:pt x="1779" y="46"/>
                  </a:lnTo>
                  <a:lnTo>
                    <a:pt x="1868" y="33"/>
                  </a:lnTo>
                  <a:lnTo>
                    <a:pt x="1880" y="30"/>
                  </a:lnTo>
                  <a:lnTo>
                    <a:pt x="1917" y="24"/>
                  </a:lnTo>
                  <a:lnTo>
                    <a:pt x="1943" y="20"/>
                  </a:lnTo>
                  <a:lnTo>
                    <a:pt x="1974" y="14"/>
                  </a:lnTo>
                  <a:lnTo>
                    <a:pt x="2010" y="10"/>
                  </a:lnTo>
                  <a:lnTo>
                    <a:pt x="2049" y="6"/>
                  </a:lnTo>
                  <a:lnTo>
                    <a:pt x="2093" y="3"/>
                  </a:lnTo>
                  <a:lnTo>
                    <a:pt x="2141" y="1"/>
                  </a:lnTo>
                  <a:lnTo>
                    <a:pt x="2191" y="0"/>
                  </a:lnTo>
                  <a:lnTo>
                    <a:pt x="2245" y="0"/>
                  </a:lnTo>
                  <a:lnTo>
                    <a:pt x="2301" y="2"/>
                  </a:lnTo>
                  <a:lnTo>
                    <a:pt x="2359" y="6"/>
                  </a:lnTo>
                  <a:lnTo>
                    <a:pt x="2420" y="12"/>
                  </a:lnTo>
                  <a:lnTo>
                    <a:pt x="2481" y="22"/>
                  </a:lnTo>
                  <a:lnTo>
                    <a:pt x="2544" y="34"/>
                  </a:lnTo>
                  <a:lnTo>
                    <a:pt x="2608" y="49"/>
                  </a:lnTo>
                  <a:lnTo>
                    <a:pt x="2672" y="68"/>
                  </a:lnTo>
                  <a:lnTo>
                    <a:pt x="2737" y="91"/>
                  </a:lnTo>
                  <a:lnTo>
                    <a:pt x="2801" y="117"/>
                  </a:lnTo>
                  <a:lnTo>
                    <a:pt x="2864" y="148"/>
                  </a:lnTo>
                  <a:lnTo>
                    <a:pt x="2928" y="184"/>
                  </a:lnTo>
                  <a:lnTo>
                    <a:pt x="2989" y="224"/>
                  </a:lnTo>
                  <a:lnTo>
                    <a:pt x="3050" y="269"/>
                  </a:lnTo>
                  <a:lnTo>
                    <a:pt x="3108" y="320"/>
                  </a:lnTo>
                  <a:lnTo>
                    <a:pt x="3165" y="378"/>
                  </a:lnTo>
                  <a:lnTo>
                    <a:pt x="3219" y="440"/>
                  </a:lnTo>
                  <a:lnTo>
                    <a:pt x="3270" y="509"/>
                  </a:lnTo>
                  <a:lnTo>
                    <a:pt x="3318" y="585"/>
                  </a:lnTo>
                  <a:lnTo>
                    <a:pt x="3362" y="668"/>
                  </a:lnTo>
                  <a:lnTo>
                    <a:pt x="3402" y="7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Freeform 224"/>
            <p:cNvSpPr>
              <a:spLocks/>
            </p:cNvSpPr>
            <p:nvPr/>
          </p:nvSpPr>
          <p:spPr bwMode="auto">
            <a:xfrm>
              <a:off x="3530600" y="1773238"/>
              <a:ext cx="414338" cy="514350"/>
            </a:xfrm>
            <a:custGeom>
              <a:avLst/>
              <a:gdLst/>
              <a:ahLst/>
              <a:cxnLst>
                <a:cxn ang="0">
                  <a:pos x="1783" y="975"/>
                </a:cxn>
                <a:cxn ang="0">
                  <a:pos x="1819" y="801"/>
                </a:cxn>
                <a:cxn ang="0">
                  <a:pos x="1806" y="604"/>
                </a:cxn>
                <a:cxn ang="0">
                  <a:pos x="1698" y="433"/>
                </a:cxn>
                <a:cxn ang="0">
                  <a:pos x="1455" y="327"/>
                </a:cxn>
                <a:cxn ang="0">
                  <a:pos x="1246" y="245"/>
                </a:cxn>
                <a:cxn ang="0">
                  <a:pos x="1150" y="161"/>
                </a:cxn>
                <a:cxn ang="0">
                  <a:pos x="1129" y="85"/>
                </a:cxn>
                <a:cxn ang="0">
                  <a:pos x="1151" y="20"/>
                </a:cxn>
                <a:cxn ang="0">
                  <a:pos x="1121" y="47"/>
                </a:cxn>
                <a:cxn ang="0">
                  <a:pos x="1082" y="127"/>
                </a:cxn>
                <a:cxn ang="0">
                  <a:pos x="1083" y="219"/>
                </a:cxn>
                <a:cxn ang="0">
                  <a:pos x="1147" y="325"/>
                </a:cxn>
                <a:cxn ang="0">
                  <a:pos x="1170" y="354"/>
                </a:cxn>
                <a:cxn ang="0">
                  <a:pos x="1031" y="290"/>
                </a:cxn>
                <a:cxn ang="0">
                  <a:pos x="858" y="252"/>
                </a:cxn>
                <a:cxn ang="0">
                  <a:pos x="656" y="269"/>
                </a:cxn>
                <a:cxn ang="0">
                  <a:pos x="443" y="381"/>
                </a:cxn>
                <a:cxn ang="0">
                  <a:pos x="260" y="532"/>
                </a:cxn>
                <a:cxn ang="0">
                  <a:pos x="143" y="586"/>
                </a:cxn>
                <a:cxn ang="0">
                  <a:pos x="79" y="571"/>
                </a:cxn>
                <a:cxn ang="0">
                  <a:pos x="52" y="527"/>
                </a:cxn>
                <a:cxn ang="0">
                  <a:pos x="51" y="552"/>
                </a:cxn>
                <a:cxn ang="0">
                  <a:pos x="77" y="637"/>
                </a:cxn>
                <a:cxn ang="0">
                  <a:pos x="127" y="687"/>
                </a:cxn>
                <a:cxn ang="0">
                  <a:pos x="213" y="685"/>
                </a:cxn>
                <a:cxn ang="0">
                  <a:pos x="246" y="745"/>
                </a:cxn>
                <a:cxn ang="0">
                  <a:pos x="234" y="883"/>
                </a:cxn>
                <a:cxn ang="0">
                  <a:pos x="264" y="1015"/>
                </a:cxn>
                <a:cxn ang="0">
                  <a:pos x="360" y="1133"/>
                </a:cxn>
                <a:cxn ang="0">
                  <a:pos x="401" y="1237"/>
                </a:cxn>
                <a:cxn ang="0">
                  <a:pos x="335" y="1301"/>
                </a:cxn>
                <a:cxn ang="0">
                  <a:pos x="239" y="1339"/>
                </a:cxn>
                <a:cxn ang="0">
                  <a:pos x="118" y="1316"/>
                </a:cxn>
                <a:cxn ang="0">
                  <a:pos x="9" y="1238"/>
                </a:cxn>
                <a:cxn ang="0">
                  <a:pos x="110" y="1355"/>
                </a:cxn>
                <a:cxn ang="0">
                  <a:pos x="208" y="1406"/>
                </a:cxn>
                <a:cxn ang="0">
                  <a:pos x="331" y="1398"/>
                </a:cxn>
                <a:cxn ang="0">
                  <a:pos x="447" y="1326"/>
                </a:cxn>
                <a:cxn ang="0">
                  <a:pos x="386" y="1437"/>
                </a:cxn>
                <a:cxn ang="0">
                  <a:pos x="351" y="1566"/>
                </a:cxn>
                <a:cxn ang="0">
                  <a:pos x="366" y="1709"/>
                </a:cxn>
                <a:cxn ang="0">
                  <a:pos x="472" y="1842"/>
                </a:cxn>
                <a:cxn ang="0">
                  <a:pos x="531" y="1926"/>
                </a:cxn>
                <a:cxn ang="0">
                  <a:pos x="471" y="2000"/>
                </a:cxn>
                <a:cxn ang="0">
                  <a:pos x="447" y="2073"/>
                </a:cxn>
                <a:cxn ang="0">
                  <a:pos x="458" y="2167"/>
                </a:cxn>
                <a:cxn ang="0">
                  <a:pos x="468" y="2094"/>
                </a:cxn>
                <a:cxn ang="0">
                  <a:pos x="496" y="2023"/>
                </a:cxn>
                <a:cxn ang="0">
                  <a:pos x="548" y="1978"/>
                </a:cxn>
                <a:cxn ang="0">
                  <a:pos x="616" y="1977"/>
                </a:cxn>
                <a:cxn ang="0">
                  <a:pos x="600" y="2087"/>
                </a:cxn>
                <a:cxn ang="0">
                  <a:pos x="628" y="2165"/>
                </a:cxn>
                <a:cxn ang="0">
                  <a:pos x="712" y="2234"/>
                </a:cxn>
                <a:cxn ang="0">
                  <a:pos x="832" y="2263"/>
                </a:cxn>
                <a:cxn ang="0">
                  <a:pos x="770" y="2175"/>
                </a:cxn>
                <a:cxn ang="0">
                  <a:pos x="754" y="2109"/>
                </a:cxn>
                <a:cxn ang="0">
                  <a:pos x="779" y="2042"/>
                </a:cxn>
                <a:cxn ang="0">
                  <a:pos x="892" y="1982"/>
                </a:cxn>
                <a:cxn ang="0">
                  <a:pos x="1191" y="1888"/>
                </a:cxn>
                <a:cxn ang="0">
                  <a:pos x="1351" y="1802"/>
                </a:cxn>
                <a:cxn ang="0">
                  <a:pos x="1469" y="1668"/>
                </a:cxn>
                <a:cxn ang="0">
                  <a:pos x="1514" y="1468"/>
                </a:cxn>
              </a:cxnLst>
              <a:rect l="0" t="0" r="r" b="b"/>
              <a:pathLst>
                <a:path w="1823" h="2271">
                  <a:moveTo>
                    <a:pt x="1736" y="1098"/>
                  </a:moveTo>
                  <a:lnTo>
                    <a:pt x="1739" y="1092"/>
                  </a:lnTo>
                  <a:lnTo>
                    <a:pt x="1749" y="1071"/>
                  </a:lnTo>
                  <a:lnTo>
                    <a:pt x="1761" y="1040"/>
                  </a:lnTo>
                  <a:lnTo>
                    <a:pt x="1776" y="998"/>
                  </a:lnTo>
                  <a:lnTo>
                    <a:pt x="1783" y="975"/>
                  </a:lnTo>
                  <a:lnTo>
                    <a:pt x="1791" y="949"/>
                  </a:lnTo>
                  <a:lnTo>
                    <a:pt x="1798" y="922"/>
                  </a:lnTo>
                  <a:lnTo>
                    <a:pt x="1804" y="893"/>
                  </a:lnTo>
                  <a:lnTo>
                    <a:pt x="1810" y="863"/>
                  </a:lnTo>
                  <a:lnTo>
                    <a:pt x="1816" y="832"/>
                  </a:lnTo>
                  <a:lnTo>
                    <a:pt x="1819" y="801"/>
                  </a:lnTo>
                  <a:lnTo>
                    <a:pt x="1822" y="768"/>
                  </a:lnTo>
                  <a:lnTo>
                    <a:pt x="1823" y="735"/>
                  </a:lnTo>
                  <a:lnTo>
                    <a:pt x="1822" y="703"/>
                  </a:lnTo>
                  <a:lnTo>
                    <a:pt x="1819" y="669"/>
                  </a:lnTo>
                  <a:lnTo>
                    <a:pt x="1813" y="637"/>
                  </a:lnTo>
                  <a:lnTo>
                    <a:pt x="1806" y="604"/>
                  </a:lnTo>
                  <a:lnTo>
                    <a:pt x="1796" y="573"/>
                  </a:lnTo>
                  <a:lnTo>
                    <a:pt x="1782" y="543"/>
                  </a:lnTo>
                  <a:lnTo>
                    <a:pt x="1767" y="513"/>
                  </a:lnTo>
                  <a:lnTo>
                    <a:pt x="1748" y="484"/>
                  </a:lnTo>
                  <a:lnTo>
                    <a:pt x="1725" y="458"/>
                  </a:lnTo>
                  <a:lnTo>
                    <a:pt x="1698" y="433"/>
                  </a:lnTo>
                  <a:lnTo>
                    <a:pt x="1667" y="409"/>
                  </a:lnTo>
                  <a:lnTo>
                    <a:pt x="1633" y="388"/>
                  </a:lnTo>
                  <a:lnTo>
                    <a:pt x="1594" y="370"/>
                  </a:lnTo>
                  <a:lnTo>
                    <a:pt x="1552" y="353"/>
                  </a:lnTo>
                  <a:lnTo>
                    <a:pt x="1504" y="339"/>
                  </a:lnTo>
                  <a:lnTo>
                    <a:pt x="1455" y="327"/>
                  </a:lnTo>
                  <a:lnTo>
                    <a:pt x="1411" y="314"/>
                  </a:lnTo>
                  <a:lnTo>
                    <a:pt x="1370" y="301"/>
                  </a:lnTo>
                  <a:lnTo>
                    <a:pt x="1335" y="287"/>
                  </a:lnTo>
                  <a:lnTo>
                    <a:pt x="1301" y="273"/>
                  </a:lnTo>
                  <a:lnTo>
                    <a:pt x="1272" y="260"/>
                  </a:lnTo>
                  <a:lnTo>
                    <a:pt x="1246" y="245"/>
                  </a:lnTo>
                  <a:lnTo>
                    <a:pt x="1224" y="231"/>
                  </a:lnTo>
                  <a:lnTo>
                    <a:pt x="1203" y="217"/>
                  </a:lnTo>
                  <a:lnTo>
                    <a:pt x="1187" y="203"/>
                  </a:lnTo>
                  <a:lnTo>
                    <a:pt x="1172" y="189"/>
                  </a:lnTo>
                  <a:lnTo>
                    <a:pt x="1160" y="174"/>
                  </a:lnTo>
                  <a:lnTo>
                    <a:pt x="1150" y="161"/>
                  </a:lnTo>
                  <a:lnTo>
                    <a:pt x="1143" y="147"/>
                  </a:lnTo>
                  <a:lnTo>
                    <a:pt x="1136" y="134"/>
                  </a:lnTo>
                  <a:lnTo>
                    <a:pt x="1133" y="121"/>
                  </a:lnTo>
                  <a:lnTo>
                    <a:pt x="1130" y="108"/>
                  </a:lnTo>
                  <a:lnTo>
                    <a:pt x="1129" y="96"/>
                  </a:lnTo>
                  <a:lnTo>
                    <a:pt x="1129" y="85"/>
                  </a:lnTo>
                  <a:lnTo>
                    <a:pt x="1131" y="73"/>
                  </a:lnTo>
                  <a:lnTo>
                    <a:pt x="1133" y="63"/>
                  </a:lnTo>
                  <a:lnTo>
                    <a:pt x="1135" y="52"/>
                  </a:lnTo>
                  <a:lnTo>
                    <a:pt x="1140" y="43"/>
                  </a:lnTo>
                  <a:lnTo>
                    <a:pt x="1143" y="34"/>
                  </a:lnTo>
                  <a:lnTo>
                    <a:pt x="1151" y="20"/>
                  </a:lnTo>
                  <a:lnTo>
                    <a:pt x="1158" y="9"/>
                  </a:lnTo>
                  <a:lnTo>
                    <a:pt x="1164" y="2"/>
                  </a:lnTo>
                  <a:lnTo>
                    <a:pt x="1166" y="0"/>
                  </a:lnTo>
                  <a:lnTo>
                    <a:pt x="1156" y="8"/>
                  </a:lnTo>
                  <a:lnTo>
                    <a:pt x="1134" y="31"/>
                  </a:lnTo>
                  <a:lnTo>
                    <a:pt x="1121" y="47"/>
                  </a:lnTo>
                  <a:lnTo>
                    <a:pt x="1108" y="67"/>
                  </a:lnTo>
                  <a:lnTo>
                    <a:pt x="1102" y="78"/>
                  </a:lnTo>
                  <a:lnTo>
                    <a:pt x="1096" y="90"/>
                  </a:lnTo>
                  <a:lnTo>
                    <a:pt x="1091" y="101"/>
                  </a:lnTo>
                  <a:lnTo>
                    <a:pt x="1085" y="115"/>
                  </a:lnTo>
                  <a:lnTo>
                    <a:pt x="1082" y="127"/>
                  </a:lnTo>
                  <a:lnTo>
                    <a:pt x="1079" y="142"/>
                  </a:lnTo>
                  <a:lnTo>
                    <a:pt x="1077" y="157"/>
                  </a:lnTo>
                  <a:lnTo>
                    <a:pt x="1076" y="171"/>
                  </a:lnTo>
                  <a:lnTo>
                    <a:pt x="1077" y="187"/>
                  </a:lnTo>
                  <a:lnTo>
                    <a:pt x="1079" y="203"/>
                  </a:lnTo>
                  <a:lnTo>
                    <a:pt x="1083" y="219"/>
                  </a:lnTo>
                  <a:lnTo>
                    <a:pt x="1088" y="236"/>
                  </a:lnTo>
                  <a:lnTo>
                    <a:pt x="1096" y="253"/>
                  </a:lnTo>
                  <a:lnTo>
                    <a:pt x="1105" y="270"/>
                  </a:lnTo>
                  <a:lnTo>
                    <a:pt x="1117" y="288"/>
                  </a:lnTo>
                  <a:lnTo>
                    <a:pt x="1131" y="306"/>
                  </a:lnTo>
                  <a:lnTo>
                    <a:pt x="1147" y="325"/>
                  </a:lnTo>
                  <a:lnTo>
                    <a:pt x="1166" y="343"/>
                  </a:lnTo>
                  <a:lnTo>
                    <a:pt x="1188" y="362"/>
                  </a:lnTo>
                  <a:lnTo>
                    <a:pt x="1212" y="381"/>
                  </a:lnTo>
                  <a:lnTo>
                    <a:pt x="1207" y="378"/>
                  </a:lnTo>
                  <a:lnTo>
                    <a:pt x="1193" y="368"/>
                  </a:lnTo>
                  <a:lnTo>
                    <a:pt x="1170" y="354"/>
                  </a:lnTo>
                  <a:lnTo>
                    <a:pt x="1139" y="337"/>
                  </a:lnTo>
                  <a:lnTo>
                    <a:pt x="1121" y="328"/>
                  </a:lnTo>
                  <a:lnTo>
                    <a:pt x="1101" y="318"/>
                  </a:lnTo>
                  <a:lnTo>
                    <a:pt x="1079" y="309"/>
                  </a:lnTo>
                  <a:lnTo>
                    <a:pt x="1056" y="300"/>
                  </a:lnTo>
                  <a:lnTo>
                    <a:pt x="1031" y="290"/>
                  </a:lnTo>
                  <a:lnTo>
                    <a:pt x="1005" y="282"/>
                  </a:lnTo>
                  <a:lnTo>
                    <a:pt x="978" y="273"/>
                  </a:lnTo>
                  <a:lnTo>
                    <a:pt x="950" y="266"/>
                  </a:lnTo>
                  <a:lnTo>
                    <a:pt x="921" y="260"/>
                  </a:lnTo>
                  <a:lnTo>
                    <a:pt x="890" y="255"/>
                  </a:lnTo>
                  <a:lnTo>
                    <a:pt x="858" y="252"/>
                  </a:lnTo>
                  <a:lnTo>
                    <a:pt x="827" y="249"/>
                  </a:lnTo>
                  <a:lnTo>
                    <a:pt x="793" y="249"/>
                  </a:lnTo>
                  <a:lnTo>
                    <a:pt x="760" y="251"/>
                  </a:lnTo>
                  <a:lnTo>
                    <a:pt x="725" y="255"/>
                  </a:lnTo>
                  <a:lnTo>
                    <a:pt x="691" y="261"/>
                  </a:lnTo>
                  <a:lnTo>
                    <a:pt x="656" y="269"/>
                  </a:lnTo>
                  <a:lnTo>
                    <a:pt x="620" y="280"/>
                  </a:lnTo>
                  <a:lnTo>
                    <a:pt x="585" y="294"/>
                  </a:lnTo>
                  <a:lnTo>
                    <a:pt x="549" y="311"/>
                  </a:lnTo>
                  <a:lnTo>
                    <a:pt x="514" y="331"/>
                  </a:lnTo>
                  <a:lnTo>
                    <a:pt x="478" y="354"/>
                  </a:lnTo>
                  <a:lnTo>
                    <a:pt x="443" y="381"/>
                  </a:lnTo>
                  <a:lnTo>
                    <a:pt x="408" y="412"/>
                  </a:lnTo>
                  <a:lnTo>
                    <a:pt x="374" y="443"/>
                  </a:lnTo>
                  <a:lnTo>
                    <a:pt x="343" y="470"/>
                  </a:lnTo>
                  <a:lnTo>
                    <a:pt x="312" y="494"/>
                  </a:lnTo>
                  <a:lnTo>
                    <a:pt x="285" y="515"/>
                  </a:lnTo>
                  <a:lnTo>
                    <a:pt x="260" y="532"/>
                  </a:lnTo>
                  <a:lnTo>
                    <a:pt x="236" y="547"/>
                  </a:lnTo>
                  <a:lnTo>
                    <a:pt x="214" y="560"/>
                  </a:lnTo>
                  <a:lnTo>
                    <a:pt x="195" y="569"/>
                  </a:lnTo>
                  <a:lnTo>
                    <a:pt x="176" y="577"/>
                  </a:lnTo>
                  <a:lnTo>
                    <a:pt x="159" y="582"/>
                  </a:lnTo>
                  <a:lnTo>
                    <a:pt x="143" y="586"/>
                  </a:lnTo>
                  <a:lnTo>
                    <a:pt x="130" y="587"/>
                  </a:lnTo>
                  <a:lnTo>
                    <a:pt x="116" y="587"/>
                  </a:lnTo>
                  <a:lnTo>
                    <a:pt x="106" y="585"/>
                  </a:lnTo>
                  <a:lnTo>
                    <a:pt x="95" y="581"/>
                  </a:lnTo>
                  <a:lnTo>
                    <a:pt x="87" y="577"/>
                  </a:lnTo>
                  <a:lnTo>
                    <a:pt x="79" y="571"/>
                  </a:lnTo>
                  <a:lnTo>
                    <a:pt x="72" y="565"/>
                  </a:lnTo>
                  <a:lnTo>
                    <a:pt x="66" y="558"/>
                  </a:lnTo>
                  <a:lnTo>
                    <a:pt x="62" y="551"/>
                  </a:lnTo>
                  <a:lnTo>
                    <a:pt x="58" y="543"/>
                  </a:lnTo>
                  <a:lnTo>
                    <a:pt x="54" y="534"/>
                  </a:lnTo>
                  <a:lnTo>
                    <a:pt x="52" y="527"/>
                  </a:lnTo>
                  <a:lnTo>
                    <a:pt x="50" y="519"/>
                  </a:lnTo>
                  <a:lnTo>
                    <a:pt x="45" y="492"/>
                  </a:lnTo>
                  <a:lnTo>
                    <a:pt x="45" y="481"/>
                  </a:lnTo>
                  <a:lnTo>
                    <a:pt x="45" y="495"/>
                  </a:lnTo>
                  <a:lnTo>
                    <a:pt x="47" y="529"/>
                  </a:lnTo>
                  <a:lnTo>
                    <a:pt x="51" y="552"/>
                  </a:lnTo>
                  <a:lnTo>
                    <a:pt x="55" y="576"/>
                  </a:lnTo>
                  <a:lnTo>
                    <a:pt x="58" y="589"/>
                  </a:lnTo>
                  <a:lnTo>
                    <a:pt x="62" y="601"/>
                  </a:lnTo>
                  <a:lnTo>
                    <a:pt x="66" y="613"/>
                  </a:lnTo>
                  <a:lnTo>
                    <a:pt x="70" y="625"/>
                  </a:lnTo>
                  <a:lnTo>
                    <a:pt x="77" y="637"/>
                  </a:lnTo>
                  <a:lnTo>
                    <a:pt x="83" y="647"/>
                  </a:lnTo>
                  <a:lnTo>
                    <a:pt x="89" y="658"/>
                  </a:lnTo>
                  <a:lnTo>
                    <a:pt x="97" y="667"/>
                  </a:lnTo>
                  <a:lnTo>
                    <a:pt x="106" y="674"/>
                  </a:lnTo>
                  <a:lnTo>
                    <a:pt x="115" y="682"/>
                  </a:lnTo>
                  <a:lnTo>
                    <a:pt x="127" y="687"/>
                  </a:lnTo>
                  <a:lnTo>
                    <a:pt x="138" y="691"/>
                  </a:lnTo>
                  <a:lnTo>
                    <a:pt x="151" y="694"/>
                  </a:lnTo>
                  <a:lnTo>
                    <a:pt x="164" y="694"/>
                  </a:lnTo>
                  <a:lnTo>
                    <a:pt x="180" y="693"/>
                  </a:lnTo>
                  <a:lnTo>
                    <a:pt x="196" y="690"/>
                  </a:lnTo>
                  <a:lnTo>
                    <a:pt x="213" y="685"/>
                  </a:lnTo>
                  <a:lnTo>
                    <a:pt x="232" y="676"/>
                  </a:lnTo>
                  <a:lnTo>
                    <a:pt x="252" y="666"/>
                  </a:lnTo>
                  <a:lnTo>
                    <a:pt x="274" y="652"/>
                  </a:lnTo>
                  <a:lnTo>
                    <a:pt x="266" y="669"/>
                  </a:lnTo>
                  <a:lnTo>
                    <a:pt x="253" y="714"/>
                  </a:lnTo>
                  <a:lnTo>
                    <a:pt x="246" y="745"/>
                  </a:lnTo>
                  <a:lnTo>
                    <a:pt x="239" y="781"/>
                  </a:lnTo>
                  <a:lnTo>
                    <a:pt x="236" y="800"/>
                  </a:lnTo>
                  <a:lnTo>
                    <a:pt x="235" y="819"/>
                  </a:lnTo>
                  <a:lnTo>
                    <a:pt x="233" y="840"/>
                  </a:lnTo>
                  <a:lnTo>
                    <a:pt x="233" y="861"/>
                  </a:lnTo>
                  <a:lnTo>
                    <a:pt x="234" y="883"/>
                  </a:lnTo>
                  <a:lnTo>
                    <a:pt x="235" y="905"/>
                  </a:lnTo>
                  <a:lnTo>
                    <a:pt x="238" y="927"/>
                  </a:lnTo>
                  <a:lnTo>
                    <a:pt x="242" y="949"/>
                  </a:lnTo>
                  <a:lnTo>
                    <a:pt x="249" y="971"/>
                  </a:lnTo>
                  <a:lnTo>
                    <a:pt x="256" y="993"/>
                  </a:lnTo>
                  <a:lnTo>
                    <a:pt x="264" y="1015"/>
                  </a:lnTo>
                  <a:lnTo>
                    <a:pt x="275" y="1036"/>
                  </a:lnTo>
                  <a:lnTo>
                    <a:pt x="288" y="1056"/>
                  </a:lnTo>
                  <a:lnTo>
                    <a:pt x="303" y="1076"/>
                  </a:lnTo>
                  <a:lnTo>
                    <a:pt x="320" y="1096"/>
                  </a:lnTo>
                  <a:lnTo>
                    <a:pt x="338" y="1115"/>
                  </a:lnTo>
                  <a:lnTo>
                    <a:pt x="360" y="1133"/>
                  </a:lnTo>
                  <a:lnTo>
                    <a:pt x="384" y="1149"/>
                  </a:lnTo>
                  <a:lnTo>
                    <a:pt x="410" y="1165"/>
                  </a:lnTo>
                  <a:lnTo>
                    <a:pt x="441" y="1180"/>
                  </a:lnTo>
                  <a:lnTo>
                    <a:pt x="432" y="1193"/>
                  </a:lnTo>
                  <a:lnTo>
                    <a:pt x="409" y="1227"/>
                  </a:lnTo>
                  <a:lnTo>
                    <a:pt x="401" y="1237"/>
                  </a:lnTo>
                  <a:lnTo>
                    <a:pt x="393" y="1247"/>
                  </a:lnTo>
                  <a:lnTo>
                    <a:pt x="382" y="1258"/>
                  </a:lnTo>
                  <a:lnTo>
                    <a:pt x="372" y="1269"/>
                  </a:lnTo>
                  <a:lnTo>
                    <a:pt x="360" y="1280"/>
                  </a:lnTo>
                  <a:lnTo>
                    <a:pt x="348" y="1290"/>
                  </a:lnTo>
                  <a:lnTo>
                    <a:pt x="335" y="1301"/>
                  </a:lnTo>
                  <a:lnTo>
                    <a:pt x="321" y="1309"/>
                  </a:lnTo>
                  <a:lnTo>
                    <a:pt x="306" y="1317"/>
                  </a:lnTo>
                  <a:lnTo>
                    <a:pt x="290" y="1325"/>
                  </a:lnTo>
                  <a:lnTo>
                    <a:pt x="275" y="1331"/>
                  </a:lnTo>
                  <a:lnTo>
                    <a:pt x="257" y="1336"/>
                  </a:lnTo>
                  <a:lnTo>
                    <a:pt x="239" y="1339"/>
                  </a:lnTo>
                  <a:lnTo>
                    <a:pt x="222" y="1340"/>
                  </a:lnTo>
                  <a:lnTo>
                    <a:pt x="202" y="1340"/>
                  </a:lnTo>
                  <a:lnTo>
                    <a:pt x="182" y="1338"/>
                  </a:lnTo>
                  <a:lnTo>
                    <a:pt x="162" y="1333"/>
                  </a:lnTo>
                  <a:lnTo>
                    <a:pt x="140" y="1326"/>
                  </a:lnTo>
                  <a:lnTo>
                    <a:pt x="118" y="1316"/>
                  </a:lnTo>
                  <a:lnTo>
                    <a:pt x="96" y="1304"/>
                  </a:lnTo>
                  <a:lnTo>
                    <a:pt x="74" y="1288"/>
                  </a:lnTo>
                  <a:lnTo>
                    <a:pt x="50" y="1270"/>
                  </a:lnTo>
                  <a:lnTo>
                    <a:pt x="26" y="1248"/>
                  </a:lnTo>
                  <a:lnTo>
                    <a:pt x="0" y="1223"/>
                  </a:lnTo>
                  <a:lnTo>
                    <a:pt x="9" y="1238"/>
                  </a:lnTo>
                  <a:lnTo>
                    <a:pt x="33" y="1274"/>
                  </a:lnTo>
                  <a:lnTo>
                    <a:pt x="51" y="1296"/>
                  </a:lnTo>
                  <a:lnTo>
                    <a:pt x="71" y="1321"/>
                  </a:lnTo>
                  <a:lnTo>
                    <a:pt x="84" y="1332"/>
                  </a:lnTo>
                  <a:lnTo>
                    <a:pt x="96" y="1343"/>
                  </a:lnTo>
                  <a:lnTo>
                    <a:pt x="110" y="1355"/>
                  </a:lnTo>
                  <a:lnTo>
                    <a:pt x="125" y="1366"/>
                  </a:lnTo>
                  <a:lnTo>
                    <a:pt x="139" y="1376"/>
                  </a:lnTo>
                  <a:lnTo>
                    <a:pt x="156" y="1385"/>
                  </a:lnTo>
                  <a:lnTo>
                    <a:pt x="173" y="1394"/>
                  </a:lnTo>
                  <a:lnTo>
                    <a:pt x="189" y="1400"/>
                  </a:lnTo>
                  <a:lnTo>
                    <a:pt x="208" y="1406"/>
                  </a:lnTo>
                  <a:lnTo>
                    <a:pt x="227" y="1409"/>
                  </a:lnTo>
                  <a:lnTo>
                    <a:pt x="247" y="1411"/>
                  </a:lnTo>
                  <a:lnTo>
                    <a:pt x="266" y="1411"/>
                  </a:lnTo>
                  <a:lnTo>
                    <a:pt x="287" y="1409"/>
                  </a:lnTo>
                  <a:lnTo>
                    <a:pt x="309" y="1405"/>
                  </a:lnTo>
                  <a:lnTo>
                    <a:pt x="331" y="1398"/>
                  </a:lnTo>
                  <a:lnTo>
                    <a:pt x="354" y="1388"/>
                  </a:lnTo>
                  <a:lnTo>
                    <a:pt x="377" y="1377"/>
                  </a:lnTo>
                  <a:lnTo>
                    <a:pt x="401" y="1361"/>
                  </a:lnTo>
                  <a:lnTo>
                    <a:pt x="425" y="1342"/>
                  </a:lnTo>
                  <a:lnTo>
                    <a:pt x="450" y="1321"/>
                  </a:lnTo>
                  <a:lnTo>
                    <a:pt x="447" y="1326"/>
                  </a:lnTo>
                  <a:lnTo>
                    <a:pt x="439" y="1338"/>
                  </a:lnTo>
                  <a:lnTo>
                    <a:pt x="426" y="1359"/>
                  </a:lnTo>
                  <a:lnTo>
                    <a:pt x="410" y="1386"/>
                  </a:lnTo>
                  <a:lnTo>
                    <a:pt x="402" y="1402"/>
                  </a:lnTo>
                  <a:lnTo>
                    <a:pt x="394" y="1419"/>
                  </a:lnTo>
                  <a:lnTo>
                    <a:pt x="386" y="1437"/>
                  </a:lnTo>
                  <a:lnTo>
                    <a:pt x="378" y="1456"/>
                  </a:lnTo>
                  <a:lnTo>
                    <a:pt x="371" y="1477"/>
                  </a:lnTo>
                  <a:lnTo>
                    <a:pt x="365" y="1498"/>
                  </a:lnTo>
                  <a:lnTo>
                    <a:pt x="358" y="1520"/>
                  </a:lnTo>
                  <a:lnTo>
                    <a:pt x="354" y="1543"/>
                  </a:lnTo>
                  <a:lnTo>
                    <a:pt x="351" y="1566"/>
                  </a:lnTo>
                  <a:lnTo>
                    <a:pt x="349" y="1589"/>
                  </a:lnTo>
                  <a:lnTo>
                    <a:pt x="348" y="1613"/>
                  </a:lnTo>
                  <a:lnTo>
                    <a:pt x="349" y="1637"/>
                  </a:lnTo>
                  <a:lnTo>
                    <a:pt x="353" y="1661"/>
                  </a:lnTo>
                  <a:lnTo>
                    <a:pt x="358" y="1685"/>
                  </a:lnTo>
                  <a:lnTo>
                    <a:pt x="366" y="1709"/>
                  </a:lnTo>
                  <a:lnTo>
                    <a:pt x="376" y="1733"/>
                  </a:lnTo>
                  <a:lnTo>
                    <a:pt x="389" y="1756"/>
                  </a:lnTo>
                  <a:lnTo>
                    <a:pt x="405" y="1779"/>
                  </a:lnTo>
                  <a:lnTo>
                    <a:pt x="424" y="1801"/>
                  </a:lnTo>
                  <a:lnTo>
                    <a:pt x="446" y="1822"/>
                  </a:lnTo>
                  <a:lnTo>
                    <a:pt x="472" y="1842"/>
                  </a:lnTo>
                  <a:lnTo>
                    <a:pt x="501" y="1862"/>
                  </a:lnTo>
                  <a:lnTo>
                    <a:pt x="534" y="1880"/>
                  </a:lnTo>
                  <a:lnTo>
                    <a:pt x="571" y="1898"/>
                  </a:lnTo>
                  <a:lnTo>
                    <a:pt x="564" y="1902"/>
                  </a:lnTo>
                  <a:lnTo>
                    <a:pt x="544" y="1916"/>
                  </a:lnTo>
                  <a:lnTo>
                    <a:pt x="531" y="1926"/>
                  </a:lnTo>
                  <a:lnTo>
                    <a:pt x="518" y="1938"/>
                  </a:lnTo>
                  <a:lnTo>
                    <a:pt x="503" y="1953"/>
                  </a:lnTo>
                  <a:lnTo>
                    <a:pt x="490" y="1970"/>
                  </a:lnTo>
                  <a:lnTo>
                    <a:pt x="482" y="1979"/>
                  </a:lnTo>
                  <a:lnTo>
                    <a:pt x="476" y="1990"/>
                  </a:lnTo>
                  <a:lnTo>
                    <a:pt x="471" y="2000"/>
                  </a:lnTo>
                  <a:lnTo>
                    <a:pt x="465" y="2011"/>
                  </a:lnTo>
                  <a:lnTo>
                    <a:pt x="461" y="2022"/>
                  </a:lnTo>
                  <a:lnTo>
                    <a:pt x="455" y="2035"/>
                  </a:lnTo>
                  <a:lnTo>
                    <a:pt x="452" y="2047"/>
                  </a:lnTo>
                  <a:lnTo>
                    <a:pt x="449" y="2060"/>
                  </a:lnTo>
                  <a:lnTo>
                    <a:pt x="447" y="2073"/>
                  </a:lnTo>
                  <a:lnTo>
                    <a:pt x="446" y="2088"/>
                  </a:lnTo>
                  <a:lnTo>
                    <a:pt x="446" y="2102"/>
                  </a:lnTo>
                  <a:lnTo>
                    <a:pt x="447" y="2118"/>
                  </a:lnTo>
                  <a:lnTo>
                    <a:pt x="449" y="2134"/>
                  </a:lnTo>
                  <a:lnTo>
                    <a:pt x="453" y="2149"/>
                  </a:lnTo>
                  <a:lnTo>
                    <a:pt x="458" y="2167"/>
                  </a:lnTo>
                  <a:lnTo>
                    <a:pt x="465" y="2184"/>
                  </a:lnTo>
                  <a:lnTo>
                    <a:pt x="464" y="2174"/>
                  </a:lnTo>
                  <a:lnTo>
                    <a:pt x="463" y="2149"/>
                  </a:lnTo>
                  <a:lnTo>
                    <a:pt x="464" y="2133"/>
                  </a:lnTo>
                  <a:lnTo>
                    <a:pt x="465" y="2114"/>
                  </a:lnTo>
                  <a:lnTo>
                    <a:pt x="468" y="2094"/>
                  </a:lnTo>
                  <a:lnTo>
                    <a:pt x="473" y="2073"/>
                  </a:lnTo>
                  <a:lnTo>
                    <a:pt x="476" y="2063"/>
                  </a:lnTo>
                  <a:lnTo>
                    <a:pt x="480" y="2052"/>
                  </a:lnTo>
                  <a:lnTo>
                    <a:pt x="485" y="2042"/>
                  </a:lnTo>
                  <a:lnTo>
                    <a:pt x="490" y="2032"/>
                  </a:lnTo>
                  <a:lnTo>
                    <a:pt x="496" y="2023"/>
                  </a:lnTo>
                  <a:lnTo>
                    <a:pt x="502" y="2014"/>
                  </a:lnTo>
                  <a:lnTo>
                    <a:pt x="510" y="2005"/>
                  </a:lnTo>
                  <a:lnTo>
                    <a:pt x="518" y="1998"/>
                  </a:lnTo>
                  <a:lnTo>
                    <a:pt x="527" y="1991"/>
                  </a:lnTo>
                  <a:lnTo>
                    <a:pt x="538" y="1984"/>
                  </a:lnTo>
                  <a:lnTo>
                    <a:pt x="548" y="1978"/>
                  </a:lnTo>
                  <a:lnTo>
                    <a:pt x="561" y="1974"/>
                  </a:lnTo>
                  <a:lnTo>
                    <a:pt x="574" y="1971"/>
                  </a:lnTo>
                  <a:lnTo>
                    <a:pt x="589" y="1968"/>
                  </a:lnTo>
                  <a:lnTo>
                    <a:pt x="603" y="1967"/>
                  </a:lnTo>
                  <a:lnTo>
                    <a:pt x="621" y="1967"/>
                  </a:lnTo>
                  <a:lnTo>
                    <a:pt x="616" y="1977"/>
                  </a:lnTo>
                  <a:lnTo>
                    <a:pt x="607" y="2006"/>
                  </a:lnTo>
                  <a:lnTo>
                    <a:pt x="602" y="2027"/>
                  </a:lnTo>
                  <a:lnTo>
                    <a:pt x="600" y="2049"/>
                  </a:lnTo>
                  <a:lnTo>
                    <a:pt x="599" y="2062"/>
                  </a:lnTo>
                  <a:lnTo>
                    <a:pt x="599" y="2074"/>
                  </a:lnTo>
                  <a:lnTo>
                    <a:pt x="600" y="2087"/>
                  </a:lnTo>
                  <a:lnTo>
                    <a:pt x="602" y="2099"/>
                  </a:lnTo>
                  <a:lnTo>
                    <a:pt x="606" y="2113"/>
                  </a:lnTo>
                  <a:lnTo>
                    <a:pt x="610" y="2126"/>
                  </a:lnTo>
                  <a:lnTo>
                    <a:pt x="614" y="2139"/>
                  </a:lnTo>
                  <a:lnTo>
                    <a:pt x="621" y="2152"/>
                  </a:lnTo>
                  <a:lnTo>
                    <a:pt x="628" y="2165"/>
                  </a:lnTo>
                  <a:lnTo>
                    <a:pt x="638" y="2178"/>
                  </a:lnTo>
                  <a:lnTo>
                    <a:pt x="649" y="2190"/>
                  </a:lnTo>
                  <a:lnTo>
                    <a:pt x="662" y="2202"/>
                  </a:lnTo>
                  <a:lnTo>
                    <a:pt x="676" y="2213"/>
                  </a:lnTo>
                  <a:lnTo>
                    <a:pt x="693" y="2224"/>
                  </a:lnTo>
                  <a:lnTo>
                    <a:pt x="712" y="2234"/>
                  </a:lnTo>
                  <a:lnTo>
                    <a:pt x="733" y="2243"/>
                  </a:lnTo>
                  <a:lnTo>
                    <a:pt x="756" y="2253"/>
                  </a:lnTo>
                  <a:lnTo>
                    <a:pt x="782" y="2260"/>
                  </a:lnTo>
                  <a:lnTo>
                    <a:pt x="810" y="2266"/>
                  </a:lnTo>
                  <a:lnTo>
                    <a:pt x="840" y="2271"/>
                  </a:lnTo>
                  <a:lnTo>
                    <a:pt x="832" y="2263"/>
                  </a:lnTo>
                  <a:lnTo>
                    <a:pt x="812" y="2240"/>
                  </a:lnTo>
                  <a:lnTo>
                    <a:pt x="800" y="2224"/>
                  </a:lnTo>
                  <a:lnTo>
                    <a:pt x="788" y="2207"/>
                  </a:lnTo>
                  <a:lnTo>
                    <a:pt x="782" y="2196"/>
                  </a:lnTo>
                  <a:lnTo>
                    <a:pt x="776" y="2187"/>
                  </a:lnTo>
                  <a:lnTo>
                    <a:pt x="770" y="2175"/>
                  </a:lnTo>
                  <a:lnTo>
                    <a:pt x="766" y="2165"/>
                  </a:lnTo>
                  <a:lnTo>
                    <a:pt x="762" y="2154"/>
                  </a:lnTo>
                  <a:lnTo>
                    <a:pt x="759" y="2143"/>
                  </a:lnTo>
                  <a:lnTo>
                    <a:pt x="756" y="2132"/>
                  </a:lnTo>
                  <a:lnTo>
                    <a:pt x="754" y="2120"/>
                  </a:lnTo>
                  <a:lnTo>
                    <a:pt x="754" y="2109"/>
                  </a:lnTo>
                  <a:lnTo>
                    <a:pt x="755" y="2097"/>
                  </a:lnTo>
                  <a:lnTo>
                    <a:pt x="756" y="2086"/>
                  </a:lnTo>
                  <a:lnTo>
                    <a:pt x="760" y="2074"/>
                  </a:lnTo>
                  <a:lnTo>
                    <a:pt x="764" y="2064"/>
                  </a:lnTo>
                  <a:lnTo>
                    <a:pt x="770" y="2052"/>
                  </a:lnTo>
                  <a:lnTo>
                    <a:pt x="779" y="2042"/>
                  </a:lnTo>
                  <a:lnTo>
                    <a:pt x="789" y="2032"/>
                  </a:lnTo>
                  <a:lnTo>
                    <a:pt x="801" y="2023"/>
                  </a:lnTo>
                  <a:lnTo>
                    <a:pt x="815" y="2014"/>
                  </a:lnTo>
                  <a:lnTo>
                    <a:pt x="831" y="2005"/>
                  </a:lnTo>
                  <a:lnTo>
                    <a:pt x="850" y="1997"/>
                  </a:lnTo>
                  <a:lnTo>
                    <a:pt x="892" y="1982"/>
                  </a:lnTo>
                  <a:lnTo>
                    <a:pt x="940" y="1968"/>
                  </a:lnTo>
                  <a:lnTo>
                    <a:pt x="993" y="1952"/>
                  </a:lnTo>
                  <a:lnTo>
                    <a:pt x="1048" y="1936"/>
                  </a:lnTo>
                  <a:lnTo>
                    <a:pt x="1105" y="1919"/>
                  </a:lnTo>
                  <a:lnTo>
                    <a:pt x="1163" y="1899"/>
                  </a:lnTo>
                  <a:lnTo>
                    <a:pt x="1191" y="1888"/>
                  </a:lnTo>
                  <a:lnTo>
                    <a:pt x="1219" y="1876"/>
                  </a:lnTo>
                  <a:lnTo>
                    <a:pt x="1247" y="1863"/>
                  </a:lnTo>
                  <a:lnTo>
                    <a:pt x="1274" y="1850"/>
                  </a:lnTo>
                  <a:lnTo>
                    <a:pt x="1301" y="1835"/>
                  </a:lnTo>
                  <a:lnTo>
                    <a:pt x="1326" y="1819"/>
                  </a:lnTo>
                  <a:lnTo>
                    <a:pt x="1351" y="1802"/>
                  </a:lnTo>
                  <a:lnTo>
                    <a:pt x="1375" y="1783"/>
                  </a:lnTo>
                  <a:lnTo>
                    <a:pt x="1397" y="1763"/>
                  </a:lnTo>
                  <a:lnTo>
                    <a:pt x="1418" y="1742"/>
                  </a:lnTo>
                  <a:lnTo>
                    <a:pt x="1437" y="1719"/>
                  </a:lnTo>
                  <a:lnTo>
                    <a:pt x="1455" y="1694"/>
                  </a:lnTo>
                  <a:lnTo>
                    <a:pt x="1469" y="1668"/>
                  </a:lnTo>
                  <a:lnTo>
                    <a:pt x="1483" y="1640"/>
                  </a:lnTo>
                  <a:lnTo>
                    <a:pt x="1494" y="1610"/>
                  </a:lnTo>
                  <a:lnTo>
                    <a:pt x="1503" y="1577"/>
                  </a:lnTo>
                  <a:lnTo>
                    <a:pt x="1510" y="1543"/>
                  </a:lnTo>
                  <a:lnTo>
                    <a:pt x="1513" y="1506"/>
                  </a:lnTo>
                  <a:lnTo>
                    <a:pt x="1514" y="1468"/>
                  </a:lnTo>
                  <a:lnTo>
                    <a:pt x="1512" y="1427"/>
                  </a:lnTo>
                  <a:lnTo>
                    <a:pt x="1736" y="109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Freeform 225"/>
            <p:cNvSpPr>
              <a:spLocks/>
            </p:cNvSpPr>
            <p:nvPr/>
          </p:nvSpPr>
          <p:spPr bwMode="auto">
            <a:xfrm>
              <a:off x="3846513" y="2000251"/>
              <a:ext cx="100013" cy="96838"/>
            </a:xfrm>
            <a:custGeom>
              <a:avLst/>
              <a:gdLst/>
              <a:ahLst/>
              <a:cxnLst>
                <a:cxn ang="0">
                  <a:pos x="440" y="112"/>
                </a:cxn>
                <a:cxn ang="0">
                  <a:pos x="430" y="101"/>
                </a:cxn>
                <a:cxn ang="0">
                  <a:pos x="403" y="77"/>
                </a:cxn>
                <a:cxn ang="0">
                  <a:pos x="384" y="63"/>
                </a:cxn>
                <a:cxn ang="0">
                  <a:pos x="362" y="47"/>
                </a:cxn>
                <a:cxn ang="0">
                  <a:pos x="350" y="40"/>
                </a:cxn>
                <a:cxn ang="0">
                  <a:pos x="337" y="32"/>
                </a:cxn>
                <a:cxn ang="0">
                  <a:pos x="323" y="25"/>
                </a:cxn>
                <a:cxn ang="0">
                  <a:pos x="310" y="19"/>
                </a:cxn>
                <a:cxn ang="0">
                  <a:pos x="295" y="14"/>
                </a:cxn>
                <a:cxn ang="0">
                  <a:pos x="281" y="8"/>
                </a:cxn>
                <a:cxn ang="0">
                  <a:pos x="265" y="5"/>
                </a:cxn>
                <a:cxn ang="0">
                  <a:pos x="249" y="2"/>
                </a:cxn>
                <a:cxn ang="0">
                  <a:pos x="234" y="0"/>
                </a:cxn>
                <a:cxn ang="0">
                  <a:pos x="218" y="0"/>
                </a:cxn>
                <a:cxn ang="0">
                  <a:pos x="201" y="1"/>
                </a:cxn>
                <a:cxn ang="0">
                  <a:pos x="185" y="4"/>
                </a:cxn>
                <a:cxn ang="0">
                  <a:pos x="168" y="8"/>
                </a:cxn>
                <a:cxn ang="0">
                  <a:pos x="151" y="15"/>
                </a:cxn>
                <a:cxn ang="0">
                  <a:pos x="135" y="23"/>
                </a:cxn>
                <a:cxn ang="0">
                  <a:pos x="119" y="33"/>
                </a:cxn>
                <a:cxn ang="0">
                  <a:pos x="102" y="46"/>
                </a:cxn>
                <a:cxn ang="0">
                  <a:pos x="86" y="60"/>
                </a:cxn>
                <a:cxn ang="0">
                  <a:pos x="70" y="78"/>
                </a:cxn>
                <a:cxn ang="0">
                  <a:pos x="53" y="98"/>
                </a:cxn>
                <a:cxn ang="0">
                  <a:pos x="47" y="109"/>
                </a:cxn>
                <a:cxn ang="0">
                  <a:pos x="32" y="138"/>
                </a:cxn>
                <a:cxn ang="0">
                  <a:pos x="24" y="158"/>
                </a:cxn>
                <a:cxn ang="0">
                  <a:pos x="16" y="181"/>
                </a:cxn>
                <a:cxn ang="0">
                  <a:pos x="12" y="193"/>
                </a:cxn>
                <a:cxn ang="0">
                  <a:pos x="8" y="206"/>
                </a:cxn>
                <a:cxn ang="0">
                  <a:pos x="5" y="219"/>
                </a:cxn>
                <a:cxn ang="0">
                  <a:pos x="3" y="233"/>
                </a:cxn>
                <a:cxn ang="0">
                  <a:pos x="1" y="246"/>
                </a:cxn>
                <a:cxn ang="0">
                  <a:pos x="0" y="260"/>
                </a:cxn>
                <a:cxn ang="0">
                  <a:pos x="0" y="274"/>
                </a:cxn>
                <a:cxn ang="0">
                  <a:pos x="0" y="288"/>
                </a:cxn>
                <a:cxn ang="0">
                  <a:pos x="2" y="302"/>
                </a:cxn>
                <a:cxn ang="0">
                  <a:pos x="5" y="315"/>
                </a:cxn>
                <a:cxn ang="0">
                  <a:pos x="9" y="329"/>
                </a:cxn>
                <a:cxn ang="0">
                  <a:pos x="15" y="342"/>
                </a:cxn>
                <a:cxn ang="0">
                  <a:pos x="22" y="356"/>
                </a:cxn>
                <a:cxn ang="0">
                  <a:pos x="30" y="367"/>
                </a:cxn>
                <a:cxn ang="0">
                  <a:pos x="40" y="380"/>
                </a:cxn>
                <a:cxn ang="0">
                  <a:pos x="52" y="391"/>
                </a:cxn>
                <a:cxn ang="0">
                  <a:pos x="66" y="402"/>
                </a:cxn>
                <a:cxn ang="0">
                  <a:pos x="81" y="411"/>
                </a:cxn>
                <a:cxn ang="0">
                  <a:pos x="99" y="421"/>
                </a:cxn>
                <a:cxn ang="0">
                  <a:pos x="119" y="429"/>
                </a:cxn>
                <a:cxn ang="0">
                  <a:pos x="440" y="112"/>
                </a:cxn>
              </a:cxnLst>
              <a:rect l="0" t="0" r="r" b="b"/>
              <a:pathLst>
                <a:path w="440" h="429">
                  <a:moveTo>
                    <a:pt x="440" y="112"/>
                  </a:moveTo>
                  <a:lnTo>
                    <a:pt x="430" y="101"/>
                  </a:lnTo>
                  <a:lnTo>
                    <a:pt x="403" y="77"/>
                  </a:lnTo>
                  <a:lnTo>
                    <a:pt x="384" y="63"/>
                  </a:lnTo>
                  <a:lnTo>
                    <a:pt x="362" y="47"/>
                  </a:lnTo>
                  <a:lnTo>
                    <a:pt x="350" y="40"/>
                  </a:lnTo>
                  <a:lnTo>
                    <a:pt x="337" y="32"/>
                  </a:lnTo>
                  <a:lnTo>
                    <a:pt x="323" y="25"/>
                  </a:lnTo>
                  <a:lnTo>
                    <a:pt x="310" y="19"/>
                  </a:lnTo>
                  <a:lnTo>
                    <a:pt x="295" y="14"/>
                  </a:lnTo>
                  <a:lnTo>
                    <a:pt x="281" y="8"/>
                  </a:lnTo>
                  <a:lnTo>
                    <a:pt x="265" y="5"/>
                  </a:lnTo>
                  <a:lnTo>
                    <a:pt x="249" y="2"/>
                  </a:lnTo>
                  <a:lnTo>
                    <a:pt x="234" y="0"/>
                  </a:lnTo>
                  <a:lnTo>
                    <a:pt x="218" y="0"/>
                  </a:lnTo>
                  <a:lnTo>
                    <a:pt x="201" y="1"/>
                  </a:lnTo>
                  <a:lnTo>
                    <a:pt x="185" y="4"/>
                  </a:lnTo>
                  <a:lnTo>
                    <a:pt x="168" y="8"/>
                  </a:lnTo>
                  <a:lnTo>
                    <a:pt x="151" y="15"/>
                  </a:lnTo>
                  <a:lnTo>
                    <a:pt x="135" y="23"/>
                  </a:lnTo>
                  <a:lnTo>
                    <a:pt x="119" y="33"/>
                  </a:lnTo>
                  <a:lnTo>
                    <a:pt x="102" y="46"/>
                  </a:lnTo>
                  <a:lnTo>
                    <a:pt x="86" y="60"/>
                  </a:lnTo>
                  <a:lnTo>
                    <a:pt x="70" y="78"/>
                  </a:lnTo>
                  <a:lnTo>
                    <a:pt x="53" y="98"/>
                  </a:lnTo>
                  <a:lnTo>
                    <a:pt x="47" y="109"/>
                  </a:lnTo>
                  <a:lnTo>
                    <a:pt x="32" y="138"/>
                  </a:lnTo>
                  <a:lnTo>
                    <a:pt x="24" y="158"/>
                  </a:lnTo>
                  <a:lnTo>
                    <a:pt x="16" y="181"/>
                  </a:lnTo>
                  <a:lnTo>
                    <a:pt x="12" y="193"/>
                  </a:lnTo>
                  <a:lnTo>
                    <a:pt x="8" y="206"/>
                  </a:lnTo>
                  <a:lnTo>
                    <a:pt x="5" y="219"/>
                  </a:lnTo>
                  <a:lnTo>
                    <a:pt x="3" y="233"/>
                  </a:lnTo>
                  <a:lnTo>
                    <a:pt x="1" y="246"/>
                  </a:lnTo>
                  <a:lnTo>
                    <a:pt x="0" y="260"/>
                  </a:lnTo>
                  <a:lnTo>
                    <a:pt x="0" y="274"/>
                  </a:lnTo>
                  <a:lnTo>
                    <a:pt x="0" y="288"/>
                  </a:lnTo>
                  <a:lnTo>
                    <a:pt x="2" y="302"/>
                  </a:lnTo>
                  <a:lnTo>
                    <a:pt x="5" y="315"/>
                  </a:lnTo>
                  <a:lnTo>
                    <a:pt x="9" y="329"/>
                  </a:lnTo>
                  <a:lnTo>
                    <a:pt x="15" y="342"/>
                  </a:lnTo>
                  <a:lnTo>
                    <a:pt x="22" y="356"/>
                  </a:lnTo>
                  <a:lnTo>
                    <a:pt x="30" y="367"/>
                  </a:lnTo>
                  <a:lnTo>
                    <a:pt x="40" y="380"/>
                  </a:lnTo>
                  <a:lnTo>
                    <a:pt x="52" y="391"/>
                  </a:lnTo>
                  <a:lnTo>
                    <a:pt x="66" y="402"/>
                  </a:lnTo>
                  <a:lnTo>
                    <a:pt x="81" y="411"/>
                  </a:lnTo>
                  <a:lnTo>
                    <a:pt x="99" y="421"/>
                  </a:lnTo>
                  <a:lnTo>
                    <a:pt x="119" y="429"/>
                  </a:lnTo>
                  <a:lnTo>
                    <a:pt x="440" y="1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Freeform 226"/>
            <p:cNvSpPr>
              <a:spLocks/>
            </p:cNvSpPr>
            <p:nvPr/>
          </p:nvSpPr>
          <p:spPr bwMode="auto">
            <a:xfrm>
              <a:off x="3870325" y="2008188"/>
              <a:ext cx="134938" cy="120650"/>
            </a:xfrm>
            <a:custGeom>
              <a:avLst/>
              <a:gdLst/>
              <a:ahLst/>
              <a:cxnLst>
                <a:cxn ang="0">
                  <a:pos x="595" y="249"/>
                </a:cxn>
                <a:cxn ang="0">
                  <a:pos x="587" y="232"/>
                </a:cxn>
                <a:cxn ang="0">
                  <a:pos x="562" y="190"/>
                </a:cxn>
                <a:cxn ang="0">
                  <a:pos x="543" y="163"/>
                </a:cxn>
                <a:cxn ang="0">
                  <a:pos x="521" y="134"/>
                </a:cxn>
                <a:cxn ang="0">
                  <a:pos x="508" y="119"/>
                </a:cxn>
                <a:cxn ang="0">
                  <a:pos x="496" y="105"/>
                </a:cxn>
                <a:cxn ang="0">
                  <a:pos x="482" y="90"/>
                </a:cxn>
                <a:cxn ang="0">
                  <a:pos x="468" y="77"/>
                </a:cxn>
                <a:cxn ang="0">
                  <a:pos x="452" y="63"/>
                </a:cxn>
                <a:cxn ang="0">
                  <a:pos x="437" y="51"/>
                </a:cxn>
                <a:cxn ang="0">
                  <a:pos x="419" y="39"/>
                </a:cxn>
                <a:cxn ang="0">
                  <a:pos x="402" y="29"/>
                </a:cxn>
                <a:cxn ang="0">
                  <a:pos x="383" y="20"/>
                </a:cxn>
                <a:cxn ang="0">
                  <a:pos x="365" y="12"/>
                </a:cxn>
                <a:cxn ang="0">
                  <a:pos x="346" y="7"/>
                </a:cxn>
                <a:cxn ang="0">
                  <a:pos x="326" y="3"/>
                </a:cxn>
                <a:cxn ang="0">
                  <a:pos x="305" y="0"/>
                </a:cxn>
                <a:cxn ang="0">
                  <a:pos x="284" y="1"/>
                </a:cxn>
                <a:cxn ang="0">
                  <a:pos x="262" y="5"/>
                </a:cxn>
                <a:cxn ang="0">
                  <a:pos x="240" y="10"/>
                </a:cxn>
                <a:cxn ang="0">
                  <a:pos x="218" y="18"/>
                </a:cxn>
                <a:cxn ang="0">
                  <a:pos x="196" y="30"/>
                </a:cxn>
                <a:cxn ang="0">
                  <a:pos x="173" y="44"/>
                </a:cxn>
                <a:cxn ang="0">
                  <a:pos x="149" y="62"/>
                </a:cxn>
                <a:cxn ang="0">
                  <a:pos x="121" y="86"/>
                </a:cxn>
                <a:cxn ang="0">
                  <a:pos x="97" y="110"/>
                </a:cxn>
                <a:cxn ang="0">
                  <a:pos x="77" y="133"/>
                </a:cxn>
                <a:cxn ang="0">
                  <a:pos x="59" y="156"/>
                </a:cxn>
                <a:cxn ang="0">
                  <a:pos x="43" y="179"/>
                </a:cxn>
                <a:cxn ang="0">
                  <a:pos x="31" y="201"/>
                </a:cxn>
                <a:cxn ang="0">
                  <a:pos x="20" y="223"/>
                </a:cxn>
                <a:cxn ang="0">
                  <a:pos x="13" y="244"/>
                </a:cxn>
                <a:cxn ang="0">
                  <a:pos x="7" y="265"/>
                </a:cxn>
                <a:cxn ang="0">
                  <a:pos x="4" y="285"/>
                </a:cxn>
                <a:cxn ang="0">
                  <a:pos x="2" y="305"/>
                </a:cxn>
                <a:cxn ang="0">
                  <a:pos x="0" y="325"/>
                </a:cxn>
                <a:cxn ang="0">
                  <a:pos x="3" y="344"/>
                </a:cxn>
                <a:cxn ang="0">
                  <a:pos x="5" y="362"/>
                </a:cxn>
                <a:cxn ang="0">
                  <a:pos x="9" y="379"/>
                </a:cxn>
                <a:cxn ang="0">
                  <a:pos x="13" y="396"/>
                </a:cxn>
                <a:cxn ang="0">
                  <a:pos x="19" y="412"/>
                </a:cxn>
                <a:cxn ang="0">
                  <a:pos x="26" y="427"/>
                </a:cxn>
                <a:cxn ang="0">
                  <a:pos x="33" y="441"/>
                </a:cxn>
                <a:cxn ang="0">
                  <a:pos x="40" y="455"/>
                </a:cxn>
                <a:cxn ang="0">
                  <a:pos x="47" y="467"/>
                </a:cxn>
                <a:cxn ang="0">
                  <a:pos x="56" y="480"/>
                </a:cxn>
                <a:cxn ang="0">
                  <a:pos x="63" y="490"/>
                </a:cxn>
                <a:cxn ang="0">
                  <a:pos x="71" y="499"/>
                </a:cxn>
                <a:cxn ang="0">
                  <a:pos x="97" y="529"/>
                </a:cxn>
                <a:cxn ang="0">
                  <a:pos x="108" y="538"/>
                </a:cxn>
                <a:cxn ang="0">
                  <a:pos x="595" y="249"/>
                </a:cxn>
              </a:cxnLst>
              <a:rect l="0" t="0" r="r" b="b"/>
              <a:pathLst>
                <a:path w="595" h="538">
                  <a:moveTo>
                    <a:pt x="595" y="249"/>
                  </a:moveTo>
                  <a:lnTo>
                    <a:pt x="587" y="232"/>
                  </a:lnTo>
                  <a:lnTo>
                    <a:pt x="562" y="190"/>
                  </a:lnTo>
                  <a:lnTo>
                    <a:pt x="543" y="163"/>
                  </a:lnTo>
                  <a:lnTo>
                    <a:pt x="521" y="134"/>
                  </a:lnTo>
                  <a:lnTo>
                    <a:pt x="508" y="119"/>
                  </a:lnTo>
                  <a:lnTo>
                    <a:pt x="496" y="105"/>
                  </a:lnTo>
                  <a:lnTo>
                    <a:pt x="482" y="90"/>
                  </a:lnTo>
                  <a:lnTo>
                    <a:pt x="468" y="77"/>
                  </a:lnTo>
                  <a:lnTo>
                    <a:pt x="452" y="63"/>
                  </a:lnTo>
                  <a:lnTo>
                    <a:pt x="437" y="51"/>
                  </a:lnTo>
                  <a:lnTo>
                    <a:pt x="419" y="39"/>
                  </a:lnTo>
                  <a:lnTo>
                    <a:pt x="402" y="29"/>
                  </a:lnTo>
                  <a:lnTo>
                    <a:pt x="383" y="20"/>
                  </a:lnTo>
                  <a:lnTo>
                    <a:pt x="365" y="12"/>
                  </a:lnTo>
                  <a:lnTo>
                    <a:pt x="346" y="7"/>
                  </a:lnTo>
                  <a:lnTo>
                    <a:pt x="326" y="3"/>
                  </a:lnTo>
                  <a:lnTo>
                    <a:pt x="305" y="0"/>
                  </a:lnTo>
                  <a:lnTo>
                    <a:pt x="284" y="1"/>
                  </a:lnTo>
                  <a:lnTo>
                    <a:pt x="262" y="5"/>
                  </a:lnTo>
                  <a:lnTo>
                    <a:pt x="240" y="10"/>
                  </a:lnTo>
                  <a:lnTo>
                    <a:pt x="218" y="18"/>
                  </a:lnTo>
                  <a:lnTo>
                    <a:pt x="196" y="30"/>
                  </a:lnTo>
                  <a:lnTo>
                    <a:pt x="173" y="44"/>
                  </a:lnTo>
                  <a:lnTo>
                    <a:pt x="149" y="62"/>
                  </a:lnTo>
                  <a:lnTo>
                    <a:pt x="121" y="86"/>
                  </a:lnTo>
                  <a:lnTo>
                    <a:pt x="97" y="110"/>
                  </a:lnTo>
                  <a:lnTo>
                    <a:pt x="77" y="133"/>
                  </a:lnTo>
                  <a:lnTo>
                    <a:pt x="59" y="156"/>
                  </a:lnTo>
                  <a:lnTo>
                    <a:pt x="43" y="179"/>
                  </a:lnTo>
                  <a:lnTo>
                    <a:pt x="31" y="201"/>
                  </a:lnTo>
                  <a:lnTo>
                    <a:pt x="20" y="223"/>
                  </a:lnTo>
                  <a:lnTo>
                    <a:pt x="13" y="244"/>
                  </a:lnTo>
                  <a:lnTo>
                    <a:pt x="7" y="265"/>
                  </a:lnTo>
                  <a:lnTo>
                    <a:pt x="4" y="285"/>
                  </a:lnTo>
                  <a:lnTo>
                    <a:pt x="2" y="305"/>
                  </a:lnTo>
                  <a:lnTo>
                    <a:pt x="0" y="325"/>
                  </a:lnTo>
                  <a:lnTo>
                    <a:pt x="3" y="344"/>
                  </a:lnTo>
                  <a:lnTo>
                    <a:pt x="5" y="362"/>
                  </a:lnTo>
                  <a:lnTo>
                    <a:pt x="9" y="379"/>
                  </a:lnTo>
                  <a:lnTo>
                    <a:pt x="13" y="396"/>
                  </a:lnTo>
                  <a:lnTo>
                    <a:pt x="19" y="412"/>
                  </a:lnTo>
                  <a:lnTo>
                    <a:pt x="26" y="427"/>
                  </a:lnTo>
                  <a:lnTo>
                    <a:pt x="33" y="441"/>
                  </a:lnTo>
                  <a:lnTo>
                    <a:pt x="40" y="455"/>
                  </a:lnTo>
                  <a:lnTo>
                    <a:pt x="47" y="467"/>
                  </a:lnTo>
                  <a:lnTo>
                    <a:pt x="56" y="480"/>
                  </a:lnTo>
                  <a:lnTo>
                    <a:pt x="63" y="490"/>
                  </a:lnTo>
                  <a:lnTo>
                    <a:pt x="71" y="499"/>
                  </a:lnTo>
                  <a:lnTo>
                    <a:pt x="97" y="529"/>
                  </a:lnTo>
                  <a:lnTo>
                    <a:pt x="108" y="538"/>
                  </a:lnTo>
                  <a:lnTo>
                    <a:pt x="595" y="24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Freeform 227"/>
            <p:cNvSpPr>
              <a:spLocks/>
            </p:cNvSpPr>
            <p:nvPr/>
          </p:nvSpPr>
          <p:spPr bwMode="auto">
            <a:xfrm>
              <a:off x="3895725" y="2047876"/>
              <a:ext cx="180975" cy="109538"/>
            </a:xfrm>
            <a:custGeom>
              <a:avLst/>
              <a:gdLst/>
              <a:ahLst/>
              <a:cxnLst>
                <a:cxn ang="0">
                  <a:pos x="791" y="156"/>
                </a:cxn>
                <a:cxn ang="0">
                  <a:pos x="723" y="105"/>
                </a:cxn>
                <a:cxn ang="0">
                  <a:pos x="672" y="74"/>
                </a:cxn>
                <a:cxn ang="0">
                  <a:pos x="631" y="54"/>
                </a:cxn>
                <a:cxn ang="0">
                  <a:pos x="587" y="35"/>
                </a:cxn>
                <a:cxn ang="0">
                  <a:pos x="539" y="20"/>
                </a:cxn>
                <a:cxn ang="0">
                  <a:pos x="488" y="8"/>
                </a:cxn>
                <a:cxn ang="0">
                  <a:pos x="435" y="1"/>
                </a:cxn>
                <a:cxn ang="0">
                  <a:pos x="378" y="1"/>
                </a:cxn>
                <a:cxn ang="0">
                  <a:pos x="320" y="8"/>
                </a:cxn>
                <a:cxn ang="0">
                  <a:pos x="261" y="25"/>
                </a:cxn>
                <a:cxn ang="0">
                  <a:pos x="200" y="51"/>
                </a:cxn>
                <a:cxn ang="0">
                  <a:pos x="157" y="77"/>
                </a:cxn>
                <a:cxn ang="0">
                  <a:pos x="107" y="123"/>
                </a:cxn>
                <a:cxn ang="0">
                  <a:pos x="76" y="159"/>
                </a:cxn>
                <a:cxn ang="0">
                  <a:pos x="55" y="185"/>
                </a:cxn>
                <a:cxn ang="0">
                  <a:pos x="36" y="215"/>
                </a:cxn>
                <a:cxn ang="0">
                  <a:pos x="21" y="246"/>
                </a:cxn>
                <a:cxn ang="0">
                  <a:pos x="8" y="280"/>
                </a:cxn>
                <a:cxn ang="0">
                  <a:pos x="2" y="315"/>
                </a:cxn>
                <a:cxn ang="0">
                  <a:pos x="1" y="351"/>
                </a:cxn>
                <a:cxn ang="0">
                  <a:pos x="7" y="388"/>
                </a:cxn>
                <a:cxn ang="0">
                  <a:pos x="22" y="426"/>
                </a:cxn>
                <a:cxn ang="0">
                  <a:pos x="47" y="463"/>
                </a:cxn>
                <a:cxn ang="0">
                  <a:pos x="71" y="482"/>
                </a:cxn>
                <a:cxn ang="0">
                  <a:pos x="130" y="483"/>
                </a:cxn>
                <a:cxn ang="0">
                  <a:pos x="232" y="479"/>
                </a:cxn>
                <a:cxn ang="0">
                  <a:pos x="326" y="471"/>
                </a:cxn>
                <a:cxn ang="0">
                  <a:pos x="394" y="461"/>
                </a:cxn>
                <a:cxn ang="0">
                  <a:pos x="463" y="448"/>
                </a:cxn>
                <a:cxn ang="0">
                  <a:pos x="532" y="430"/>
                </a:cxn>
                <a:cxn ang="0">
                  <a:pos x="597" y="408"/>
                </a:cxn>
                <a:cxn ang="0">
                  <a:pos x="656" y="380"/>
                </a:cxn>
                <a:cxn ang="0">
                  <a:pos x="708" y="345"/>
                </a:cxn>
                <a:cxn ang="0">
                  <a:pos x="752" y="305"/>
                </a:cxn>
                <a:cxn ang="0">
                  <a:pos x="783" y="256"/>
                </a:cxn>
                <a:cxn ang="0">
                  <a:pos x="801" y="199"/>
                </a:cxn>
              </a:cxnLst>
              <a:rect l="0" t="0" r="r" b="b"/>
              <a:pathLst>
                <a:path w="804" h="483">
                  <a:moveTo>
                    <a:pt x="804" y="168"/>
                  </a:moveTo>
                  <a:lnTo>
                    <a:pt x="791" y="156"/>
                  </a:lnTo>
                  <a:lnTo>
                    <a:pt x="751" y="125"/>
                  </a:lnTo>
                  <a:lnTo>
                    <a:pt x="723" y="105"/>
                  </a:lnTo>
                  <a:lnTo>
                    <a:pt x="689" y="84"/>
                  </a:lnTo>
                  <a:lnTo>
                    <a:pt x="672" y="74"/>
                  </a:lnTo>
                  <a:lnTo>
                    <a:pt x="652" y="64"/>
                  </a:lnTo>
                  <a:lnTo>
                    <a:pt x="631" y="54"/>
                  </a:lnTo>
                  <a:lnTo>
                    <a:pt x="610" y="44"/>
                  </a:lnTo>
                  <a:lnTo>
                    <a:pt x="587" y="35"/>
                  </a:lnTo>
                  <a:lnTo>
                    <a:pt x="563" y="27"/>
                  </a:lnTo>
                  <a:lnTo>
                    <a:pt x="539" y="20"/>
                  </a:lnTo>
                  <a:lnTo>
                    <a:pt x="514" y="13"/>
                  </a:lnTo>
                  <a:lnTo>
                    <a:pt x="488" y="8"/>
                  </a:lnTo>
                  <a:lnTo>
                    <a:pt x="462" y="4"/>
                  </a:lnTo>
                  <a:lnTo>
                    <a:pt x="435" y="1"/>
                  </a:lnTo>
                  <a:lnTo>
                    <a:pt x="407" y="0"/>
                  </a:lnTo>
                  <a:lnTo>
                    <a:pt x="378" y="1"/>
                  </a:lnTo>
                  <a:lnTo>
                    <a:pt x="349" y="4"/>
                  </a:lnTo>
                  <a:lnTo>
                    <a:pt x="320" y="8"/>
                  </a:lnTo>
                  <a:lnTo>
                    <a:pt x="291" y="16"/>
                  </a:lnTo>
                  <a:lnTo>
                    <a:pt x="261" y="25"/>
                  </a:lnTo>
                  <a:lnTo>
                    <a:pt x="230" y="36"/>
                  </a:lnTo>
                  <a:lnTo>
                    <a:pt x="200" y="51"/>
                  </a:lnTo>
                  <a:lnTo>
                    <a:pt x="170" y="68"/>
                  </a:lnTo>
                  <a:lnTo>
                    <a:pt x="157" y="77"/>
                  </a:lnTo>
                  <a:lnTo>
                    <a:pt x="127" y="104"/>
                  </a:lnTo>
                  <a:lnTo>
                    <a:pt x="107" y="123"/>
                  </a:lnTo>
                  <a:lnTo>
                    <a:pt x="86" y="146"/>
                  </a:lnTo>
                  <a:lnTo>
                    <a:pt x="76" y="159"/>
                  </a:lnTo>
                  <a:lnTo>
                    <a:pt x="66" y="171"/>
                  </a:lnTo>
                  <a:lnTo>
                    <a:pt x="55" y="185"/>
                  </a:lnTo>
                  <a:lnTo>
                    <a:pt x="46" y="199"/>
                  </a:lnTo>
                  <a:lnTo>
                    <a:pt x="36" y="215"/>
                  </a:lnTo>
                  <a:lnTo>
                    <a:pt x="28" y="231"/>
                  </a:lnTo>
                  <a:lnTo>
                    <a:pt x="21" y="246"/>
                  </a:lnTo>
                  <a:lnTo>
                    <a:pt x="14" y="263"/>
                  </a:lnTo>
                  <a:lnTo>
                    <a:pt x="8" y="280"/>
                  </a:lnTo>
                  <a:lnTo>
                    <a:pt x="4" y="297"/>
                  </a:lnTo>
                  <a:lnTo>
                    <a:pt x="2" y="315"/>
                  </a:lnTo>
                  <a:lnTo>
                    <a:pt x="0" y="333"/>
                  </a:lnTo>
                  <a:lnTo>
                    <a:pt x="1" y="351"/>
                  </a:lnTo>
                  <a:lnTo>
                    <a:pt x="3" y="369"/>
                  </a:lnTo>
                  <a:lnTo>
                    <a:pt x="7" y="388"/>
                  </a:lnTo>
                  <a:lnTo>
                    <a:pt x="13" y="407"/>
                  </a:lnTo>
                  <a:lnTo>
                    <a:pt x="22" y="426"/>
                  </a:lnTo>
                  <a:lnTo>
                    <a:pt x="33" y="445"/>
                  </a:lnTo>
                  <a:lnTo>
                    <a:pt x="47" y="463"/>
                  </a:lnTo>
                  <a:lnTo>
                    <a:pt x="62" y="482"/>
                  </a:lnTo>
                  <a:lnTo>
                    <a:pt x="71" y="482"/>
                  </a:lnTo>
                  <a:lnTo>
                    <a:pt x="94" y="483"/>
                  </a:lnTo>
                  <a:lnTo>
                    <a:pt x="130" y="483"/>
                  </a:lnTo>
                  <a:lnTo>
                    <a:pt x="177" y="482"/>
                  </a:lnTo>
                  <a:lnTo>
                    <a:pt x="232" y="479"/>
                  </a:lnTo>
                  <a:lnTo>
                    <a:pt x="294" y="474"/>
                  </a:lnTo>
                  <a:lnTo>
                    <a:pt x="326" y="471"/>
                  </a:lnTo>
                  <a:lnTo>
                    <a:pt x="361" y="467"/>
                  </a:lnTo>
                  <a:lnTo>
                    <a:pt x="394" y="461"/>
                  </a:lnTo>
                  <a:lnTo>
                    <a:pt x="429" y="455"/>
                  </a:lnTo>
                  <a:lnTo>
                    <a:pt x="463" y="448"/>
                  </a:lnTo>
                  <a:lnTo>
                    <a:pt x="497" y="439"/>
                  </a:lnTo>
                  <a:lnTo>
                    <a:pt x="532" y="430"/>
                  </a:lnTo>
                  <a:lnTo>
                    <a:pt x="564" y="420"/>
                  </a:lnTo>
                  <a:lnTo>
                    <a:pt x="597" y="408"/>
                  </a:lnTo>
                  <a:lnTo>
                    <a:pt x="627" y="394"/>
                  </a:lnTo>
                  <a:lnTo>
                    <a:pt x="656" y="380"/>
                  </a:lnTo>
                  <a:lnTo>
                    <a:pt x="683" y="363"/>
                  </a:lnTo>
                  <a:lnTo>
                    <a:pt x="708" y="345"/>
                  </a:lnTo>
                  <a:lnTo>
                    <a:pt x="731" y="326"/>
                  </a:lnTo>
                  <a:lnTo>
                    <a:pt x="752" y="305"/>
                  </a:lnTo>
                  <a:lnTo>
                    <a:pt x="769" y="281"/>
                  </a:lnTo>
                  <a:lnTo>
                    <a:pt x="783" y="256"/>
                  </a:lnTo>
                  <a:lnTo>
                    <a:pt x="794" y="229"/>
                  </a:lnTo>
                  <a:lnTo>
                    <a:pt x="801" y="199"/>
                  </a:lnTo>
                  <a:lnTo>
                    <a:pt x="804" y="1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Freeform 228"/>
            <p:cNvSpPr>
              <a:spLocks/>
            </p:cNvSpPr>
            <p:nvPr/>
          </p:nvSpPr>
          <p:spPr bwMode="auto">
            <a:xfrm>
              <a:off x="3773488" y="2062163"/>
              <a:ext cx="849313" cy="638175"/>
            </a:xfrm>
            <a:custGeom>
              <a:avLst/>
              <a:gdLst/>
              <a:ahLst/>
              <a:cxnLst>
                <a:cxn ang="0">
                  <a:pos x="3743" y="1833"/>
                </a:cxn>
                <a:cxn ang="0">
                  <a:pos x="3732" y="1546"/>
                </a:cxn>
                <a:cxn ang="0">
                  <a:pos x="3671" y="1298"/>
                </a:cxn>
                <a:cxn ang="0">
                  <a:pos x="3564" y="1050"/>
                </a:cxn>
                <a:cxn ang="0">
                  <a:pos x="3265" y="601"/>
                </a:cxn>
                <a:cxn ang="0">
                  <a:pos x="2645" y="137"/>
                </a:cxn>
                <a:cxn ang="0">
                  <a:pos x="2001" y="1"/>
                </a:cxn>
                <a:cxn ang="0">
                  <a:pos x="1435" y="57"/>
                </a:cxn>
                <a:cxn ang="0">
                  <a:pos x="1045" y="176"/>
                </a:cxn>
                <a:cxn ang="0">
                  <a:pos x="832" y="270"/>
                </a:cxn>
                <a:cxn ang="0">
                  <a:pos x="545" y="460"/>
                </a:cxn>
                <a:cxn ang="0">
                  <a:pos x="222" y="833"/>
                </a:cxn>
                <a:cxn ang="0">
                  <a:pos x="15" y="1426"/>
                </a:cxn>
                <a:cxn ang="0">
                  <a:pos x="82" y="2276"/>
                </a:cxn>
                <a:cxn ang="0">
                  <a:pos x="363" y="2730"/>
                </a:cxn>
                <a:cxn ang="0">
                  <a:pos x="745" y="2382"/>
                </a:cxn>
                <a:cxn ang="0">
                  <a:pos x="1047" y="2053"/>
                </a:cxn>
                <a:cxn ang="0">
                  <a:pos x="1293" y="1695"/>
                </a:cxn>
                <a:cxn ang="0">
                  <a:pos x="1413" y="1415"/>
                </a:cxn>
                <a:cxn ang="0">
                  <a:pos x="1521" y="1562"/>
                </a:cxn>
                <a:cxn ang="0">
                  <a:pos x="1573" y="1703"/>
                </a:cxn>
                <a:cxn ang="0">
                  <a:pos x="1581" y="1878"/>
                </a:cxn>
                <a:cxn ang="0">
                  <a:pos x="1540" y="2038"/>
                </a:cxn>
                <a:cxn ang="0">
                  <a:pos x="1746" y="1861"/>
                </a:cxn>
                <a:cxn ang="0">
                  <a:pos x="1905" y="1692"/>
                </a:cxn>
                <a:cxn ang="0">
                  <a:pos x="2035" y="1502"/>
                </a:cxn>
                <a:cxn ang="0">
                  <a:pos x="2087" y="1312"/>
                </a:cxn>
                <a:cxn ang="0">
                  <a:pos x="2146" y="1400"/>
                </a:cxn>
                <a:cxn ang="0">
                  <a:pos x="2183" y="1527"/>
                </a:cxn>
                <a:cxn ang="0">
                  <a:pos x="2199" y="1693"/>
                </a:cxn>
                <a:cxn ang="0">
                  <a:pos x="2171" y="1895"/>
                </a:cxn>
                <a:cxn ang="0">
                  <a:pos x="2232" y="1824"/>
                </a:cxn>
                <a:cxn ang="0">
                  <a:pos x="2312" y="1653"/>
                </a:cxn>
                <a:cxn ang="0">
                  <a:pos x="2356" y="1471"/>
                </a:cxn>
                <a:cxn ang="0">
                  <a:pos x="2340" y="1281"/>
                </a:cxn>
                <a:cxn ang="0">
                  <a:pos x="2379" y="1230"/>
                </a:cxn>
                <a:cxn ang="0">
                  <a:pos x="2484" y="1316"/>
                </a:cxn>
                <a:cxn ang="0">
                  <a:pos x="2570" y="1434"/>
                </a:cxn>
                <a:cxn ang="0">
                  <a:pos x="2622" y="1601"/>
                </a:cxn>
                <a:cxn ang="0">
                  <a:pos x="2633" y="1585"/>
                </a:cxn>
                <a:cxn ang="0">
                  <a:pos x="2616" y="1368"/>
                </a:cxn>
                <a:cxn ang="0">
                  <a:pos x="2572" y="1229"/>
                </a:cxn>
                <a:cxn ang="0">
                  <a:pos x="2489" y="1136"/>
                </a:cxn>
                <a:cxn ang="0">
                  <a:pos x="2629" y="1176"/>
                </a:cxn>
                <a:cxn ang="0">
                  <a:pos x="2757" y="1249"/>
                </a:cxn>
                <a:cxn ang="0">
                  <a:pos x="2875" y="1368"/>
                </a:cxn>
                <a:cxn ang="0">
                  <a:pos x="2949" y="1545"/>
                </a:cxn>
                <a:cxn ang="0">
                  <a:pos x="3061" y="1526"/>
                </a:cxn>
                <a:cxn ang="0">
                  <a:pos x="3135" y="1460"/>
                </a:cxn>
                <a:cxn ang="0">
                  <a:pos x="3182" y="1367"/>
                </a:cxn>
                <a:cxn ang="0">
                  <a:pos x="3177" y="1244"/>
                </a:cxn>
                <a:cxn ang="0">
                  <a:pos x="3211" y="1227"/>
                </a:cxn>
                <a:cxn ang="0">
                  <a:pos x="3301" y="1273"/>
                </a:cxn>
                <a:cxn ang="0">
                  <a:pos x="3421" y="1394"/>
                </a:cxn>
                <a:cxn ang="0">
                  <a:pos x="3550" y="1627"/>
                </a:cxn>
                <a:cxn ang="0">
                  <a:pos x="3671" y="2007"/>
                </a:cxn>
              </a:cxnLst>
              <a:rect l="0" t="0" r="r" b="b"/>
              <a:pathLst>
                <a:path w="3748" h="2809">
                  <a:moveTo>
                    <a:pt x="3690" y="2087"/>
                  </a:moveTo>
                  <a:lnTo>
                    <a:pt x="3706" y="2036"/>
                  </a:lnTo>
                  <a:lnTo>
                    <a:pt x="3719" y="1985"/>
                  </a:lnTo>
                  <a:lnTo>
                    <a:pt x="3730" y="1934"/>
                  </a:lnTo>
                  <a:lnTo>
                    <a:pt x="3738" y="1883"/>
                  </a:lnTo>
                  <a:lnTo>
                    <a:pt x="3743" y="1833"/>
                  </a:lnTo>
                  <a:lnTo>
                    <a:pt x="3747" y="1783"/>
                  </a:lnTo>
                  <a:lnTo>
                    <a:pt x="3748" y="1733"/>
                  </a:lnTo>
                  <a:lnTo>
                    <a:pt x="3747" y="1685"/>
                  </a:lnTo>
                  <a:lnTo>
                    <a:pt x="3743" y="1637"/>
                  </a:lnTo>
                  <a:lnTo>
                    <a:pt x="3738" y="1590"/>
                  </a:lnTo>
                  <a:lnTo>
                    <a:pt x="3732" y="1546"/>
                  </a:lnTo>
                  <a:lnTo>
                    <a:pt x="3725" y="1501"/>
                  </a:lnTo>
                  <a:lnTo>
                    <a:pt x="3716" y="1457"/>
                  </a:lnTo>
                  <a:lnTo>
                    <a:pt x="3706" y="1415"/>
                  </a:lnTo>
                  <a:lnTo>
                    <a:pt x="3695" y="1374"/>
                  </a:lnTo>
                  <a:lnTo>
                    <a:pt x="3684" y="1336"/>
                  </a:lnTo>
                  <a:lnTo>
                    <a:pt x="3671" y="1298"/>
                  </a:lnTo>
                  <a:lnTo>
                    <a:pt x="3659" y="1263"/>
                  </a:lnTo>
                  <a:lnTo>
                    <a:pt x="3646" y="1228"/>
                  </a:lnTo>
                  <a:lnTo>
                    <a:pt x="3634" y="1196"/>
                  </a:lnTo>
                  <a:lnTo>
                    <a:pt x="3608" y="1138"/>
                  </a:lnTo>
                  <a:lnTo>
                    <a:pt x="3585" y="1089"/>
                  </a:lnTo>
                  <a:lnTo>
                    <a:pt x="3564" y="1050"/>
                  </a:lnTo>
                  <a:lnTo>
                    <a:pt x="3547" y="1021"/>
                  </a:lnTo>
                  <a:lnTo>
                    <a:pt x="3537" y="1002"/>
                  </a:lnTo>
                  <a:lnTo>
                    <a:pt x="3533" y="995"/>
                  </a:lnTo>
                  <a:lnTo>
                    <a:pt x="3447" y="850"/>
                  </a:lnTo>
                  <a:lnTo>
                    <a:pt x="3357" y="719"/>
                  </a:lnTo>
                  <a:lnTo>
                    <a:pt x="3265" y="601"/>
                  </a:lnTo>
                  <a:lnTo>
                    <a:pt x="3167" y="494"/>
                  </a:lnTo>
                  <a:lnTo>
                    <a:pt x="3066" y="402"/>
                  </a:lnTo>
                  <a:lnTo>
                    <a:pt x="2964" y="320"/>
                  </a:lnTo>
                  <a:lnTo>
                    <a:pt x="2859" y="249"/>
                  </a:lnTo>
                  <a:lnTo>
                    <a:pt x="2752" y="189"/>
                  </a:lnTo>
                  <a:lnTo>
                    <a:pt x="2645" y="137"/>
                  </a:lnTo>
                  <a:lnTo>
                    <a:pt x="2537" y="96"/>
                  </a:lnTo>
                  <a:lnTo>
                    <a:pt x="2428" y="62"/>
                  </a:lnTo>
                  <a:lnTo>
                    <a:pt x="2321" y="36"/>
                  </a:lnTo>
                  <a:lnTo>
                    <a:pt x="2213" y="17"/>
                  </a:lnTo>
                  <a:lnTo>
                    <a:pt x="2107" y="6"/>
                  </a:lnTo>
                  <a:lnTo>
                    <a:pt x="2001" y="1"/>
                  </a:lnTo>
                  <a:lnTo>
                    <a:pt x="1899" y="0"/>
                  </a:lnTo>
                  <a:lnTo>
                    <a:pt x="1799" y="4"/>
                  </a:lnTo>
                  <a:lnTo>
                    <a:pt x="1702" y="13"/>
                  </a:lnTo>
                  <a:lnTo>
                    <a:pt x="1609" y="25"/>
                  </a:lnTo>
                  <a:lnTo>
                    <a:pt x="1519" y="40"/>
                  </a:lnTo>
                  <a:lnTo>
                    <a:pt x="1435" y="57"/>
                  </a:lnTo>
                  <a:lnTo>
                    <a:pt x="1355" y="77"/>
                  </a:lnTo>
                  <a:lnTo>
                    <a:pt x="1281" y="97"/>
                  </a:lnTo>
                  <a:lnTo>
                    <a:pt x="1212" y="118"/>
                  </a:lnTo>
                  <a:lnTo>
                    <a:pt x="1149" y="137"/>
                  </a:lnTo>
                  <a:lnTo>
                    <a:pt x="1094" y="157"/>
                  </a:lnTo>
                  <a:lnTo>
                    <a:pt x="1045" y="176"/>
                  </a:lnTo>
                  <a:lnTo>
                    <a:pt x="1005" y="193"/>
                  </a:lnTo>
                  <a:lnTo>
                    <a:pt x="949" y="217"/>
                  </a:lnTo>
                  <a:lnTo>
                    <a:pt x="929" y="226"/>
                  </a:lnTo>
                  <a:lnTo>
                    <a:pt x="912" y="232"/>
                  </a:lnTo>
                  <a:lnTo>
                    <a:pt x="865" y="254"/>
                  </a:lnTo>
                  <a:lnTo>
                    <a:pt x="832" y="270"/>
                  </a:lnTo>
                  <a:lnTo>
                    <a:pt x="793" y="291"/>
                  </a:lnTo>
                  <a:lnTo>
                    <a:pt x="751" y="315"/>
                  </a:lnTo>
                  <a:lnTo>
                    <a:pt x="704" y="344"/>
                  </a:lnTo>
                  <a:lnTo>
                    <a:pt x="653" y="377"/>
                  </a:lnTo>
                  <a:lnTo>
                    <a:pt x="600" y="416"/>
                  </a:lnTo>
                  <a:lnTo>
                    <a:pt x="545" y="460"/>
                  </a:lnTo>
                  <a:lnTo>
                    <a:pt x="490" y="508"/>
                  </a:lnTo>
                  <a:lnTo>
                    <a:pt x="435" y="562"/>
                  </a:lnTo>
                  <a:lnTo>
                    <a:pt x="378" y="621"/>
                  </a:lnTo>
                  <a:lnTo>
                    <a:pt x="324" y="685"/>
                  </a:lnTo>
                  <a:lnTo>
                    <a:pt x="272" y="756"/>
                  </a:lnTo>
                  <a:lnTo>
                    <a:pt x="222" y="833"/>
                  </a:lnTo>
                  <a:lnTo>
                    <a:pt x="175" y="915"/>
                  </a:lnTo>
                  <a:lnTo>
                    <a:pt x="132" y="1004"/>
                  </a:lnTo>
                  <a:lnTo>
                    <a:pt x="94" y="1100"/>
                  </a:lnTo>
                  <a:lnTo>
                    <a:pt x="61" y="1202"/>
                  </a:lnTo>
                  <a:lnTo>
                    <a:pt x="35" y="1311"/>
                  </a:lnTo>
                  <a:lnTo>
                    <a:pt x="15" y="1426"/>
                  </a:lnTo>
                  <a:lnTo>
                    <a:pt x="3" y="1549"/>
                  </a:lnTo>
                  <a:lnTo>
                    <a:pt x="0" y="1679"/>
                  </a:lnTo>
                  <a:lnTo>
                    <a:pt x="5" y="1817"/>
                  </a:lnTo>
                  <a:lnTo>
                    <a:pt x="19" y="1962"/>
                  </a:lnTo>
                  <a:lnTo>
                    <a:pt x="46" y="2115"/>
                  </a:lnTo>
                  <a:lnTo>
                    <a:pt x="82" y="2276"/>
                  </a:lnTo>
                  <a:lnTo>
                    <a:pt x="131" y="2445"/>
                  </a:lnTo>
                  <a:lnTo>
                    <a:pt x="193" y="2623"/>
                  </a:lnTo>
                  <a:lnTo>
                    <a:pt x="267" y="2809"/>
                  </a:lnTo>
                  <a:lnTo>
                    <a:pt x="278" y="2799"/>
                  </a:lnTo>
                  <a:lnTo>
                    <a:pt x="312" y="2772"/>
                  </a:lnTo>
                  <a:lnTo>
                    <a:pt x="363" y="2730"/>
                  </a:lnTo>
                  <a:lnTo>
                    <a:pt x="430" y="2673"/>
                  </a:lnTo>
                  <a:lnTo>
                    <a:pt x="510" y="2603"/>
                  </a:lnTo>
                  <a:lnTo>
                    <a:pt x="599" y="2522"/>
                  </a:lnTo>
                  <a:lnTo>
                    <a:pt x="647" y="2477"/>
                  </a:lnTo>
                  <a:lnTo>
                    <a:pt x="695" y="2430"/>
                  </a:lnTo>
                  <a:lnTo>
                    <a:pt x="745" y="2382"/>
                  </a:lnTo>
                  <a:lnTo>
                    <a:pt x="797" y="2331"/>
                  </a:lnTo>
                  <a:lnTo>
                    <a:pt x="848" y="2277"/>
                  </a:lnTo>
                  <a:lnTo>
                    <a:pt x="898" y="2223"/>
                  </a:lnTo>
                  <a:lnTo>
                    <a:pt x="949" y="2168"/>
                  </a:lnTo>
                  <a:lnTo>
                    <a:pt x="998" y="2111"/>
                  </a:lnTo>
                  <a:lnTo>
                    <a:pt x="1047" y="2053"/>
                  </a:lnTo>
                  <a:lnTo>
                    <a:pt x="1094" y="1994"/>
                  </a:lnTo>
                  <a:lnTo>
                    <a:pt x="1139" y="1935"/>
                  </a:lnTo>
                  <a:lnTo>
                    <a:pt x="1181" y="1875"/>
                  </a:lnTo>
                  <a:lnTo>
                    <a:pt x="1221" y="1815"/>
                  </a:lnTo>
                  <a:lnTo>
                    <a:pt x="1259" y="1755"/>
                  </a:lnTo>
                  <a:lnTo>
                    <a:pt x="1293" y="1695"/>
                  </a:lnTo>
                  <a:lnTo>
                    <a:pt x="1323" y="1635"/>
                  </a:lnTo>
                  <a:lnTo>
                    <a:pt x="1349" y="1576"/>
                  </a:lnTo>
                  <a:lnTo>
                    <a:pt x="1371" y="1517"/>
                  </a:lnTo>
                  <a:lnTo>
                    <a:pt x="1388" y="1460"/>
                  </a:lnTo>
                  <a:lnTo>
                    <a:pt x="1401" y="1403"/>
                  </a:lnTo>
                  <a:lnTo>
                    <a:pt x="1413" y="1415"/>
                  </a:lnTo>
                  <a:lnTo>
                    <a:pt x="1445" y="1451"/>
                  </a:lnTo>
                  <a:lnTo>
                    <a:pt x="1465" y="1477"/>
                  </a:lnTo>
                  <a:lnTo>
                    <a:pt x="1487" y="1507"/>
                  </a:lnTo>
                  <a:lnTo>
                    <a:pt x="1499" y="1525"/>
                  </a:lnTo>
                  <a:lnTo>
                    <a:pt x="1509" y="1544"/>
                  </a:lnTo>
                  <a:lnTo>
                    <a:pt x="1521" y="1562"/>
                  </a:lnTo>
                  <a:lnTo>
                    <a:pt x="1531" y="1583"/>
                  </a:lnTo>
                  <a:lnTo>
                    <a:pt x="1540" y="1605"/>
                  </a:lnTo>
                  <a:lnTo>
                    <a:pt x="1550" y="1628"/>
                  </a:lnTo>
                  <a:lnTo>
                    <a:pt x="1558" y="1652"/>
                  </a:lnTo>
                  <a:lnTo>
                    <a:pt x="1566" y="1677"/>
                  </a:lnTo>
                  <a:lnTo>
                    <a:pt x="1573" y="1703"/>
                  </a:lnTo>
                  <a:lnTo>
                    <a:pt x="1578" y="1729"/>
                  </a:lnTo>
                  <a:lnTo>
                    <a:pt x="1582" y="1758"/>
                  </a:lnTo>
                  <a:lnTo>
                    <a:pt x="1584" y="1786"/>
                  </a:lnTo>
                  <a:lnTo>
                    <a:pt x="1585" y="1816"/>
                  </a:lnTo>
                  <a:lnTo>
                    <a:pt x="1584" y="1846"/>
                  </a:lnTo>
                  <a:lnTo>
                    <a:pt x="1581" y="1878"/>
                  </a:lnTo>
                  <a:lnTo>
                    <a:pt x="1577" y="1909"/>
                  </a:lnTo>
                  <a:lnTo>
                    <a:pt x="1570" y="1941"/>
                  </a:lnTo>
                  <a:lnTo>
                    <a:pt x="1560" y="1975"/>
                  </a:lnTo>
                  <a:lnTo>
                    <a:pt x="1549" y="2009"/>
                  </a:lnTo>
                  <a:lnTo>
                    <a:pt x="1534" y="2044"/>
                  </a:lnTo>
                  <a:lnTo>
                    <a:pt x="1540" y="2038"/>
                  </a:lnTo>
                  <a:lnTo>
                    <a:pt x="1559" y="2024"/>
                  </a:lnTo>
                  <a:lnTo>
                    <a:pt x="1588" y="2001"/>
                  </a:lnTo>
                  <a:lnTo>
                    <a:pt x="1626" y="1968"/>
                  </a:lnTo>
                  <a:lnTo>
                    <a:pt x="1671" y="1931"/>
                  </a:lnTo>
                  <a:lnTo>
                    <a:pt x="1720" y="1886"/>
                  </a:lnTo>
                  <a:lnTo>
                    <a:pt x="1746" y="1861"/>
                  </a:lnTo>
                  <a:lnTo>
                    <a:pt x="1772" y="1836"/>
                  </a:lnTo>
                  <a:lnTo>
                    <a:pt x="1799" y="1809"/>
                  </a:lnTo>
                  <a:lnTo>
                    <a:pt x="1826" y="1780"/>
                  </a:lnTo>
                  <a:lnTo>
                    <a:pt x="1853" y="1752"/>
                  </a:lnTo>
                  <a:lnTo>
                    <a:pt x="1879" y="1722"/>
                  </a:lnTo>
                  <a:lnTo>
                    <a:pt x="1905" y="1692"/>
                  </a:lnTo>
                  <a:lnTo>
                    <a:pt x="1930" y="1661"/>
                  </a:lnTo>
                  <a:lnTo>
                    <a:pt x="1954" y="1630"/>
                  </a:lnTo>
                  <a:lnTo>
                    <a:pt x="1976" y="1598"/>
                  </a:lnTo>
                  <a:lnTo>
                    <a:pt x="1998" y="1566"/>
                  </a:lnTo>
                  <a:lnTo>
                    <a:pt x="2017" y="1534"/>
                  </a:lnTo>
                  <a:lnTo>
                    <a:pt x="2035" y="1502"/>
                  </a:lnTo>
                  <a:lnTo>
                    <a:pt x="2050" y="1469"/>
                  </a:lnTo>
                  <a:lnTo>
                    <a:pt x="2063" y="1437"/>
                  </a:lnTo>
                  <a:lnTo>
                    <a:pt x="2073" y="1405"/>
                  </a:lnTo>
                  <a:lnTo>
                    <a:pt x="2082" y="1373"/>
                  </a:lnTo>
                  <a:lnTo>
                    <a:pt x="2086" y="1343"/>
                  </a:lnTo>
                  <a:lnTo>
                    <a:pt x="2087" y="1312"/>
                  </a:lnTo>
                  <a:lnTo>
                    <a:pt x="2085" y="1283"/>
                  </a:lnTo>
                  <a:lnTo>
                    <a:pt x="2093" y="1294"/>
                  </a:lnTo>
                  <a:lnTo>
                    <a:pt x="2113" y="1327"/>
                  </a:lnTo>
                  <a:lnTo>
                    <a:pt x="2126" y="1352"/>
                  </a:lnTo>
                  <a:lnTo>
                    <a:pt x="2139" y="1383"/>
                  </a:lnTo>
                  <a:lnTo>
                    <a:pt x="2146" y="1400"/>
                  </a:lnTo>
                  <a:lnTo>
                    <a:pt x="2153" y="1418"/>
                  </a:lnTo>
                  <a:lnTo>
                    <a:pt x="2160" y="1438"/>
                  </a:lnTo>
                  <a:lnTo>
                    <a:pt x="2166" y="1458"/>
                  </a:lnTo>
                  <a:lnTo>
                    <a:pt x="2172" y="1480"/>
                  </a:lnTo>
                  <a:lnTo>
                    <a:pt x="2178" y="1503"/>
                  </a:lnTo>
                  <a:lnTo>
                    <a:pt x="2183" y="1527"/>
                  </a:lnTo>
                  <a:lnTo>
                    <a:pt x="2188" y="1552"/>
                  </a:lnTo>
                  <a:lnTo>
                    <a:pt x="2191" y="1578"/>
                  </a:lnTo>
                  <a:lnTo>
                    <a:pt x="2194" y="1605"/>
                  </a:lnTo>
                  <a:lnTo>
                    <a:pt x="2198" y="1633"/>
                  </a:lnTo>
                  <a:lnTo>
                    <a:pt x="2199" y="1663"/>
                  </a:lnTo>
                  <a:lnTo>
                    <a:pt x="2199" y="1693"/>
                  </a:lnTo>
                  <a:lnTo>
                    <a:pt x="2198" y="1724"/>
                  </a:lnTo>
                  <a:lnTo>
                    <a:pt x="2195" y="1756"/>
                  </a:lnTo>
                  <a:lnTo>
                    <a:pt x="2191" y="1790"/>
                  </a:lnTo>
                  <a:lnTo>
                    <a:pt x="2187" y="1824"/>
                  </a:lnTo>
                  <a:lnTo>
                    <a:pt x="2180" y="1860"/>
                  </a:lnTo>
                  <a:lnTo>
                    <a:pt x="2171" y="1895"/>
                  </a:lnTo>
                  <a:lnTo>
                    <a:pt x="2162" y="1932"/>
                  </a:lnTo>
                  <a:lnTo>
                    <a:pt x="2165" y="1928"/>
                  </a:lnTo>
                  <a:lnTo>
                    <a:pt x="2176" y="1913"/>
                  </a:lnTo>
                  <a:lnTo>
                    <a:pt x="2191" y="1891"/>
                  </a:lnTo>
                  <a:lnTo>
                    <a:pt x="2210" y="1861"/>
                  </a:lnTo>
                  <a:lnTo>
                    <a:pt x="2232" y="1824"/>
                  </a:lnTo>
                  <a:lnTo>
                    <a:pt x="2256" y="1782"/>
                  </a:lnTo>
                  <a:lnTo>
                    <a:pt x="2267" y="1758"/>
                  </a:lnTo>
                  <a:lnTo>
                    <a:pt x="2279" y="1733"/>
                  </a:lnTo>
                  <a:lnTo>
                    <a:pt x="2290" y="1707"/>
                  </a:lnTo>
                  <a:lnTo>
                    <a:pt x="2302" y="1680"/>
                  </a:lnTo>
                  <a:lnTo>
                    <a:pt x="2312" y="1653"/>
                  </a:lnTo>
                  <a:lnTo>
                    <a:pt x="2323" y="1624"/>
                  </a:lnTo>
                  <a:lnTo>
                    <a:pt x="2331" y="1595"/>
                  </a:lnTo>
                  <a:lnTo>
                    <a:pt x="2339" y="1564"/>
                  </a:lnTo>
                  <a:lnTo>
                    <a:pt x="2347" y="1534"/>
                  </a:lnTo>
                  <a:lnTo>
                    <a:pt x="2352" y="1503"/>
                  </a:lnTo>
                  <a:lnTo>
                    <a:pt x="2356" y="1471"/>
                  </a:lnTo>
                  <a:lnTo>
                    <a:pt x="2358" y="1440"/>
                  </a:lnTo>
                  <a:lnTo>
                    <a:pt x="2359" y="1409"/>
                  </a:lnTo>
                  <a:lnTo>
                    <a:pt x="2357" y="1376"/>
                  </a:lnTo>
                  <a:lnTo>
                    <a:pt x="2354" y="1345"/>
                  </a:lnTo>
                  <a:lnTo>
                    <a:pt x="2349" y="1313"/>
                  </a:lnTo>
                  <a:lnTo>
                    <a:pt x="2340" y="1281"/>
                  </a:lnTo>
                  <a:lnTo>
                    <a:pt x="2330" y="1250"/>
                  </a:lnTo>
                  <a:lnTo>
                    <a:pt x="2316" y="1220"/>
                  </a:lnTo>
                  <a:lnTo>
                    <a:pt x="2300" y="1190"/>
                  </a:lnTo>
                  <a:lnTo>
                    <a:pt x="2314" y="1196"/>
                  </a:lnTo>
                  <a:lnTo>
                    <a:pt x="2353" y="1215"/>
                  </a:lnTo>
                  <a:lnTo>
                    <a:pt x="2379" y="1230"/>
                  </a:lnTo>
                  <a:lnTo>
                    <a:pt x="2407" y="1249"/>
                  </a:lnTo>
                  <a:lnTo>
                    <a:pt x="2422" y="1261"/>
                  </a:lnTo>
                  <a:lnTo>
                    <a:pt x="2437" y="1272"/>
                  </a:lnTo>
                  <a:lnTo>
                    <a:pt x="2453" y="1286"/>
                  </a:lnTo>
                  <a:lnTo>
                    <a:pt x="2469" y="1300"/>
                  </a:lnTo>
                  <a:lnTo>
                    <a:pt x="2484" y="1316"/>
                  </a:lnTo>
                  <a:lnTo>
                    <a:pt x="2500" y="1333"/>
                  </a:lnTo>
                  <a:lnTo>
                    <a:pt x="2515" y="1350"/>
                  </a:lnTo>
                  <a:lnTo>
                    <a:pt x="2529" y="1369"/>
                  </a:lnTo>
                  <a:lnTo>
                    <a:pt x="2544" y="1390"/>
                  </a:lnTo>
                  <a:lnTo>
                    <a:pt x="2557" y="1411"/>
                  </a:lnTo>
                  <a:lnTo>
                    <a:pt x="2570" y="1434"/>
                  </a:lnTo>
                  <a:lnTo>
                    <a:pt x="2582" y="1458"/>
                  </a:lnTo>
                  <a:lnTo>
                    <a:pt x="2593" y="1484"/>
                  </a:lnTo>
                  <a:lnTo>
                    <a:pt x="2602" y="1511"/>
                  </a:lnTo>
                  <a:lnTo>
                    <a:pt x="2611" y="1539"/>
                  </a:lnTo>
                  <a:lnTo>
                    <a:pt x="2617" y="1570"/>
                  </a:lnTo>
                  <a:lnTo>
                    <a:pt x="2622" y="1601"/>
                  </a:lnTo>
                  <a:lnTo>
                    <a:pt x="2626" y="1633"/>
                  </a:lnTo>
                  <a:lnTo>
                    <a:pt x="2627" y="1668"/>
                  </a:lnTo>
                  <a:lnTo>
                    <a:pt x="2627" y="1703"/>
                  </a:lnTo>
                  <a:lnTo>
                    <a:pt x="2629" y="1681"/>
                  </a:lnTo>
                  <a:lnTo>
                    <a:pt x="2633" y="1624"/>
                  </a:lnTo>
                  <a:lnTo>
                    <a:pt x="2633" y="1585"/>
                  </a:lnTo>
                  <a:lnTo>
                    <a:pt x="2633" y="1541"/>
                  </a:lnTo>
                  <a:lnTo>
                    <a:pt x="2630" y="1493"/>
                  </a:lnTo>
                  <a:lnTo>
                    <a:pt x="2626" y="1443"/>
                  </a:lnTo>
                  <a:lnTo>
                    <a:pt x="2624" y="1418"/>
                  </a:lnTo>
                  <a:lnTo>
                    <a:pt x="2620" y="1393"/>
                  </a:lnTo>
                  <a:lnTo>
                    <a:pt x="2616" y="1368"/>
                  </a:lnTo>
                  <a:lnTo>
                    <a:pt x="2612" y="1343"/>
                  </a:lnTo>
                  <a:lnTo>
                    <a:pt x="2605" y="1319"/>
                  </a:lnTo>
                  <a:lnTo>
                    <a:pt x="2598" y="1295"/>
                  </a:lnTo>
                  <a:lnTo>
                    <a:pt x="2591" y="1272"/>
                  </a:lnTo>
                  <a:lnTo>
                    <a:pt x="2582" y="1250"/>
                  </a:lnTo>
                  <a:lnTo>
                    <a:pt x="2572" y="1229"/>
                  </a:lnTo>
                  <a:lnTo>
                    <a:pt x="2562" y="1209"/>
                  </a:lnTo>
                  <a:lnTo>
                    <a:pt x="2549" y="1191"/>
                  </a:lnTo>
                  <a:lnTo>
                    <a:pt x="2537" y="1175"/>
                  </a:lnTo>
                  <a:lnTo>
                    <a:pt x="2522" y="1160"/>
                  </a:lnTo>
                  <a:lnTo>
                    <a:pt x="2505" y="1147"/>
                  </a:lnTo>
                  <a:lnTo>
                    <a:pt x="2489" y="1136"/>
                  </a:lnTo>
                  <a:lnTo>
                    <a:pt x="2469" y="1128"/>
                  </a:lnTo>
                  <a:lnTo>
                    <a:pt x="2488" y="1132"/>
                  </a:lnTo>
                  <a:lnTo>
                    <a:pt x="2538" y="1144"/>
                  </a:lnTo>
                  <a:lnTo>
                    <a:pt x="2571" y="1154"/>
                  </a:lnTo>
                  <a:lnTo>
                    <a:pt x="2609" y="1168"/>
                  </a:lnTo>
                  <a:lnTo>
                    <a:pt x="2629" y="1176"/>
                  </a:lnTo>
                  <a:lnTo>
                    <a:pt x="2649" y="1185"/>
                  </a:lnTo>
                  <a:lnTo>
                    <a:pt x="2671" y="1196"/>
                  </a:lnTo>
                  <a:lnTo>
                    <a:pt x="2692" y="1207"/>
                  </a:lnTo>
                  <a:lnTo>
                    <a:pt x="2714" y="1220"/>
                  </a:lnTo>
                  <a:lnTo>
                    <a:pt x="2736" y="1233"/>
                  </a:lnTo>
                  <a:lnTo>
                    <a:pt x="2757" y="1249"/>
                  </a:lnTo>
                  <a:lnTo>
                    <a:pt x="2778" y="1266"/>
                  </a:lnTo>
                  <a:lnTo>
                    <a:pt x="2798" y="1283"/>
                  </a:lnTo>
                  <a:lnTo>
                    <a:pt x="2819" y="1302"/>
                  </a:lnTo>
                  <a:lnTo>
                    <a:pt x="2838" y="1322"/>
                  </a:lnTo>
                  <a:lnTo>
                    <a:pt x="2857" y="1344"/>
                  </a:lnTo>
                  <a:lnTo>
                    <a:pt x="2875" y="1368"/>
                  </a:lnTo>
                  <a:lnTo>
                    <a:pt x="2890" y="1393"/>
                  </a:lnTo>
                  <a:lnTo>
                    <a:pt x="2906" y="1420"/>
                  </a:lnTo>
                  <a:lnTo>
                    <a:pt x="2919" y="1449"/>
                  </a:lnTo>
                  <a:lnTo>
                    <a:pt x="2931" y="1479"/>
                  </a:lnTo>
                  <a:lnTo>
                    <a:pt x="2940" y="1511"/>
                  </a:lnTo>
                  <a:lnTo>
                    <a:pt x="2949" y="1545"/>
                  </a:lnTo>
                  <a:lnTo>
                    <a:pt x="2955" y="1581"/>
                  </a:lnTo>
                  <a:lnTo>
                    <a:pt x="2968" y="1576"/>
                  </a:lnTo>
                  <a:lnTo>
                    <a:pt x="3003" y="1560"/>
                  </a:lnTo>
                  <a:lnTo>
                    <a:pt x="3025" y="1549"/>
                  </a:lnTo>
                  <a:lnTo>
                    <a:pt x="3049" y="1534"/>
                  </a:lnTo>
                  <a:lnTo>
                    <a:pt x="3061" y="1526"/>
                  </a:lnTo>
                  <a:lnTo>
                    <a:pt x="3075" y="1516"/>
                  </a:lnTo>
                  <a:lnTo>
                    <a:pt x="3087" y="1507"/>
                  </a:lnTo>
                  <a:lnTo>
                    <a:pt x="3100" y="1497"/>
                  </a:lnTo>
                  <a:lnTo>
                    <a:pt x="3111" y="1485"/>
                  </a:lnTo>
                  <a:lnTo>
                    <a:pt x="3124" y="1473"/>
                  </a:lnTo>
                  <a:lnTo>
                    <a:pt x="3135" y="1460"/>
                  </a:lnTo>
                  <a:lnTo>
                    <a:pt x="3146" y="1446"/>
                  </a:lnTo>
                  <a:lnTo>
                    <a:pt x="3155" y="1432"/>
                  </a:lnTo>
                  <a:lnTo>
                    <a:pt x="3163" y="1417"/>
                  </a:lnTo>
                  <a:lnTo>
                    <a:pt x="3172" y="1402"/>
                  </a:lnTo>
                  <a:lnTo>
                    <a:pt x="3178" y="1384"/>
                  </a:lnTo>
                  <a:lnTo>
                    <a:pt x="3182" y="1367"/>
                  </a:lnTo>
                  <a:lnTo>
                    <a:pt x="3186" y="1348"/>
                  </a:lnTo>
                  <a:lnTo>
                    <a:pt x="3189" y="1330"/>
                  </a:lnTo>
                  <a:lnTo>
                    <a:pt x="3189" y="1309"/>
                  </a:lnTo>
                  <a:lnTo>
                    <a:pt x="3186" y="1288"/>
                  </a:lnTo>
                  <a:lnTo>
                    <a:pt x="3182" y="1266"/>
                  </a:lnTo>
                  <a:lnTo>
                    <a:pt x="3177" y="1244"/>
                  </a:lnTo>
                  <a:lnTo>
                    <a:pt x="3169" y="1220"/>
                  </a:lnTo>
                  <a:lnTo>
                    <a:pt x="3172" y="1220"/>
                  </a:lnTo>
                  <a:lnTo>
                    <a:pt x="3183" y="1221"/>
                  </a:lnTo>
                  <a:lnTo>
                    <a:pt x="3191" y="1222"/>
                  </a:lnTo>
                  <a:lnTo>
                    <a:pt x="3200" y="1224"/>
                  </a:lnTo>
                  <a:lnTo>
                    <a:pt x="3211" y="1227"/>
                  </a:lnTo>
                  <a:lnTo>
                    <a:pt x="3224" y="1231"/>
                  </a:lnTo>
                  <a:lnTo>
                    <a:pt x="3236" y="1237"/>
                  </a:lnTo>
                  <a:lnTo>
                    <a:pt x="3251" y="1243"/>
                  </a:lnTo>
                  <a:lnTo>
                    <a:pt x="3267" y="1251"/>
                  </a:lnTo>
                  <a:lnTo>
                    <a:pt x="3283" y="1262"/>
                  </a:lnTo>
                  <a:lnTo>
                    <a:pt x="3301" y="1273"/>
                  </a:lnTo>
                  <a:lnTo>
                    <a:pt x="3320" y="1287"/>
                  </a:lnTo>
                  <a:lnTo>
                    <a:pt x="3339" y="1303"/>
                  </a:lnTo>
                  <a:lnTo>
                    <a:pt x="3359" y="1322"/>
                  </a:lnTo>
                  <a:lnTo>
                    <a:pt x="3379" y="1343"/>
                  </a:lnTo>
                  <a:lnTo>
                    <a:pt x="3400" y="1367"/>
                  </a:lnTo>
                  <a:lnTo>
                    <a:pt x="3421" y="1394"/>
                  </a:lnTo>
                  <a:lnTo>
                    <a:pt x="3442" y="1425"/>
                  </a:lnTo>
                  <a:lnTo>
                    <a:pt x="3464" y="1458"/>
                  </a:lnTo>
                  <a:lnTo>
                    <a:pt x="3486" y="1494"/>
                  </a:lnTo>
                  <a:lnTo>
                    <a:pt x="3508" y="1534"/>
                  </a:lnTo>
                  <a:lnTo>
                    <a:pt x="3530" y="1579"/>
                  </a:lnTo>
                  <a:lnTo>
                    <a:pt x="3550" y="1627"/>
                  </a:lnTo>
                  <a:lnTo>
                    <a:pt x="3572" y="1679"/>
                  </a:lnTo>
                  <a:lnTo>
                    <a:pt x="3593" y="1736"/>
                  </a:lnTo>
                  <a:lnTo>
                    <a:pt x="3614" y="1796"/>
                  </a:lnTo>
                  <a:lnTo>
                    <a:pt x="3634" y="1862"/>
                  </a:lnTo>
                  <a:lnTo>
                    <a:pt x="3653" y="1932"/>
                  </a:lnTo>
                  <a:lnTo>
                    <a:pt x="3671" y="2007"/>
                  </a:lnTo>
                  <a:lnTo>
                    <a:pt x="3690" y="20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Freeform 229"/>
            <p:cNvSpPr>
              <a:spLocks/>
            </p:cNvSpPr>
            <p:nvPr/>
          </p:nvSpPr>
          <p:spPr bwMode="auto">
            <a:xfrm>
              <a:off x="4394200" y="2708276"/>
              <a:ext cx="36513" cy="23813"/>
            </a:xfrm>
            <a:custGeom>
              <a:avLst/>
              <a:gdLst/>
              <a:ahLst/>
              <a:cxnLst>
                <a:cxn ang="0">
                  <a:pos x="110" y="109"/>
                </a:cxn>
                <a:cxn ang="0">
                  <a:pos x="119" y="98"/>
                </a:cxn>
                <a:cxn ang="0">
                  <a:pos x="137" y="72"/>
                </a:cxn>
                <a:cxn ang="0">
                  <a:pos x="146" y="57"/>
                </a:cxn>
                <a:cxn ang="0">
                  <a:pos x="152" y="41"/>
                </a:cxn>
                <a:cxn ang="0">
                  <a:pos x="155" y="34"/>
                </a:cxn>
                <a:cxn ang="0">
                  <a:pos x="156" y="26"/>
                </a:cxn>
                <a:cxn ang="0">
                  <a:pos x="157" y="20"/>
                </a:cxn>
                <a:cxn ang="0">
                  <a:pos x="156" y="15"/>
                </a:cxn>
                <a:cxn ang="0">
                  <a:pos x="155" y="12"/>
                </a:cxn>
                <a:cxn ang="0">
                  <a:pos x="151" y="6"/>
                </a:cxn>
                <a:cxn ang="0">
                  <a:pos x="148" y="4"/>
                </a:cxn>
                <a:cxn ang="0">
                  <a:pos x="142" y="1"/>
                </a:cxn>
                <a:cxn ang="0">
                  <a:pos x="134" y="0"/>
                </a:cxn>
                <a:cxn ang="0">
                  <a:pos x="124" y="1"/>
                </a:cxn>
                <a:cxn ang="0">
                  <a:pos x="109" y="3"/>
                </a:cxn>
                <a:cxn ang="0">
                  <a:pos x="74" y="9"/>
                </a:cxn>
                <a:cxn ang="0">
                  <a:pos x="53" y="11"/>
                </a:cxn>
                <a:cxn ang="0">
                  <a:pos x="33" y="13"/>
                </a:cxn>
                <a:cxn ang="0">
                  <a:pos x="15" y="14"/>
                </a:cxn>
                <a:cxn ang="0">
                  <a:pos x="0" y="13"/>
                </a:cxn>
                <a:cxn ang="0">
                  <a:pos x="110" y="109"/>
                </a:cxn>
              </a:cxnLst>
              <a:rect l="0" t="0" r="r" b="b"/>
              <a:pathLst>
                <a:path w="157" h="109">
                  <a:moveTo>
                    <a:pt x="110" y="109"/>
                  </a:moveTo>
                  <a:lnTo>
                    <a:pt x="119" y="98"/>
                  </a:lnTo>
                  <a:lnTo>
                    <a:pt x="137" y="72"/>
                  </a:lnTo>
                  <a:lnTo>
                    <a:pt x="146" y="57"/>
                  </a:lnTo>
                  <a:lnTo>
                    <a:pt x="152" y="41"/>
                  </a:lnTo>
                  <a:lnTo>
                    <a:pt x="155" y="34"/>
                  </a:lnTo>
                  <a:lnTo>
                    <a:pt x="156" y="26"/>
                  </a:lnTo>
                  <a:lnTo>
                    <a:pt x="157" y="20"/>
                  </a:lnTo>
                  <a:lnTo>
                    <a:pt x="156" y="15"/>
                  </a:lnTo>
                  <a:lnTo>
                    <a:pt x="155" y="12"/>
                  </a:lnTo>
                  <a:lnTo>
                    <a:pt x="151" y="6"/>
                  </a:lnTo>
                  <a:lnTo>
                    <a:pt x="148" y="4"/>
                  </a:lnTo>
                  <a:lnTo>
                    <a:pt x="142" y="1"/>
                  </a:lnTo>
                  <a:lnTo>
                    <a:pt x="134" y="0"/>
                  </a:lnTo>
                  <a:lnTo>
                    <a:pt x="124" y="1"/>
                  </a:lnTo>
                  <a:lnTo>
                    <a:pt x="109" y="3"/>
                  </a:lnTo>
                  <a:lnTo>
                    <a:pt x="74" y="9"/>
                  </a:lnTo>
                  <a:lnTo>
                    <a:pt x="53" y="11"/>
                  </a:lnTo>
                  <a:lnTo>
                    <a:pt x="33" y="13"/>
                  </a:lnTo>
                  <a:lnTo>
                    <a:pt x="15" y="14"/>
                  </a:lnTo>
                  <a:lnTo>
                    <a:pt x="0" y="13"/>
                  </a:lnTo>
                  <a:lnTo>
                    <a:pt x="110" y="10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Freeform 230"/>
            <p:cNvSpPr>
              <a:spLocks/>
            </p:cNvSpPr>
            <p:nvPr/>
          </p:nvSpPr>
          <p:spPr bwMode="auto">
            <a:xfrm>
              <a:off x="4375150" y="2700338"/>
              <a:ext cx="41275" cy="12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3"/>
                </a:cxn>
                <a:cxn ang="0">
                  <a:pos x="34" y="9"/>
                </a:cxn>
                <a:cxn ang="0">
                  <a:pos x="78" y="20"/>
                </a:cxn>
                <a:cxn ang="0">
                  <a:pos x="141" y="34"/>
                </a:cxn>
                <a:cxn ang="0">
                  <a:pos x="154" y="37"/>
                </a:cxn>
                <a:cxn ang="0">
                  <a:pos x="162" y="40"/>
                </a:cxn>
                <a:cxn ang="0">
                  <a:pos x="167" y="42"/>
                </a:cxn>
                <a:cxn ang="0">
                  <a:pos x="170" y="44"/>
                </a:cxn>
                <a:cxn ang="0">
                  <a:pos x="173" y="46"/>
                </a:cxn>
                <a:cxn ang="0">
                  <a:pos x="174" y="47"/>
                </a:cxn>
                <a:cxn ang="0">
                  <a:pos x="176" y="48"/>
                </a:cxn>
                <a:cxn ang="0">
                  <a:pos x="180" y="48"/>
                </a:cxn>
                <a:cxn ang="0">
                  <a:pos x="147" y="56"/>
                </a:cxn>
                <a:cxn ang="0">
                  <a:pos x="132" y="52"/>
                </a:cxn>
                <a:cxn ang="0">
                  <a:pos x="95" y="41"/>
                </a:cxn>
                <a:cxn ang="0">
                  <a:pos x="72" y="32"/>
                </a:cxn>
                <a:cxn ang="0">
                  <a:pos x="47" y="23"/>
                </a:cxn>
                <a:cxn ang="0">
                  <a:pos x="23" y="12"/>
                </a:cxn>
                <a:cxn ang="0">
                  <a:pos x="0" y="0"/>
                </a:cxn>
              </a:cxnLst>
              <a:rect l="0" t="0" r="r" b="b"/>
              <a:pathLst>
                <a:path w="180" h="56">
                  <a:moveTo>
                    <a:pt x="0" y="0"/>
                  </a:moveTo>
                  <a:lnTo>
                    <a:pt x="9" y="3"/>
                  </a:lnTo>
                  <a:lnTo>
                    <a:pt x="34" y="9"/>
                  </a:lnTo>
                  <a:lnTo>
                    <a:pt x="78" y="20"/>
                  </a:lnTo>
                  <a:lnTo>
                    <a:pt x="141" y="34"/>
                  </a:lnTo>
                  <a:lnTo>
                    <a:pt x="154" y="37"/>
                  </a:lnTo>
                  <a:lnTo>
                    <a:pt x="162" y="40"/>
                  </a:lnTo>
                  <a:lnTo>
                    <a:pt x="167" y="42"/>
                  </a:lnTo>
                  <a:lnTo>
                    <a:pt x="170" y="44"/>
                  </a:lnTo>
                  <a:lnTo>
                    <a:pt x="173" y="46"/>
                  </a:lnTo>
                  <a:lnTo>
                    <a:pt x="174" y="47"/>
                  </a:lnTo>
                  <a:lnTo>
                    <a:pt x="176" y="48"/>
                  </a:lnTo>
                  <a:lnTo>
                    <a:pt x="180" y="48"/>
                  </a:lnTo>
                  <a:lnTo>
                    <a:pt x="147" y="56"/>
                  </a:lnTo>
                  <a:lnTo>
                    <a:pt x="132" y="52"/>
                  </a:lnTo>
                  <a:lnTo>
                    <a:pt x="95" y="41"/>
                  </a:lnTo>
                  <a:lnTo>
                    <a:pt x="72" y="32"/>
                  </a:lnTo>
                  <a:lnTo>
                    <a:pt x="47" y="23"/>
                  </a:lnTo>
                  <a:lnTo>
                    <a:pt x="23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Freeform 231"/>
            <p:cNvSpPr>
              <a:spLocks/>
            </p:cNvSpPr>
            <p:nvPr/>
          </p:nvSpPr>
          <p:spPr bwMode="auto">
            <a:xfrm>
              <a:off x="4367213" y="2700338"/>
              <a:ext cx="42863" cy="42863"/>
            </a:xfrm>
            <a:custGeom>
              <a:avLst/>
              <a:gdLst/>
              <a:ahLst/>
              <a:cxnLst>
                <a:cxn ang="0">
                  <a:pos x="185" y="56"/>
                </a:cxn>
                <a:cxn ang="0">
                  <a:pos x="38" y="0"/>
                </a:cxn>
                <a:cxn ang="0">
                  <a:pos x="36" y="1"/>
                </a:cxn>
                <a:cxn ang="0">
                  <a:pos x="30" y="1"/>
                </a:cxn>
                <a:cxn ang="0">
                  <a:pos x="22" y="3"/>
                </a:cxn>
                <a:cxn ang="0">
                  <a:pos x="12" y="6"/>
                </a:cxn>
                <a:cxn ang="0">
                  <a:pos x="8" y="9"/>
                </a:cxn>
                <a:cxn ang="0">
                  <a:pos x="5" y="12"/>
                </a:cxn>
                <a:cxn ang="0">
                  <a:pos x="2" y="17"/>
                </a:cxn>
                <a:cxn ang="0">
                  <a:pos x="1" y="22"/>
                </a:cxn>
                <a:cxn ang="0">
                  <a:pos x="0" y="27"/>
                </a:cxn>
                <a:cxn ang="0">
                  <a:pos x="1" y="34"/>
                </a:cxn>
                <a:cxn ang="0">
                  <a:pos x="3" y="43"/>
                </a:cxn>
                <a:cxn ang="0">
                  <a:pos x="7" y="52"/>
                </a:cxn>
                <a:cxn ang="0">
                  <a:pos x="21" y="70"/>
                </a:cxn>
                <a:cxn ang="0">
                  <a:pos x="50" y="112"/>
                </a:cxn>
                <a:cxn ang="0">
                  <a:pos x="57" y="123"/>
                </a:cxn>
                <a:cxn ang="0">
                  <a:pos x="63" y="135"/>
                </a:cxn>
                <a:cxn ang="0">
                  <a:pos x="69" y="146"/>
                </a:cxn>
                <a:cxn ang="0">
                  <a:pos x="73" y="158"/>
                </a:cxn>
                <a:cxn ang="0">
                  <a:pos x="76" y="168"/>
                </a:cxn>
                <a:cxn ang="0">
                  <a:pos x="77" y="176"/>
                </a:cxn>
                <a:cxn ang="0">
                  <a:pos x="76" y="180"/>
                </a:cxn>
                <a:cxn ang="0">
                  <a:pos x="75" y="185"/>
                </a:cxn>
                <a:cxn ang="0">
                  <a:pos x="73" y="188"/>
                </a:cxn>
                <a:cxn ang="0">
                  <a:pos x="71" y="190"/>
                </a:cxn>
                <a:cxn ang="0">
                  <a:pos x="77" y="187"/>
                </a:cxn>
                <a:cxn ang="0">
                  <a:pos x="94" y="178"/>
                </a:cxn>
                <a:cxn ang="0">
                  <a:pos x="117" y="165"/>
                </a:cxn>
                <a:cxn ang="0">
                  <a:pos x="142" y="148"/>
                </a:cxn>
                <a:cxn ang="0">
                  <a:pos x="154" y="138"/>
                </a:cxn>
                <a:cxn ang="0">
                  <a:pos x="165" y="127"/>
                </a:cxn>
                <a:cxn ang="0">
                  <a:pos x="175" y="116"/>
                </a:cxn>
                <a:cxn ang="0">
                  <a:pos x="182" y="104"/>
                </a:cxn>
                <a:cxn ang="0">
                  <a:pos x="185" y="99"/>
                </a:cxn>
                <a:cxn ang="0">
                  <a:pos x="188" y="93"/>
                </a:cxn>
                <a:cxn ang="0">
                  <a:pos x="190" y="87"/>
                </a:cxn>
                <a:cxn ang="0">
                  <a:pos x="191" y="81"/>
                </a:cxn>
                <a:cxn ang="0">
                  <a:pos x="191" y="75"/>
                </a:cxn>
                <a:cxn ang="0">
                  <a:pos x="190" y="69"/>
                </a:cxn>
                <a:cxn ang="0">
                  <a:pos x="188" y="63"/>
                </a:cxn>
                <a:cxn ang="0">
                  <a:pos x="185" y="56"/>
                </a:cxn>
              </a:cxnLst>
              <a:rect l="0" t="0" r="r" b="b"/>
              <a:pathLst>
                <a:path w="191" h="190">
                  <a:moveTo>
                    <a:pt x="185" y="56"/>
                  </a:moveTo>
                  <a:lnTo>
                    <a:pt x="38" y="0"/>
                  </a:lnTo>
                  <a:lnTo>
                    <a:pt x="36" y="1"/>
                  </a:lnTo>
                  <a:lnTo>
                    <a:pt x="30" y="1"/>
                  </a:lnTo>
                  <a:lnTo>
                    <a:pt x="22" y="3"/>
                  </a:lnTo>
                  <a:lnTo>
                    <a:pt x="12" y="6"/>
                  </a:lnTo>
                  <a:lnTo>
                    <a:pt x="8" y="9"/>
                  </a:lnTo>
                  <a:lnTo>
                    <a:pt x="5" y="12"/>
                  </a:lnTo>
                  <a:lnTo>
                    <a:pt x="2" y="17"/>
                  </a:lnTo>
                  <a:lnTo>
                    <a:pt x="1" y="22"/>
                  </a:lnTo>
                  <a:lnTo>
                    <a:pt x="0" y="27"/>
                  </a:lnTo>
                  <a:lnTo>
                    <a:pt x="1" y="34"/>
                  </a:lnTo>
                  <a:lnTo>
                    <a:pt x="3" y="43"/>
                  </a:lnTo>
                  <a:lnTo>
                    <a:pt x="7" y="52"/>
                  </a:lnTo>
                  <a:lnTo>
                    <a:pt x="21" y="70"/>
                  </a:lnTo>
                  <a:lnTo>
                    <a:pt x="50" y="112"/>
                  </a:lnTo>
                  <a:lnTo>
                    <a:pt x="57" y="123"/>
                  </a:lnTo>
                  <a:lnTo>
                    <a:pt x="63" y="135"/>
                  </a:lnTo>
                  <a:lnTo>
                    <a:pt x="69" y="146"/>
                  </a:lnTo>
                  <a:lnTo>
                    <a:pt x="73" y="158"/>
                  </a:lnTo>
                  <a:lnTo>
                    <a:pt x="76" y="168"/>
                  </a:lnTo>
                  <a:lnTo>
                    <a:pt x="77" y="176"/>
                  </a:lnTo>
                  <a:lnTo>
                    <a:pt x="76" y="180"/>
                  </a:lnTo>
                  <a:lnTo>
                    <a:pt x="75" y="185"/>
                  </a:lnTo>
                  <a:lnTo>
                    <a:pt x="73" y="188"/>
                  </a:lnTo>
                  <a:lnTo>
                    <a:pt x="71" y="190"/>
                  </a:lnTo>
                  <a:lnTo>
                    <a:pt x="77" y="187"/>
                  </a:lnTo>
                  <a:lnTo>
                    <a:pt x="94" y="178"/>
                  </a:lnTo>
                  <a:lnTo>
                    <a:pt x="117" y="165"/>
                  </a:lnTo>
                  <a:lnTo>
                    <a:pt x="142" y="148"/>
                  </a:lnTo>
                  <a:lnTo>
                    <a:pt x="154" y="138"/>
                  </a:lnTo>
                  <a:lnTo>
                    <a:pt x="165" y="127"/>
                  </a:lnTo>
                  <a:lnTo>
                    <a:pt x="175" y="116"/>
                  </a:lnTo>
                  <a:lnTo>
                    <a:pt x="182" y="104"/>
                  </a:lnTo>
                  <a:lnTo>
                    <a:pt x="185" y="99"/>
                  </a:lnTo>
                  <a:lnTo>
                    <a:pt x="188" y="93"/>
                  </a:lnTo>
                  <a:lnTo>
                    <a:pt x="190" y="87"/>
                  </a:lnTo>
                  <a:lnTo>
                    <a:pt x="191" y="81"/>
                  </a:lnTo>
                  <a:lnTo>
                    <a:pt x="191" y="75"/>
                  </a:lnTo>
                  <a:lnTo>
                    <a:pt x="190" y="69"/>
                  </a:lnTo>
                  <a:lnTo>
                    <a:pt x="188" y="63"/>
                  </a:lnTo>
                  <a:lnTo>
                    <a:pt x="185" y="5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Freeform 232"/>
            <p:cNvSpPr>
              <a:spLocks/>
            </p:cNvSpPr>
            <p:nvPr/>
          </p:nvSpPr>
          <p:spPr bwMode="auto">
            <a:xfrm>
              <a:off x="4383088" y="2711451"/>
              <a:ext cx="38100" cy="31750"/>
            </a:xfrm>
            <a:custGeom>
              <a:avLst/>
              <a:gdLst/>
              <a:ahLst/>
              <a:cxnLst>
                <a:cxn ang="0">
                  <a:pos x="117" y="5"/>
                </a:cxn>
                <a:cxn ang="0">
                  <a:pos x="114" y="10"/>
                </a:cxn>
                <a:cxn ang="0">
                  <a:pos x="108" y="23"/>
                </a:cxn>
                <a:cxn ang="0">
                  <a:pos x="98" y="42"/>
                </a:cxn>
                <a:cxn ang="0">
                  <a:pos x="84" y="65"/>
                </a:cxn>
                <a:cxn ang="0">
                  <a:pos x="76" y="76"/>
                </a:cxn>
                <a:cxn ang="0">
                  <a:pos x="67" y="88"/>
                </a:cxn>
                <a:cxn ang="0">
                  <a:pos x="57" y="99"/>
                </a:cxn>
                <a:cxn ang="0">
                  <a:pos x="47" y="110"/>
                </a:cxn>
                <a:cxn ang="0">
                  <a:pos x="36" y="121"/>
                </a:cxn>
                <a:cxn ang="0">
                  <a:pos x="25" y="130"/>
                </a:cxn>
                <a:cxn ang="0">
                  <a:pos x="12" y="138"/>
                </a:cxn>
                <a:cxn ang="0">
                  <a:pos x="0" y="144"/>
                </a:cxn>
                <a:cxn ang="0">
                  <a:pos x="6" y="144"/>
                </a:cxn>
                <a:cxn ang="0">
                  <a:pos x="23" y="143"/>
                </a:cxn>
                <a:cxn ang="0">
                  <a:pos x="47" y="140"/>
                </a:cxn>
                <a:cxn ang="0">
                  <a:pos x="76" y="134"/>
                </a:cxn>
                <a:cxn ang="0">
                  <a:pos x="91" y="131"/>
                </a:cxn>
                <a:cxn ang="0">
                  <a:pos x="105" y="127"/>
                </a:cxn>
                <a:cxn ang="0">
                  <a:pos x="119" y="122"/>
                </a:cxn>
                <a:cxn ang="0">
                  <a:pos x="132" y="117"/>
                </a:cxn>
                <a:cxn ang="0">
                  <a:pos x="144" y="109"/>
                </a:cxn>
                <a:cxn ang="0">
                  <a:pos x="153" y="102"/>
                </a:cxn>
                <a:cxn ang="0">
                  <a:pos x="157" y="99"/>
                </a:cxn>
                <a:cxn ang="0">
                  <a:pos x="161" y="94"/>
                </a:cxn>
                <a:cxn ang="0">
                  <a:pos x="165" y="90"/>
                </a:cxn>
                <a:cxn ang="0">
                  <a:pos x="167" y="84"/>
                </a:cxn>
                <a:cxn ang="0">
                  <a:pos x="168" y="80"/>
                </a:cxn>
                <a:cxn ang="0">
                  <a:pos x="169" y="69"/>
                </a:cxn>
                <a:cxn ang="0">
                  <a:pos x="169" y="52"/>
                </a:cxn>
                <a:cxn ang="0">
                  <a:pos x="167" y="34"/>
                </a:cxn>
                <a:cxn ang="0">
                  <a:pos x="165" y="25"/>
                </a:cxn>
                <a:cxn ang="0">
                  <a:pos x="161" y="18"/>
                </a:cxn>
                <a:cxn ang="0">
                  <a:pos x="157" y="10"/>
                </a:cxn>
                <a:cxn ang="0">
                  <a:pos x="152" y="5"/>
                </a:cxn>
                <a:cxn ang="0">
                  <a:pos x="149" y="3"/>
                </a:cxn>
                <a:cxn ang="0">
                  <a:pos x="146" y="2"/>
                </a:cxn>
                <a:cxn ang="0">
                  <a:pos x="142" y="1"/>
                </a:cxn>
                <a:cxn ang="0">
                  <a:pos x="137" y="0"/>
                </a:cxn>
                <a:cxn ang="0">
                  <a:pos x="133" y="0"/>
                </a:cxn>
                <a:cxn ang="0">
                  <a:pos x="128" y="1"/>
                </a:cxn>
                <a:cxn ang="0">
                  <a:pos x="123" y="3"/>
                </a:cxn>
                <a:cxn ang="0">
                  <a:pos x="117" y="5"/>
                </a:cxn>
              </a:cxnLst>
              <a:rect l="0" t="0" r="r" b="b"/>
              <a:pathLst>
                <a:path w="169" h="144">
                  <a:moveTo>
                    <a:pt x="117" y="5"/>
                  </a:moveTo>
                  <a:lnTo>
                    <a:pt x="114" y="10"/>
                  </a:lnTo>
                  <a:lnTo>
                    <a:pt x="108" y="23"/>
                  </a:lnTo>
                  <a:lnTo>
                    <a:pt x="98" y="42"/>
                  </a:lnTo>
                  <a:lnTo>
                    <a:pt x="84" y="65"/>
                  </a:lnTo>
                  <a:lnTo>
                    <a:pt x="76" y="76"/>
                  </a:lnTo>
                  <a:lnTo>
                    <a:pt x="67" y="88"/>
                  </a:lnTo>
                  <a:lnTo>
                    <a:pt x="57" y="99"/>
                  </a:lnTo>
                  <a:lnTo>
                    <a:pt x="47" y="110"/>
                  </a:lnTo>
                  <a:lnTo>
                    <a:pt x="36" y="121"/>
                  </a:lnTo>
                  <a:lnTo>
                    <a:pt x="25" y="130"/>
                  </a:lnTo>
                  <a:lnTo>
                    <a:pt x="12" y="138"/>
                  </a:lnTo>
                  <a:lnTo>
                    <a:pt x="0" y="144"/>
                  </a:lnTo>
                  <a:lnTo>
                    <a:pt x="6" y="144"/>
                  </a:lnTo>
                  <a:lnTo>
                    <a:pt x="23" y="143"/>
                  </a:lnTo>
                  <a:lnTo>
                    <a:pt x="47" y="140"/>
                  </a:lnTo>
                  <a:lnTo>
                    <a:pt x="76" y="134"/>
                  </a:lnTo>
                  <a:lnTo>
                    <a:pt x="91" y="131"/>
                  </a:lnTo>
                  <a:lnTo>
                    <a:pt x="105" y="127"/>
                  </a:lnTo>
                  <a:lnTo>
                    <a:pt x="119" y="122"/>
                  </a:lnTo>
                  <a:lnTo>
                    <a:pt x="132" y="117"/>
                  </a:lnTo>
                  <a:lnTo>
                    <a:pt x="144" y="109"/>
                  </a:lnTo>
                  <a:lnTo>
                    <a:pt x="153" y="102"/>
                  </a:lnTo>
                  <a:lnTo>
                    <a:pt x="157" y="99"/>
                  </a:lnTo>
                  <a:lnTo>
                    <a:pt x="161" y="94"/>
                  </a:lnTo>
                  <a:lnTo>
                    <a:pt x="165" y="90"/>
                  </a:lnTo>
                  <a:lnTo>
                    <a:pt x="167" y="84"/>
                  </a:lnTo>
                  <a:lnTo>
                    <a:pt x="168" y="80"/>
                  </a:lnTo>
                  <a:lnTo>
                    <a:pt x="169" y="69"/>
                  </a:lnTo>
                  <a:lnTo>
                    <a:pt x="169" y="52"/>
                  </a:lnTo>
                  <a:lnTo>
                    <a:pt x="167" y="34"/>
                  </a:lnTo>
                  <a:lnTo>
                    <a:pt x="165" y="25"/>
                  </a:lnTo>
                  <a:lnTo>
                    <a:pt x="161" y="18"/>
                  </a:lnTo>
                  <a:lnTo>
                    <a:pt x="157" y="10"/>
                  </a:lnTo>
                  <a:lnTo>
                    <a:pt x="152" y="5"/>
                  </a:lnTo>
                  <a:lnTo>
                    <a:pt x="149" y="3"/>
                  </a:lnTo>
                  <a:lnTo>
                    <a:pt x="146" y="2"/>
                  </a:lnTo>
                  <a:lnTo>
                    <a:pt x="142" y="1"/>
                  </a:lnTo>
                  <a:lnTo>
                    <a:pt x="137" y="0"/>
                  </a:lnTo>
                  <a:lnTo>
                    <a:pt x="133" y="0"/>
                  </a:lnTo>
                  <a:lnTo>
                    <a:pt x="128" y="1"/>
                  </a:lnTo>
                  <a:lnTo>
                    <a:pt x="123" y="3"/>
                  </a:lnTo>
                  <a:lnTo>
                    <a:pt x="117" y="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Freeform 233"/>
            <p:cNvSpPr>
              <a:spLocks/>
            </p:cNvSpPr>
            <p:nvPr/>
          </p:nvSpPr>
          <p:spPr bwMode="auto">
            <a:xfrm>
              <a:off x="3933825" y="2651126"/>
              <a:ext cx="68263" cy="38100"/>
            </a:xfrm>
            <a:custGeom>
              <a:avLst/>
              <a:gdLst/>
              <a:ahLst/>
              <a:cxnLst>
                <a:cxn ang="0">
                  <a:pos x="303" y="60"/>
                </a:cxn>
                <a:cxn ang="0">
                  <a:pos x="297" y="57"/>
                </a:cxn>
                <a:cxn ang="0">
                  <a:pos x="279" y="50"/>
                </a:cxn>
                <a:cxn ang="0">
                  <a:pos x="267" y="47"/>
                </a:cxn>
                <a:cxn ang="0">
                  <a:pos x="251" y="44"/>
                </a:cxn>
                <a:cxn ang="0">
                  <a:pos x="234" y="42"/>
                </a:cxn>
                <a:cxn ang="0">
                  <a:pos x="215" y="42"/>
                </a:cxn>
                <a:cxn ang="0">
                  <a:pos x="204" y="44"/>
                </a:cxn>
                <a:cxn ang="0">
                  <a:pos x="193" y="45"/>
                </a:cxn>
                <a:cxn ang="0">
                  <a:pos x="181" y="47"/>
                </a:cxn>
                <a:cxn ang="0">
                  <a:pos x="170" y="50"/>
                </a:cxn>
                <a:cxn ang="0">
                  <a:pos x="157" y="53"/>
                </a:cxn>
                <a:cxn ang="0">
                  <a:pos x="145" y="58"/>
                </a:cxn>
                <a:cxn ang="0">
                  <a:pos x="131" y="63"/>
                </a:cxn>
                <a:cxn ang="0">
                  <a:pos x="118" y="70"/>
                </a:cxn>
                <a:cxn ang="0">
                  <a:pos x="104" y="78"/>
                </a:cxn>
                <a:cxn ang="0">
                  <a:pos x="89" y="86"/>
                </a:cxn>
                <a:cxn ang="0">
                  <a:pos x="76" y="97"/>
                </a:cxn>
                <a:cxn ang="0">
                  <a:pos x="61" y="108"/>
                </a:cxn>
                <a:cxn ang="0">
                  <a:pos x="46" y="121"/>
                </a:cxn>
                <a:cxn ang="0">
                  <a:pos x="31" y="134"/>
                </a:cxn>
                <a:cxn ang="0">
                  <a:pos x="15" y="150"/>
                </a:cxn>
                <a:cxn ang="0">
                  <a:pos x="0" y="168"/>
                </a:cxn>
                <a:cxn ang="0">
                  <a:pos x="3" y="155"/>
                </a:cxn>
                <a:cxn ang="0">
                  <a:pos x="13" y="125"/>
                </a:cxn>
                <a:cxn ang="0">
                  <a:pos x="22" y="106"/>
                </a:cxn>
                <a:cxn ang="0">
                  <a:pos x="32" y="85"/>
                </a:cxn>
                <a:cxn ang="0">
                  <a:pos x="38" y="75"/>
                </a:cxn>
                <a:cxn ang="0">
                  <a:pos x="46" y="65"/>
                </a:cxn>
                <a:cxn ang="0">
                  <a:pos x="53" y="55"/>
                </a:cxn>
                <a:cxn ang="0">
                  <a:pos x="61" y="46"/>
                </a:cxn>
                <a:cxn ang="0">
                  <a:pos x="71" y="36"/>
                </a:cxn>
                <a:cxn ang="0">
                  <a:pos x="80" y="28"/>
                </a:cxn>
                <a:cxn ang="0">
                  <a:pos x="91" y="21"/>
                </a:cxn>
                <a:cxn ang="0">
                  <a:pos x="102" y="14"/>
                </a:cxn>
                <a:cxn ang="0">
                  <a:pos x="113" y="9"/>
                </a:cxn>
                <a:cxn ang="0">
                  <a:pos x="127" y="5"/>
                </a:cxn>
                <a:cxn ang="0">
                  <a:pos x="141" y="2"/>
                </a:cxn>
                <a:cxn ang="0">
                  <a:pos x="155" y="0"/>
                </a:cxn>
                <a:cxn ang="0">
                  <a:pos x="170" y="1"/>
                </a:cxn>
                <a:cxn ang="0">
                  <a:pos x="187" y="3"/>
                </a:cxn>
                <a:cxn ang="0">
                  <a:pos x="203" y="7"/>
                </a:cxn>
                <a:cxn ang="0">
                  <a:pos x="222" y="12"/>
                </a:cxn>
                <a:cxn ang="0">
                  <a:pos x="241" y="21"/>
                </a:cxn>
                <a:cxn ang="0">
                  <a:pos x="261" y="32"/>
                </a:cxn>
                <a:cxn ang="0">
                  <a:pos x="281" y="45"/>
                </a:cxn>
                <a:cxn ang="0">
                  <a:pos x="303" y="60"/>
                </a:cxn>
              </a:cxnLst>
              <a:rect l="0" t="0" r="r" b="b"/>
              <a:pathLst>
                <a:path w="303" h="168">
                  <a:moveTo>
                    <a:pt x="303" y="60"/>
                  </a:moveTo>
                  <a:lnTo>
                    <a:pt x="297" y="57"/>
                  </a:lnTo>
                  <a:lnTo>
                    <a:pt x="279" y="50"/>
                  </a:lnTo>
                  <a:lnTo>
                    <a:pt x="267" y="47"/>
                  </a:lnTo>
                  <a:lnTo>
                    <a:pt x="251" y="44"/>
                  </a:lnTo>
                  <a:lnTo>
                    <a:pt x="234" y="42"/>
                  </a:lnTo>
                  <a:lnTo>
                    <a:pt x="215" y="42"/>
                  </a:lnTo>
                  <a:lnTo>
                    <a:pt x="204" y="44"/>
                  </a:lnTo>
                  <a:lnTo>
                    <a:pt x="193" y="45"/>
                  </a:lnTo>
                  <a:lnTo>
                    <a:pt x="181" y="47"/>
                  </a:lnTo>
                  <a:lnTo>
                    <a:pt x="170" y="50"/>
                  </a:lnTo>
                  <a:lnTo>
                    <a:pt x="157" y="53"/>
                  </a:lnTo>
                  <a:lnTo>
                    <a:pt x="145" y="58"/>
                  </a:lnTo>
                  <a:lnTo>
                    <a:pt x="131" y="63"/>
                  </a:lnTo>
                  <a:lnTo>
                    <a:pt x="118" y="70"/>
                  </a:lnTo>
                  <a:lnTo>
                    <a:pt x="104" y="78"/>
                  </a:lnTo>
                  <a:lnTo>
                    <a:pt x="89" y="86"/>
                  </a:lnTo>
                  <a:lnTo>
                    <a:pt x="76" y="97"/>
                  </a:lnTo>
                  <a:lnTo>
                    <a:pt x="61" y="108"/>
                  </a:lnTo>
                  <a:lnTo>
                    <a:pt x="46" y="121"/>
                  </a:lnTo>
                  <a:lnTo>
                    <a:pt x="31" y="134"/>
                  </a:lnTo>
                  <a:lnTo>
                    <a:pt x="15" y="150"/>
                  </a:lnTo>
                  <a:lnTo>
                    <a:pt x="0" y="168"/>
                  </a:lnTo>
                  <a:lnTo>
                    <a:pt x="3" y="155"/>
                  </a:lnTo>
                  <a:lnTo>
                    <a:pt x="13" y="125"/>
                  </a:lnTo>
                  <a:lnTo>
                    <a:pt x="22" y="106"/>
                  </a:lnTo>
                  <a:lnTo>
                    <a:pt x="32" y="85"/>
                  </a:lnTo>
                  <a:lnTo>
                    <a:pt x="38" y="75"/>
                  </a:lnTo>
                  <a:lnTo>
                    <a:pt x="46" y="65"/>
                  </a:lnTo>
                  <a:lnTo>
                    <a:pt x="53" y="55"/>
                  </a:lnTo>
                  <a:lnTo>
                    <a:pt x="61" y="46"/>
                  </a:lnTo>
                  <a:lnTo>
                    <a:pt x="71" y="36"/>
                  </a:lnTo>
                  <a:lnTo>
                    <a:pt x="80" y="28"/>
                  </a:lnTo>
                  <a:lnTo>
                    <a:pt x="91" y="21"/>
                  </a:lnTo>
                  <a:lnTo>
                    <a:pt x="102" y="14"/>
                  </a:lnTo>
                  <a:lnTo>
                    <a:pt x="113" y="9"/>
                  </a:lnTo>
                  <a:lnTo>
                    <a:pt x="127" y="5"/>
                  </a:lnTo>
                  <a:lnTo>
                    <a:pt x="141" y="2"/>
                  </a:lnTo>
                  <a:lnTo>
                    <a:pt x="155" y="0"/>
                  </a:lnTo>
                  <a:lnTo>
                    <a:pt x="170" y="1"/>
                  </a:lnTo>
                  <a:lnTo>
                    <a:pt x="187" y="3"/>
                  </a:lnTo>
                  <a:lnTo>
                    <a:pt x="203" y="7"/>
                  </a:lnTo>
                  <a:lnTo>
                    <a:pt x="222" y="12"/>
                  </a:lnTo>
                  <a:lnTo>
                    <a:pt x="241" y="21"/>
                  </a:lnTo>
                  <a:lnTo>
                    <a:pt x="261" y="32"/>
                  </a:lnTo>
                  <a:lnTo>
                    <a:pt x="281" y="45"/>
                  </a:lnTo>
                  <a:lnTo>
                    <a:pt x="303" y="6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Freeform 234"/>
            <p:cNvSpPr>
              <a:spLocks/>
            </p:cNvSpPr>
            <p:nvPr/>
          </p:nvSpPr>
          <p:spPr bwMode="auto">
            <a:xfrm>
              <a:off x="3975100" y="2755901"/>
              <a:ext cx="73025" cy="69850"/>
            </a:xfrm>
            <a:custGeom>
              <a:avLst/>
              <a:gdLst/>
              <a:ahLst/>
              <a:cxnLst>
                <a:cxn ang="0">
                  <a:pos x="0" y="137"/>
                </a:cxn>
                <a:cxn ang="0">
                  <a:pos x="1" y="167"/>
                </a:cxn>
                <a:cxn ang="0">
                  <a:pos x="8" y="196"/>
                </a:cxn>
                <a:cxn ang="0">
                  <a:pos x="20" y="225"/>
                </a:cxn>
                <a:cxn ang="0">
                  <a:pos x="39" y="250"/>
                </a:cxn>
                <a:cxn ang="0">
                  <a:pos x="61" y="270"/>
                </a:cxn>
                <a:cxn ang="0">
                  <a:pos x="88" y="288"/>
                </a:cxn>
                <a:cxn ang="0">
                  <a:pos x="118" y="301"/>
                </a:cxn>
                <a:cxn ang="0">
                  <a:pos x="151" y="307"/>
                </a:cxn>
                <a:cxn ang="0">
                  <a:pos x="183" y="308"/>
                </a:cxn>
                <a:cxn ang="0">
                  <a:pos x="213" y="303"/>
                </a:cxn>
                <a:cxn ang="0">
                  <a:pos x="242" y="291"/>
                </a:cxn>
                <a:cxn ang="0">
                  <a:pos x="267" y="276"/>
                </a:cxn>
                <a:cxn ang="0">
                  <a:pos x="288" y="255"/>
                </a:cxn>
                <a:cxn ang="0">
                  <a:pos x="305" y="231"/>
                </a:cxn>
                <a:cxn ang="0">
                  <a:pos x="317" y="203"/>
                </a:cxn>
                <a:cxn ang="0">
                  <a:pos x="322" y="171"/>
                </a:cxn>
                <a:cxn ang="0">
                  <a:pos x="321" y="141"/>
                </a:cxn>
                <a:cxn ang="0">
                  <a:pos x="313" y="112"/>
                </a:cxn>
                <a:cxn ang="0">
                  <a:pos x="301" y="84"/>
                </a:cxn>
                <a:cxn ang="0">
                  <a:pos x="282" y="60"/>
                </a:cxn>
                <a:cxn ang="0">
                  <a:pos x="260" y="38"/>
                </a:cxn>
                <a:cxn ang="0">
                  <a:pos x="233" y="20"/>
                </a:cxn>
                <a:cxn ang="0">
                  <a:pos x="203" y="7"/>
                </a:cxn>
                <a:cxn ang="0">
                  <a:pos x="171" y="1"/>
                </a:cxn>
                <a:cxn ang="0">
                  <a:pos x="138" y="0"/>
                </a:cxn>
                <a:cxn ang="0">
                  <a:pos x="108" y="6"/>
                </a:cxn>
                <a:cxn ang="0">
                  <a:pos x="80" y="17"/>
                </a:cxn>
                <a:cxn ang="0">
                  <a:pos x="55" y="32"/>
                </a:cxn>
                <a:cxn ang="0">
                  <a:pos x="33" y="53"/>
                </a:cxn>
                <a:cxn ang="0">
                  <a:pos x="16" y="77"/>
                </a:cxn>
                <a:cxn ang="0">
                  <a:pos x="5" y="106"/>
                </a:cxn>
              </a:cxnLst>
              <a:rect l="0" t="0" r="r" b="b"/>
              <a:pathLst>
                <a:path w="322" h="308">
                  <a:moveTo>
                    <a:pt x="2" y="121"/>
                  </a:moveTo>
                  <a:lnTo>
                    <a:pt x="0" y="137"/>
                  </a:lnTo>
                  <a:lnTo>
                    <a:pt x="0" y="151"/>
                  </a:lnTo>
                  <a:lnTo>
                    <a:pt x="1" y="167"/>
                  </a:lnTo>
                  <a:lnTo>
                    <a:pt x="4" y="182"/>
                  </a:lnTo>
                  <a:lnTo>
                    <a:pt x="8" y="196"/>
                  </a:lnTo>
                  <a:lnTo>
                    <a:pt x="13" y="211"/>
                  </a:lnTo>
                  <a:lnTo>
                    <a:pt x="20" y="225"/>
                  </a:lnTo>
                  <a:lnTo>
                    <a:pt x="29" y="237"/>
                  </a:lnTo>
                  <a:lnTo>
                    <a:pt x="39" y="250"/>
                  </a:lnTo>
                  <a:lnTo>
                    <a:pt x="50" y="260"/>
                  </a:lnTo>
                  <a:lnTo>
                    <a:pt x="61" y="270"/>
                  </a:lnTo>
                  <a:lnTo>
                    <a:pt x="75" y="280"/>
                  </a:lnTo>
                  <a:lnTo>
                    <a:pt x="88" y="288"/>
                  </a:lnTo>
                  <a:lnTo>
                    <a:pt x="103" y="294"/>
                  </a:lnTo>
                  <a:lnTo>
                    <a:pt x="118" y="301"/>
                  </a:lnTo>
                  <a:lnTo>
                    <a:pt x="134" y="305"/>
                  </a:lnTo>
                  <a:lnTo>
                    <a:pt x="151" y="307"/>
                  </a:lnTo>
                  <a:lnTo>
                    <a:pt x="166" y="308"/>
                  </a:lnTo>
                  <a:lnTo>
                    <a:pt x="183" y="308"/>
                  </a:lnTo>
                  <a:lnTo>
                    <a:pt x="198" y="306"/>
                  </a:lnTo>
                  <a:lnTo>
                    <a:pt x="213" y="303"/>
                  </a:lnTo>
                  <a:lnTo>
                    <a:pt x="228" y="298"/>
                  </a:lnTo>
                  <a:lnTo>
                    <a:pt x="242" y="291"/>
                  </a:lnTo>
                  <a:lnTo>
                    <a:pt x="254" y="284"/>
                  </a:lnTo>
                  <a:lnTo>
                    <a:pt x="267" y="276"/>
                  </a:lnTo>
                  <a:lnTo>
                    <a:pt x="278" y="266"/>
                  </a:lnTo>
                  <a:lnTo>
                    <a:pt x="288" y="255"/>
                  </a:lnTo>
                  <a:lnTo>
                    <a:pt x="297" y="243"/>
                  </a:lnTo>
                  <a:lnTo>
                    <a:pt x="305" y="231"/>
                  </a:lnTo>
                  <a:lnTo>
                    <a:pt x="311" y="217"/>
                  </a:lnTo>
                  <a:lnTo>
                    <a:pt x="317" y="203"/>
                  </a:lnTo>
                  <a:lnTo>
                    <a:pt x="320" y="187"/>
                  </a:lnTo>
                  <a:lnTo>
                    <a:pt x="322" y="171"/>
                  </a:lnTo>
                  <a:lnTo>
                    <a:pt x="322" y="157"/>
                  </a:lnTo>
                  <a:lnTo>
                    <a:pt x="321" y="141"/>
                  </a:lnTo>
                  <a:lnTo>
                    <a:pt x="318" y="126"/>
                  </a:lnTo>
                  <a:lnTo>
                    <a:pt x="313" y="112"/>
                  </a:lnTo>
                  <a:lnTo>
                    <a:pt x="307" y="97"/>
                  </a:lnTo>
                  <a:lnTo>
                    <a:pt x="301" y="84"/>
                  </a:lnTo>
                  <a:lnTo>
                    <a:pt x="293" y="71"/>
                  </a:lnTo>
                  <a:lnTo>
                    <a:pt x="282" y="60"/>
                  </a:lnTo>
                  <a:lnTo>
                    <a:pt x="272" y="48"/>
                  </a:lnTo>
                  <a:lnTo>
                    <a:pt x="260" y="38"/>
                  </a:lnTo>
                  <a:lnTo>
                    <a:pt x="247" y="28"/>
                  </a:lnTo>
                  <a:lnTo>
                    <a:pt x="233" y="20"/>
                  </a:lnTo>
                  <a:lnTo>
                    <a:pt x="219" y="14"/>
                  </a:lnTo>
                  <a:lnTo>
                    <a:pt x="203" y="7"/>
                  </a:lnTo>
                  <a:lnTo>
                    <a:pt x="187" y="3"/>
                  </a:lnTo>
                  <a:lnTo>
                    <a:pt x="171" y="1"/>
                  </a:lnTo>
                  <a:lnTo>
                    <a:pt x="154" y="0"/>
                  </a:lnTo>
                  <a:lnTo>
                    <a:pt x="138" y="0"/>
                  </a:lnTo>
                  <a:lnTo>
                    <a:pt x="123" y="2"/>
                  </a:lnTo>
                  <a:lnTo>
                    <a:pt x="108" y="6"/>
                  </a:lnTo>
                  <a:lnTo>
                    <a:pt x="93" y="11"/>
                  </a:lnTo>
                  <a:lnTo>
                    <a:pt x="80" y="17"/>
                  </a:lnTo>
                  <a:lnTo>
                    <a:pt x="66" y="24"/>
                  </a:lnTo>
                  <a:lnTo>
                    <a:pt x="55" y="32"/>
                  </a:lnTo>
                  <a:lnTo>
                    <a:pt x="43" y="43"/>
                  </a:lnTo>
                  <a:lnTo>
                    <a:pt x="33" y="53"/>
                  </a:lnTo>
                  <a:lnTo>
                    <a:pt x="25" y="65"/>
                  </a:lnTo>
                  <a:lnTo>
                    <a:pt x="16" y="77"/>
                  </a:lnTo>
                  <a:lnTo>
                    <a:pt x="10" y="91"/>
                  </a:lnTo>
                  <a:lnTo>
                    <a:pt x="5" y="106"/>
                  </a:lnTo>
                  <a:lnTo>
                    <a:pt x="2" y="12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9" name="Freeform 235"/>
            <p:cNvSpPr>
              <a:spLocks/>
            </p:cNvSpPr>
            <p:nvPr/>
          </p:nvSpPr>
          <p:spPr bwMode="auto">
            <a:xfrm>
              <a:off x="3943350" y="2749551"/>
              <a:ext cx="98425" cy="53975"/>
            </a:xfrm>
            <a:custGeom>
              <a:avLst/>
              <a:gdLst/>
              <a:ahLst/>
              <a:cxnLst>
                <a:cxn ang="0">
                  <a:pos x="426" y="70"/>
                </a:cxn>
                <a:cxn ang="0">
                  <a:pos x="402" y="50"/>
                </a:cxn>
                <a:cxn ang="0">
                  <a:pos x="378" y="33"/>
                </a:cxn>
                <a:cxn ang="0">
                  <a:pos x="347" y="17"/>
                </a:cxn>
                <a:cxn ang="0">
                  <a:pos x="313" y="4"/>
                </a:cxn>
                <a:cxn ang="0">
                  <a:pos x="284" y="0"/>
                </a:cxn>
                <a:cxn ang="0">
                  <a:pos x="265" y="0"/>
                </a:cxn>
                <a:cxn ang="0">
                  <a:pos x="245" y="2"/>
                </a:cxn>
                <a:cxn ang="0">
                  <a:pos x="225" y="8"/>
                </a:cxn>
                <a:cxn ang="0">
                  <a:pos x="211" y="14"/>
                </a:cxn>
                <a:cxn ang="0">
                  <a:pos x="198" y="20"/>
                </a:cxn>
                <a:cxn ang="0">
                  <a:pos x="183" y="29"/>
                </a:cxn>
                <a:cxn ang="0">
                  <a:pos x="166" y="46"/>
                </a:cxn>
                <a:cxn ang="0">
                  <a:pos x="145" y="69"/>
                </a:cxn>
                <a:cxn ang="0">
                  <a:pos x="122" y="101"/>
                </a:cxn>
                <a:cxn ang="0">
                  <a:pos x="98" y="144"/>
                </a:cxn>
                <a:cxn ang="0">
                  <a:pos x="86" y="170"/>
                </a:cxn>
                <a:cxn ang="0">
                  <a:pos x="82" y="180"/>
                </a:cxn>
                <a:cxn ang="0">
                  <a:pos x="72" y="188"/>
                </a:cxn>
                <a:cxn ang="0">
                  <a:pos x="59" y="193"/>
                </a:cxn>
                <a:cxn ang="0">
                  <a:pos x="40" y="197"/>
                </a:cxn>
                <a:cxn ang="0">
                  <a:pos x="15" y="199"/>
                </a:cxn>
                <a:cxn ang="0">
                  <a:pos x="8" y="205"/>
                </a:cxn>
                <a:cxn ang="0">
                  <a:pos x="45" y="221"/>
                </a:cxn>
                <a:cxn ang="0">
                  <a:pos x="83" y="233"/>
                </a:cxn>
                <a:cxn ang="0">
                  <a:pos x="107" y="230"/>
                </a:cxn>
                <a:cxn ang="0">
                  <a:pos x="120" y="192"/>
                </a:cxn>
                <a:cxn ang="0">
                  <a:pos x="139" y="150"/>
                </a:cxn>
                <a:cxn ang="0">
                  <a:pos x="158" y="119"/>
                </a:cxn>
                <a:cxn ang="0">
                  <a:pos x="180" y="90"/>
                </a:cxn>
                <a:cxn ang="0">
                  <a:pos x="208" y="64"/>
                </a:cxn>
                <a:cxn ang="0">
                  <a:pos x="226" y="50"/>
                </a:cxn>
                <a:cxn ang="0">
                  <a:pos x="240" y="41"/>
                </a:cxn>
                <a:cxn ang="0">
                  <a:pos x="256" y="34"/>
                </a:cxn>
                <a:cxn ang="0">
                  <a:pos x="280" y="31"/>
                </a:cxn>
                <a:cxn ang="0">
                  <a:pos x="313" y="32"/>
                </a:cxn>
                <a:cxn ang="0">
                  <a:pos x="353" y="42"/>
                </a:cxn>
                <a:cxn ang="0">
                  <a:pos x="403" y="61"/>
                </a:cxn>
              </a:cxnLst>
              <a:rect l="0" t="0" r="r" b="b"/>
              <a:pathLst>
                <a:path w="432" h="236">
                  <a:moveTo>
                    <a:pt x="432" y="75"/>
                  </a:moveTo>
                  <a:lnTo>
                    <a:pt x="426" y="70"/>
                  </a:lnTo>
                  <a:lnTo>
                    <a:pt x="413" y="58"/>
                  </a:lnTo>
                  <a:lnTo>
                    <a:pt x="402" y="50"/>
                  </a:lnTo>
                  <a:lnTo>
                    <a:pt x="391" y="42"/>
                  </a:lnTo>
                  <a:lnTo>
                    <a:pt x="378" y="33"/>
                  </a:lnTo>
                  <a:lnTo>
                    <a:pt x="364" y="25"/>
                  </a:lnTo>
                  <a:lnTo>
                    <a:pt x="347" y="17"/>
                  </a:lnTo>
                  <a:lnTo>
                    <a:pt x="330" y="10"/>
                  </a:lnTo>
                  <a:lnTo>
                    <a:pt x="313" y="4"/>
                  </a:lnTo>
                  <a:lnTo>
                    <a:pt x="294" y="1"/>
                  </a:lnTo>
                  <a:lnTo>
                    <a:pt x="284" y="0"/>
                  </a:lnTo>
                  <a:lnTo>
                    <a:pt x="274" y="0"/>
                  </a:lnTo>
                  <a:lnTo>
                    <a:pt x="265" y="0"/>
                  </a:lnTo>
                  <a:lnTo>
                    <a:pt x="254" y="1"/>
                  </a:lnTo>
                  <a:lnTo>
                    <a:pt x="245" y="2"/>
                  </a:lnTo>
                  <a:lnTo>
                    <a:pt x="234" y="5"/>
                  </a:lnTo>
                  <a:lnTo>
                    <a:pt x="225" y="8"/>
                  </a:lnTo>
                  <a:lnTo>
                    <a:pt x="215" y="13"/>
                  </a:lnTo>
                  <a:lnTo>
                    <a:pt x="211" y="14"/>
                  </a:lnTo>
                  <a:lnTo>
                    <a:pt x="203" y="17"/>
                  </a:lnTo>
                  <a:lnTo>
                    <a:pt x="198" y="20"/>
                  </a:lnTo>
                  <a:lnTo>
                    <a:pt x="191" y="24"/>
                  </a:lnTo>
                  <a:lnTo>
                    <a:pt x="183" y="29"/>
                  </a:lnTo>
                  <a:lnTo>
                    <a:pt x="175" y="37"/>
                  </a:lnTo>
                  <a:lnTo>
                    <a:pt x="166" y="46"/>
                  </a:lnTo>
                  <a:lnTo>
                    <a:pt x="155" y="56"/>
                  </a:lnTo>
                  <a:lnTo>
                    <a:pt x="145" y="69"/>
                  </a:lnTo>
                  <a:lnTo>
                    <a:pt x="133" y="83"/>
                  </a:lnTo>
                  <a:lnTo>
                    <a:pt x="122" y="101"/>
                  </a:lnTo>
                  <a:lnTo>
                    <a:pt x="110" y="121"/>
                  </a:lnTo>
                  <a:lnTo>
                    <a:pt x="98" y="144"/>
                  </a:lnTo>
                  <a:lnTo>
                    <a:pt x="86" y="169"/>
                  </a:lnTo>
                  <a:lnTo>
                    <a:pt x="86" y="170"/>
                  </a:lnTo>
                  <a:lnTo>
                    <a:pt x="85" y="174"/>
                  </a:lnTo>
                  <a:lnTo>
                    <a:pt x="82" y="180"/>
                  </a:lnTo>
                  <a:lnTo>
                    <a:pt x="76" y="185"/>
                  </a:lnTo>
                  <a:lnTo>
                    <a:pt x="72" y="188"/>
                  </a:lnTo>
                  <a:lnTo>
                    <a:pt x="66" y="190"/>
                  </a:lnTo>
                  <a:lnTo>
                    <a:pt x="59" y="193"/>
                  </a:lnTo>
                  <a:lnTo>
                    <a:pt x="51" y="195"/>
                  </a:lnTo>
                  <a:lnTo>
                    <a:pt x="40" y="197"/>
                  </a:lnTo>
                  <a:lnTo>
                    <a:pt x="29" y="198"/>
                  </a:lnTo>
                  <a:lnTo>
                    <a:pt x="15" y="199"/>
                  </a:lnTo>
                  <a:lnTo>
                    <a:pt x="0" y="199"/>
                  </a:lnTo>
                  <a:lnTo>
                    <a:pt x="8" y="205"/>
                  </a:lnTo>
                  <a:lnTo>
                    <a:pt x="30" y="215"/>
                  </a:lnTo>
                  <a:lnTo>
                    <a:pt x="45" y="221"/>
                  </a:lnTo>
                  <a:lnTo>
                    <a:pt x="63" y="228"/>
                  </a:lnTo>
                  <a:lnTo>
                    <a:pt x="83" y="233"/>
                  </a:lnTo>
                  <a:lnTo>
                    <a:pt x="105" y="236"/>
                  </a:lnTo>
                  <a:lnTo>
                    <a:pt x="107" y="230"/>
                  </a:lnTo>
                  <a:lnTo>
                    <a:pt x="111" y="215"/>
                  </a:lnTo>
                  <a:lnTo>
                    <a:pt x="120" y="192"/>
                  </a:lnTo>
                  <a:lnTo>
                    <a:pt x="132" y="165"/>
                  </a:lnTo>
                  <a:lnTo>
                    <a:pt x="139" y="150"/>
                  </a:lnTo>
                  <a:lnTo>
                    <a:pt x="148" y="135"/>
                  </a:lnTo>
                  <a:lnTo>
                    <a:pt x="158" y="119"/>
                  </a:lnTo>
                  <a:lnTo>
                    <a:pt x="169" y="104"/>
                  </a:lnTo>
                  <a:lnTo>
                    <a:pt x="180" y="90"/>
                  </a:lnTo>
                  <a:lnTo>
                    <a:pt x="194" y="76"/>
                  </a:lnTo>
                  <a:lnTo>
                    <a:pt x="208" y="64"/>
                  </a:lnTo>
                  <a:lnTo>
                    <a:pt x="223" y="53"/>
                  </a:lnTo>
                  <a:lnTo>
                    <a:pt x="226" y="50"/>
                  </a:lnTo>
                  <a:lnTo>
                    <a:pt x="233" y="45"/>
                  </a:lnTo>
                  <a:lnTo>
                    <a:pt x="240" y="41"/>
                  </a:lnTo>
                  <a:lnTo>
                    <a:pt x="247" y="38"/>
                  </a:lnTo>
                  <a:lnTo>
                    <a:pt x="256" y="34"/>
                  </a:lnTo>
                  <a:lnTo>
                    <a:pt x="268" y="32"/>
                  </a:lnTo>
                  <a:lnTo>
                    <a:pt x="280" y="31"/>
                  </a:lnTo>
                  <a:lnTo>
                    <a:pt x="296" y="31"/>
                  </a:lnTo>
                  <a:lnTo>
                    <a:pt x="313" y="32"/>
                  </a:lnTo>
                  <a:lnTo>
                    <a:pt x="331" y="35"/>
                  </a:lnTo>
                  <a:lnTo>
                    <a:pt x="353" y="42"/>
                  </a:lnTo>
                  <a:lnTo>
                    <a:pt x="377" y="50"/>
                  </a:lnTo>
                  <a:lnTo>
                    <a:pt x="403" y="61"/>
                  </a:lnTo>
                  <a:lnTo>
                    <a:pt x="432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0" name="Freeform 236"/>
            <p:cNvSpPr>
              <a:spLocks/>
            </p:cNvSpPr>
            <p:nvPr/>
          </p:nvSpPr>
          <p:spPr bwMode="auto">
            <a:xfrm>
              <a:off x="3997325" y="2767013"/>
              <a:ext cx="36513" cy="34925"/>
            </a:xfrm>
            <a:custGeom>
              <a:avLst/>
              <a:gdLst/>
              <a:ahLst/>
              <a:cxnLst>
                <a:cxn ang="0">
                  <a:pos x="0" y="69"/>
                </a:cxn>
                <a:cxn ang="0">
                  <a:pos x="0" y="85"/>
                </a:cxn>
                <a:cxn ang="0">
                  <a:pos x="4" y="99"/>
                </a:cxn>
                <a:cxn ang="0">
                  <a:pos x="10" y="113"/>
                </a:cxn>
                <a:cxn ang="0">
                  <a:pos x="19" y="125"/>
                </a:cxn>
                <a:cxn ang="0">
                  <a:pos x="31" y="136"/>
                </a:cxn>
                <a:cxn ang="0">
                  <a:pos x="43" y="145"/>
                </a:cxn>
                <a:cxn ang="0">
                  <a:pos x="59" y="152"/>
                </a:cxn>
                <a:cxn ang="0">
                  <a:pos x="76" y="155"/>
                </a:cxn>
                <a:cxn ang="0">
                  <a:pos x="91" y="155"/>
                </a:cxn>
                <a:cxn ang="0">
                  <a:pos x="107" y="153"/>
                </a:cxn>
                <a:cxn ang="0">
                  <a:pos x="121" y="146"/>
                </a:cxn>
                <a:cxn ang="0">
                  <a:pos x="133" y="139"/>
                </a:cxn>
                <a:cxn ang="0">
                  <a:pos x="145" y="129"/>
                </a:cxn>
                <a:cxn ang="0">
                  <a:pos x="153" y="116"/>
                </a:cxn>
                <a:cxn ang="0">
                  <a:pos x="158" y="102"/>
                </a:cxn>
                <a:cxn ang="0">
                  <a:pos x="161" y="87"/>
                </a:cxn>
                <a:cxn ang="0">
                  <a:pos x="160" y="71"/>
                </a:cxn>
                <a:cxn ang="0">
                  <a:pos x="157" y="57"/>
                </a:cxn>
                <a:cxn ang="0">
                  <a:pos x="151" y="43"/>
                </a:cxn>
                <a:cxn ang="0">
                  <a:pos x="141" y="30"/>
                </a:cxn>
                <a:cxn ang="0">
                  <a:pos x="130" y="19"/>
                </a:cxn>
                <a:cxn ang="0">
                  <a:pos x="116" y="11"/>
                </a:cxn>
                <a:cxn ang="0">
                  <a:pos x="102" y="4"/>
                </a:cxn>
                <a:cxn ang="0">
                  <a:pos x="85" y="1"/>
                </a:cxn>
                <a:cxn ang="0">
                  <a:pos x="69" y="1"/>
                </a:cxn>
                <a:cxn ang="0">
                  <a:pos x="54" y="3"/>
                </a:cxn>
                <a:cxn ang="0">
                  <a:pos x="39" y="8"/>
                </a:cxn>
                <a:cxn ang="0">
                  <a:pos x="27" y="17"/>
                </a:cxn>
                <a:cxn ang="0">
                  <a:pos x="16" y="27"/>
                </a:cxn>
                <a:cxn ang="0">
                  <a:pos x="8" y="40"/>
                </a:cxn>
                <a:cxn ang="0">
                  <a:pos x="2" y="53"/>
                </a:cxn>
              </a:cxnLst>
              <a:rect l="0" t="0" r="r" b="b"/>
              <a:pathLst>
                <a:path w="161" h="155">
                  <a:moveTo>
                    <a:pt x="1" y="61"/>
                  </a:moveTo>
                  <a:lnTo>
                    <a:pt x="0" y="69"/>
                  </a:lnTo>
                  <a:lnTo>
                    <a:pt x="0" y="76"/>
                  </a:lnTo>
                  <a:lnTo>
                    <a:pt x="0" y="85"/>
                  </a:lnTo>
                  <a:lnTo>
                    <a:pt x="2" y="92"/>
                  </a:lnTo>
                  <a:lnTo>
                    <a:pt x="4" y="99"/>
                  </a:lnTo>
                  <a:lnTo>
                    <a:pt x="7" y="107"/>
                  </a:lnTo>
                  <a:lnTo>
                    <a:pt x="10" y="113"/>
                  </a:lnTo>
                  <a:lnTo>
                    <a:pt x="14" y="119"/>
                  </a:lnTo>
                  <a:lnTo>
                    <a:pt x="19" y="125"/>
                  </a:lnTo>
                  <a:lnTo>
                    <a:pt x="25" y="132"/>
                  </a:lnTo>
                  <a:lnTo>
                    <a:pt x="31" y="136"/>
                  </a:lnTo>
                  <a:lnTo>
                    <a:pt x="37" y="141"/>
                  </a:lnTo>
                  <a:lnTo>
                    <a:pt x="43" y="145"/>
                  </a:lnTo>
                  <a:lnTo>
                    <a:pt x="51" y="148"/>
                  </a:lnTo>
                  <a:lnTo>
                    <a:pt x="59" y="152"/>
                  </a:lnTo>
                  <a:lnTo>
                    <a:pt x="67" y="154"/>
                  </a:lnTo>
                  <a:lnTo>
                    <a:pt x="76" y="155"/>
                  </a:lnTo>
                  <a:lnTo>
                    <a:pt x="83" y="155"/>
                  </a:lnTo>
                  <a:lnTo>
                    <a:pt x="91" y="155"/>
                  </a:lnTo>
                  <a:lnTo>
                    <a:pt x="100" y="154"/>
                  </a:lnTo>
                  <a:lnTo>
                    <a:pt x="107" y="153"/>
                  </a:lnTo>
                  <a:lnTo>
                    <a:pt x="114" y="149"/>
                  </a:lnTo>
                  <a:lnTo>
                    <a:pt x="121" y="146"/>
                  </a:lnTo>
                  <a:lnTo>
                    <a:pt x="128" y="143"/>
                  </a:lnTo>
                  <a:lnTo>
                    <a:pt x="133" y="139"/>
                  </a:lnTo>
                  <a:lnTo>
                    <a:pt x="139" y="134"/>
                  </a:lnTo>
                  <a:lnTo>
                    <a:pt x="145" y="129"/>
                  </a:lnTo>
                  <a:lnTo>
                    <a:pt x="149" y="122"/>
                  </a:lnTo>
                  <a:lnTo>
                    <a:pt x="153" y="116"/>
                  </a:lnTo>
                  <a:lnTo>
                    <a:pt x="156" y="110"/>
                  </a:lnTo>
                  <a:lnTo>
                    <a:pt x="158" y="102"/>
                  </a:lnTo>
                  <a:lnTo>
                    <a:pt x="160" y="94"/>
                  </a:lnTo>
                  <a:lnTo>
                    <a:pt x="161" y="87"/>
                  </a:lnTo>
                  <a:lnTo>
                    <a:pt x="161" y="79"/>
                  </a:lnTo>
                  <a:lnTo>
                    <a:pt x="160" y="71"/>
                  </a:lnTo>
                  <a:lnTo>
                    <a:pt x="159" y="64"/>
                  </a:lnTo>
                  <a:lnTo>
                    <a:pt x="157" y="57"/>
                  </a:lnTo>
                  <a:lnTo>
                    <a:pt x="154" y="49"/>
                  </a:lnTo>
                  <a:lnTo>
                    <a:pt x="151" y="43"/>
                  </a:lnTo>
                  <a:lnTo>
                    <a:pt x="147" y="37"/>
                  </a:lnTo>
                  <a:lnTo>
                    <a:pt x="141" y="30"/>
                  </a:lnTo>
                  <a:lnTo>
                    <a:pt x="136" y="24"/>
                  </a:lnTo>
                  <a:lnTo>
                    <a:pt x="130" y="19"/>
                  </a:lnTo>
                  <a:lnTo>
                    <a:pt x="124" y="15"/>
                  </a:lnTo>
                  <a:lnTo>
                    <a:pt x="116" y="11"/>
                  </a:lnTo>
                  <a:lnTo>
                    <a:pt x="109" y="7"/>
                  </a:lnTo>
                  <a:lnTo>
                    <a:pt x="102" y="4"/>
                  </a:lnTo>
                  <a:lnTo>
                    <a:pt x="93" y="2"/>
                  </a:lnTo>
                  <a:lnTo>
                    <a:pt x="85" y="1"/>
                  </a:lnTo>
                  <a:lnTo>
                    <a:pt x="77" y="0"/>
                  </a:lnTo>
                  <a:lnTo>
                    <a:pt x="69" y="1"/>
                  </a:lnTo>
                  <a:lnTo>
                    <a:pt x="61" y="1"/>
                  </a:lnTo>
                  <a:lnTo>
                    <a:pt x="54" y="3"/>
                  </a:lnTo>
                  <a:lnTo>
                    <a:pt x="46" y="5"/>
                  </a:lnTo>
                  <a:lnTo>
                    <a:pt x="39" y="8"/>
                  </a:lnTo>
                  <a:lnTo>
                    <a:pt x="33" y="13"/>
                  </a:lnTo>
                  <a:lnTo>
                    <a:pt x="27" y="17"/>
                  </a:lnTo>
                  <a:lnTo>
                    <a:pt x="21" y="22"/>
                  </a:lnTo>
                  <a:lnTo>
                    <a:pt x="16" y="27"/>
                  </a:lnTo>
                  <a:lnTo>
                    <a:pt x="12" y="33"/>
                  </a:lnTo>
                  <a:lnTo>
                    <a:pt x="8" y="40"/>
                  </a:lnTo>
                  <a:lnTo>
                    <a:pt x="5" y="46"/>
                  </a:lnTo>
                  <a:lnTo>
                    <a:pt x="2" y="53"/>
                  </a:lnTo>
                  <a:lnTo>
                    <a:pt x="1" y="6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1" name="Freeform 237"/>
            <p:cNvSpPr>
              <a:spLocks/>
            </p:cNvSpPr>
            <p:nvPr/>
          </p:nvSpPr>
          <p:spPr bwMode="auto">
            <a:xfrm>
              <a:off x="3978275" y="2757488"/>
              <a:ext cx="61913" cy="44450"/>
            </a:xfrm>
            <a:custGeom>
              <a:avLst/>
              <a:gdLst/>
              <a:ahLst/>
              <a:cxnLst>
                <a:cxn ang="0">
                  <a:pos x="275" y="79"/>
                </a:cxn>
                <a:cxn ang="0">
                  <a:pos x="271" y="74"/>
                </a:cxn>
                <a:cxn ang="0">
                  <a:pos x="260" y="61"/>
                </a:cxn>
                <a:cxn ang="0">
                  <a:pos x="251" y="54"/>
                </a:cxn>
                <a:cxn ang="0">
                  <a:pos x="242" y="44"/>
                </a:cxn>
                <a:cxn ang="0">
                  <a:pos x="229" y="35"/>
                </a:cxn>
                <a:cxn ang="0">
                  <a:pos x="217" y="26"/>
                </a:cxn>
                <a:cxn ang="0">
                  <a:pos x="202" y="18"/>
                </a:cxn>
                <a:cxn ang="0">
                  <a:pos x="187" y="11"/>
                </a:cxn>
                <a:cxn ang="0">
                  <a:pos x="178" y="8"/>
                </a:cxn>
                <a:cxn ang="0">
                  <a:pos x="170" y="6"/>
                </a:cxn>
                <a:cxn ang="0">
                  <a:pos x="161" y="3"/>
                </a:cxn>
                <a:cxn ang="0">
                  <a:pos x="151" y="1"/>
                </a:cxn>
                <a:cxn ang="0">
                  <a:pos x="142" y="0"/>
                </a:cxn>
                <a:cxn ang="0">
                  <a:pos x="131" y="0"/>
                </a:cxn>
                <a:cxn ang="0">
                  <a:pos x="122" y="0"/>
                </a:cxn>
                <a:cxn ang="0">
                  <a:pos x="112" y="1"/>
                </a:cxn>
                <a:cxn ang="0">
                  <a:pos x="100" y="3"/>
                </a:cxn>
                <a:cxn ang="0">
                  <a:pos x="90" y="6"/>
                </a:cxn>
                <a:cxn ang="0">
                  <a:pos x="78" y="10"/>
                </a:cxn>
                <a:cxn ang="0">
                  <a:pos x="67" y="14"/>
                </a:cxn>
                <a:cxn ang="0">
                  <a:pos x="63" y="17"/>
                </a:cxn>
                <a:cxn ang="0">
                  <a:pos x="52" y="23"/>
                </a:cxn>
                <a:cxn ang="0">
                  <a:pos x="45" y="30"/>
                </a:cxn>
                <a:cxn ang="0">
                  <a:pos x="38" y="37"/>
                </a:cxn>
                <a:cxn ang="0">
                  <a:pos x="29" y="45"/>
                </a:cxn>
                <a:cxn ang="0">
                  <a:pos x="22" y="55"/>
                </a:cxn>
                <a:cxn ang="0">
                  <a:pos x="15" y="66"/>
                </a:cxn>
                <a:cxn ang="0">
                  <a:pos x="9" y="80"/>
                </a:cxn>
                <a:cxn ang="0">
                  <a:pos x="4" y="94"/>
                </a:cxn>
                <a:cxn ang="0">
                  <a:pos x="1" y="111"/>
                </a:cxn>
                <a:cxn ang="0">
                  <a:pos x="0" y="120"/>
                </a:cxn>
                <a:cxn ang="0">
                  <a:pos x="0" y="130"/>
                </a:cxn>
                <a:cxn ang="0">
                  <a:pos x="0" y="140"/>
                </a:cxn>
                <a:cxn ang="0">
                  <a:pos x="2" y="151"/>
                </a:cxn>
                <a:cxn ang="0">
                  <a:pos x="3" y="161"/>
                </a:cxn>
                <a:cxn ang="0">
                  <a:pos x="6" y="173"/>
                </a:cxn>
                <a:cxn ang="0">
                  <a:pos x="9" y="184"/>
                </a:cxn>
                <a:cxn ang="0">
                  <a:pos x="14" y="197"/>
                </a:cxn>
                <a:cxn ang="0">
                  <a:pos x="16" y="187"/>
                </a:cxn>
                <a:cxn ang="0">
                  <a:pos x="25" y="163"/>
                </a:cxn>
                <a:cxn ang="0">
                  <a:pos x="33" y="147"/>
                </a:cxn>
                <a:cxn ang="0">
                  <a:pos x="43" y="132"/>
                </a:cxn>
                <a:cxn ang="0">
                  <a:pos x="54" y="114"/>
                </a:cxn>
                <a:cxn ang="0">
                  <a:pos x="68" y="97"/>
                </a:cxn>
                <a:cxn ang="0">
                  <a:pos x="76" y="90"/>
                </a:cxn>
                <a:cxn ang="0">
                  <a:pos x="84" y="83"/>
                </a:cxn>
                <a:cxn ang="0">
                  <a:pos x="93" y="75"/>
                </a:cxn>
                <a:cxn ang="0">
                  <a:pos x="103" y="69"/>
                </a:cxn>
                <a:cxn ang="0">
                  <a:pos x="114" y="64"/>
                </a:cxn>
                <a:cxn ang="0">
                  <a:pos x="124" y="59"/>
                </a:cxn>
                <a:cxn ang="0">
                  <a:pos x="136" y="56"/>
                </a:cxn>
                <a:cxn ang="0">
                  <a:pos x="148" y="52"/>
                </a:cxn>
                <a:cxn ang="0">
                  <a:pos x="162" y="50"/>
                </a:cxn>
                <a:cxn ang="0">
                  <a:pos x="175" y="50"/>
                </a:cxn>
                <a:cxn ang="0">
                  <a:pos x="190" y="51"/>
                </a:cxn>
                <a:cxn ang="0">
                  <a:pos x="205" y="54"/>
                </a:cxn>
                <a:cxn ang="0">
                  <a:pos x="221" y="58"/>
                </a:cxn>
                <a:cxn ang="0">
                  <a:pos x="239" y="63"/>
                </a:cxn>
                <a:cxn ang="0">
                  <a:pos x="257" y="70"/>
                </a:cxn>
                <a:cxn ang="0">
                  <a:pos x="275" y="79"/>
                </a:cxn>
              </a:cxnLst>
              <a:rect l="0" t="0" r="r" b="b"/>
              <a:pathLst>
                <a:path w="275" h="197">
                  <a:moveTo>
                    <a:pt x="275" y="79"/>
                  </a:moveTo>
                  <a:lnTo>
                    <a:pt x="271" y="74"/>
                  </a:lnTo>
                  <a:lnTo>
                    <a:pt x="260" y="61"/>
                  </a:lnTo>
                  <a:lnTo>
                    <a:pt x="251" y="54"/>
                  </a:lnTo>
                  <a:lnTo>
                    <a:pt x="242" y="44"/>
                  </a:lnTo>
                  <a:lnTo>
                    <a:pt x="229" y="35"/>
                  </a:lnTo>
                  <a:lnTo>
                    <a:pt x="217" y="26"/>
                  </a:lnTo>
                  <a:lnTo>
                    <a:pt x="202" y="18"/>
                  </a:lnTo>
                  <a:lnTo>
                    <a:pt x="187" y="11"/>
                  </a:lnTo>
                  <a:lnTo>
                    <a:pt x="178" y="8"/>
                  </a:lnTo>
                  <a:lnTo>
                    <a:pt x="170" y="6"/>
                  </a:lnTo>
                  <a:lnTo>
                    <a:pt x="161" y="3"/>
                  </a:lnTo>
                  <a:lnTo>
                    <a:pt x="151" y="1"/>
                  </a:lnTo>
                  <a:lnTo>
                    <a:pt x="142" y="0"/>
                  </a:lnTo>
                  <a:lnTo>
                    <a:pt x="131" y="0"/>
                  </a:lnTo>
                  <a:lnTo>
                    <a:pt x="122" y="0"/>
                  </a:lnTo>
                  <a:lnTo>
                    <a:pt x="112" y="1"/>
                  </a:lnTo>
                  <a:lnTo>
                    <a:pt x="100" y="3"/>
                  </a:lnTo>
                  <a:lnTo>
                    <a:pt x="90" y="6"/>
                  </a:lnTo>
                  <a:lnTo>
                    <a:pt x="78" y="10"/>
                  </a:lnTo>
                  <a:lnTo>
                    <a:pt x="67" y="14"/>
                  </a:lnTo>
                  <a:lnTo>
                    <a:pt x="63" y="17"/>
                  </a:lnTo>
                  <a:lnTo>
                    <a:pt x="52" y="23"/>
                  </a:lnTo>
                  <a:lnTo>
                    <a:pt x="45" y="30"/>
                  </a:lnTo>
                  <a:lnTo>
                    <a:pt x="38" y="37"/>
                  </a:lnTo>
                  <a:lnTo>
                    <a:pt x="29" y="45"/>
                  </a:lnTo>
                  <a:lnTo>
                    <a:pt x="22" y="55"/>
                  </a:lnTo>
                  <a:lnTo>
                    <a:pt x="15" y="66"/>
                  </a:lnTo>
                  <a:lnTo>
                    <a:pt x="9" y="80"/>
                  </a:lnTo>
                  <a:lnTo>
                    <a:pt x="4" y="94"/>
                  </a:lnTo>
                  <a:lnTo>
                    <a:pt x="1" y="111"/>
                  </a:lnTo>
                  <a:lnTo>
                    <a:pt x="0" y="120"/>
                  </a:lnTo>
                  <a:lnTo>
                    <a:pt x="0" y="130"/>
                  </a:lnTo>
                  <a:lnTo>
                    <a:pt x="0" y="140"/>
                  </a:lnTo>
                  <a:lnTo>
                    <a:pt x="2" y="151"/>
                  </a:lnTo>
                  <a:lnTo>
                    <a:pt x="3" y="161"/>
                  </a:lnTo>
                  <a:lnTo>
                    <a:pt x="6" y="173"/>
                  </a:lnTo>
                  <a:lnTo>
                    <a:pt x="9" y="184"/>
                  </a:lnTo>
                  <a:lnTo>
                    <a:pt x="14" y="197"/>
                  </a:lnTo>
                  <a:lnTo>
                    <a:pt x="16" y="187"/>
                  </a:lnTo>
                  <a:lnTo>
                    <a:pt x="25" y="163"/>
                  </a:lnTo>
                  <a:lnTo>
                    <a:pt x="33" y="147"/>
                  </a:lnTo>
                  <a:lnTo>
                    <a:pt x="43" y="132"/>
                  </a:lnTo>
                  <a:lnTo>
                    <a:pt x="54" y="114"/>
                  </a:lnTo>
                  <a:lnTo>
                    <a:pt x="68" y="97"/>
                  </a:lnTo>
                  <a:lnTo>
                    <a:pt x="76" y="90"/>
                  </a:lnTo>
                  <a:lnTo>
                    <a:pt x="84" y="83"/>
                  </a:lnTo>
                  <a:lnTo>
                    <a:pt x="93" y="75"/>
                  </a:lnTo>
                  <a:lnTo>
                    <a:pt x="103" y="69"/>
                  </a:lnTo>
                  <a:lnTo>
                    <a:pt x="114" y="64"/>
                  </a:lnTo>
                  <a:lnTo>
                    <a:pt x="124" y="59"/>
                  </a:lnTo>
                  <a:lnTo>
                    <a:pt x="136" y="56"/>
                  </a:lnTo>
                  <a:lnTo>
                    <a:pt x="148" y="52"/>
                  </a:lnTo>
                  <a:lnTo>
                    <a:pt x="162" y="50"/>
                  </a:lnTo>
                  <a:lnTo>
                    <a:pt x="175" y="50"/>
                  </a:lnTo>
                  <a:lnTo>
                    <a:pt x="190" y="51"/>
                  </a:lnTo>
                  <a:lnTo>
                    <a:pt x="205" y="54"/>
                  </a:lnTo>
                  <a:lnTo>
                    <a:pt x="221" y="58"/>
                  </a:lnTo>
                  <a:lnTo>
                    <a:pt x="239" y="63"/>
                  </a:lnTo>
                  <a:lnTo>
                    <a:pt x="257" y="70"/>
                  </a:lnTo>
                  <a:lnTo>
                    <a:pt x="275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2" name="Freeform 238"/>
            <p:cNvSpPr>
              <a:spLocks/>
            </p:cNvSpPr>
            <p:nvPr/>
          </p:nvSpPr>
          <p:spPr bwMode="auto">
            <a:xfrm>
              <a:off x="3983038" y="2797176"/>
              <a:ext cx="19050" cy="19050"/>
            </a:xfrm>
            <a:custGeom>
              <a:avLst/>
              <a:gdLst/>
              <a:ahLst/>
              <a:cxnLst>
                <a:cxn ang="0">
                  <a:pos x="55" y="83"/>
                </a:cxn>
                <a:cxn ang="0">
                  <a:pos x="47" y="77"/>
                </a:cxn>
                <a:cxn ang="0">
                  <a:pos x="29" y="59"/>
                </a:cxn>
                <a:cxn ang="0">
                  <a:pos x="20" y="49"/>
                </a:cxn>
                <a:cxn ang="0">
                  <a:pos x="10" y="35"/>
                </a:cxn>
                <a:cxn ang="0">
                  <a:pos x="7" y="29"/>
                </a:cxn>
                <a:cxn ang="0">
                  <a:pos x="4" y="22"/>
                </a:cxn>
                <a:cxn ang="0">
                  <a:pos x="2" y="14"/>
                </a:cxn>
                <a:cxn ang="0">
                  <a:pos x="0" y="7"/>
                </a:cxn>
                <a:cxn ang="0">
                  <a:pos x="71" y="0"/>
                </a:cxn>
                <a:cxn ang="0">
                  <a:pos x="74" y="1"/>
                </a:cxn>
                <a:cxn ang="0">
                  <a:pos x="81" y="4"/>
                </a:cxn>
                <a:cxn ang="0">
                  <a:pos x="84" y="7"/>
                </a:cxn>
                <a:cxn ang="0">
                  <a:pos x="87" y="11"/>
                </a:cxn>
                <a:cxn ang="0">
                  <a:pos x="88" y="18"/>
                </a:cxn>
                <a:cxn ang="0">
                  <a:pos x="88" y="24"/>
                </a:cxn>
                <a:cxn ang="0">
                  <a:pos x="55" y="83"/>
                </a:cxn>
              </a:cxnLst>
              <a:rect l="0" t="0" r="r" b="b"/>
              <a:pathLst>
                <a:path w="88" h="83">
                  <a:moveTo>
                    <a:pt x="55" y="83"/>
                  </a:moveTo>
                  <a:lnTo>
                    <a:pt x="47" y="77"/>
                  </a:lnTo>
                  <a:lnTo>
                    <a:pt x="29" y="59"/>
                  </a:lnTo>
                  <a:lnTo>
                    <a:pt x="20" y="49"/>
                  </a:lnTo>
                  <a:lnTo>
                    <a:pt x="10" y="35"/>
                  </a:lnTo>
                  <a:lnTo>
                    <a:pt x="7" y="29"/>
                  </a:lnTo>
                  <a:lnTo>
                    <a:pt x="4" y="22"/>
                  </a:lnTo>
                  <a:lnTo>
                    <a:pt x="2" y="14"/>
                  </a:lnTo>
                  <a:lnTo>
                    <a:pt x="0" y="7"/>
                  </a:lnTo>
                  <a:lnTo>
                    <a:pt x="71" y="0"/>
                  </a:lnTo>
                  <a:lnTo>
                    <a:pt x="74" y="1"/>
                  </a:lnTo>
                  <a:lnTo>
                    <a:pt x="81" y="4"/>
                  </a:lnTo>
                  <a:lnTo>
                    <a:pt x="84" y="7"/>
                  </a:lnTo>
                  <a:lnTo>
                    <a:pt x="87" y="11"/>
                  </a:lnTo>
                  <a:lnTo>
                    <a:pt x="88" y="18"/>
                  </a:lnTo>
                  <a:lnTo>
                    <a:pt x="88" y="24"/>
                  </a:lnTo>
                  <a:lnTo>
                    <a:pt x="55" y="8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3" name="Freeform 239"/>
            <p:cNvSpPr>
              <a:spLocks/>
            </p:cNvSpPr>
            <p:nvPr/>
          </p:nvSpPr>
          <p:spPr bwMode="auto">
            <a:xfrm>
              <a:off x="3998913" y="2813051"/>
              <a:ext cx="58738" cy="22225"/>
            </a:xfrm>
            <a:custGeom>
              <a:avLst/>
              <a:gdLst/>
              <a:ahLst/>
              <a:cxnLst>
                <a:cxn ang="0">
                  <a:pos x="260" y="24"/>
                </a:cxn>
                <a:cxn ang="0">
                  <a:pos x="259" y="22"/>
                </a:cxn>
                <a:cxn ang="0">
                  <a:pos x="255" y="17"/>
                </a:cxn>
                <a:cxn ang="0">
                  <a:pos x="249" y="12"/>
                </a:cxn>
                <a:cxn ang="0">
                  <a:pos x="240" y="7"/>
                </a:cxn>
                <a:cxn ang="0">
                  <a:pos x="235" y="4"/>
                </a:cxn>
                <a:cxn ang="0">
                  <a:pos x="229" y="2"/>
                </a:cxn>
                <a:cxn ang="0">
                  <a:pos x="223" y="1"/>
                </a:cxn>
                <a:cxn ang="0">
                  <a:pos x="216" y="0"/>
                </a:cxn>
                <a:cxn ang="0">
                  <a:pos x="208" y="0"/>
                </a:cxn>
                <a:cxn ang="0">
                  <a:pos x="200" y="2"/>
                </a:cxn>
                <a:cxn ang="0">
                  <a:pos x="191" y="4"/>
                </a:cxn>
                <a:cxn ang="0">
                  <a:pos x="182" y="7"/>
                </a:cxn>
                <a:cxn ang="0">
                  <a:pos x="178" y="11"/>
                </a:cxn>
                <a:cxn ang="0">
                  <a:pos x="169" y="22"/>
                </a:cxn>
                <a:cxn ang="0">
                  <a:pos x="162" y="28"/>
                </a:cxn>
                <a:cxn ang="0">
                  <a:pos x="153" y="35"/>
                </a:cxn>
                <a:cxn ang="0">
                  <a:pos x="143" y="42"/>
                </a:cxn>
                <a:cxn ang="0">
                  <a:pos x="131" y="51"/>
                </a:cxn>
                <a:cxn ang="0">
                  <a:pos x="119" y="58"/>
                </a:cxn>
                <a:cxn ang="0">
                  <a:pos x="105" y="64"/>
                </a:cxn>
                <a:cxn ang="0">
                  <a:pos x="90" y="71"/>
                </a:cxn>
                <a:cxn ang="0">
                  <a:pos x="74" y="75"/>
                </a:cxn>
                <a:cxn ang="0">
                  <a:pos x="57" y="79"/>
                </a:cxn>
                <a:cxn ang="0">
                  <a:pos x="38" y="80"/>
                </a:cxn>
                <a:cxn ang="0">
                  <a:pos x="29" y="80"/>
                </a:cxn>
                <a:cxn ang="0">
                  <a:pos x="20" y="80"/>
                </a:cxn>
                <a:cxn ang="0">
                  <a:pos x="10" y="78"/>
                </a:cxn>
                <a:cxn ang="0">
                  <a:pos x="0" y="77"/>
                </a:cxn>
                <a:cxn ang="0">
                  <a:pos x="3" y="79"/>
                </a:cxn>
                <a:cxn ang="0">
                  <a:pos x="13" y="85"/>
                </a:cxn>
                <a:cxn ang="0">
                  <a:pos x="21" y="88"/>
                </a:cxn>
                <a:cxn ang="0">
                  <a:pos x="30" y="91"/>
                </a:cxn>
                <a:cxn ang="0">
                  <a:pos x="41" y="96"/>
                </a:cxn>
                <a:cxn ang="0">
                  <a:pos x="53" y="99"/>
                </a:cxn>
                <a:cxn ang="0">
                  <a:pos x="67" y="101"/>
                </a:cxn>
                <a:cxn ang="0">
                  <a:pos x="82" y="102"/>
                </a:cxn>
                <a:cxn ang="0">
                  <a:pos x="99" y="103"/>
                </a:cxn>
                <a:cxn ang="0">
                  <a:pos x="118" y="101"/>
                </a:cxn>
                <a:cxn ang="0">
                  <a:pos x="138" y="99"/>
                </a:cxn>
                <a:cxn ang="0">
                  <a:pos x="159" y="94"/>
                </a:cxn>
                <a:cxn ang="0">
                  <a:pos x="183" y="86"/>
                </a:cxn>
                <a:cxn ang="0">
                  <a:pos x="208" y="77"/>
                </a:cxn>
                <a:cxn ang="0">
                  <a:pos x="211" y="67"/>
                </a:cxn>
                <a:cxn ang="0">
                  <a:pos x="219" y="48"/>
                </a:cxn>
                <a:cxn ang="0">
                  <a:pos x="223" y="42"/>
                </a:cxn>
                <a:cxn ang="0">
                  <a:pos x="226" y="37"/>
                </a:cxn>
                <a:cxn ang="0">
                  <a:pos x="230" y="33"/>
                </a:cxn>
                <a:cxn ang="0">
                  <a:pos x="236" y="29"/>
                </a:cxn>
                <a:cxn ang="0">
                  <a:pos x="241" y="26"/>
                </a:cxn>
                <a:cxn ang="0">
                  <a:pos x="246" y="24"/>
                </a:cxn>
                <a:cxn ang="0">
                  <a:pos x="253" y="23"/>
                </a:cxn>
                <a:cxn ang="0">
                  <a:pos x="260" y="24"/>
                </a:cxn>
              </a:cxnLst>
              <a:rect l="0" t="0" r="r" b="b"/>
              <a:pathLst>
                <a:path w="260" h="103">
                  <a:moveTo>
                    <a:pt x="260" y="24"/>
                  </a:moveTo>
                  <a:lnTo>
                    <a:pt x="259" y="22"/>
                  </a:lnTo>
                  <a:lnTo>
                    <a:pt x="255" y="17"/>
                  </a:lnTo>
                  <a:lnTo>
                    <a:pt x="249" y="12"/>
                  </a:lnTo>
                  <a:lnTo>
                    <a:pt x="240" y="7"/>
                  </a:lnTo>
                  <a:lnTo>
                    <a:pt x="235" y="4"/>
                  </a:lnTo>
                  <a:lnTo>
                    <a:pt x="229" y="2"/>
                  </a:lnTo>
                  <a:lnTo>
                    <a:pt x="223" y="1"/>
                  </a:lnTo>
                  <a:lnTo>
                    <a:pt x="216" y="0"/>
                  </a:lnTo>
                  <a:lnTo>
                    <a:pt x="208" y="0"/>
                  </a:lnTo>
                  <a:lnTo>
                    <a:pt x="200" y="2"/>
                  </a:lnTo>
                  <a:lnTo>
                    <a:pt x="191" y="4"/>
                  </a:lnTo>
                  <a:lnTo>
                    <a:pt x="182" y="7"/>
                  </a:lnTo>
                  <a:lnTo>
                    <a:pt x="178" y="11"/>
                  </a:lnTo>
                  <a:lnTo>
                    <a:pt x="169" y="22"/>
                  </a:lnTo>
                  <a:lnTo>
                    <a:pt x="162" y="28"/>
                  </a:lnTo>
                  <a:lnTo>
                    <a:pt x="153" y="35"/>
                  </a:lnTo>
                  <a:lnTo>
                    <a:pt x="143" y="42"/>
                  </a:lnTo>
                  <a:lnTo>
                    <a:pt x="131" y="51"/>
                  </a:lnTo>
                  <a:lnTo>
                    <a:pt x="119" y="58"/>
                  </a:lnTo>
                  <a:lnTo>
                    <a:pt x="105" y="64"/>
                  </a:lnTo>
                  <a:lnTo>
                    <a:pt x="90" y="71"/>
                  </a:lnTo>
                  <a:lnTo>
                    <a:pt x="74" y="75"/>
                  </a:lnTo>
                  <a:lnTo>
                    <a:pt x="57" y="79"/>
                  </a:lnTo>
                  <a:lnTo>
                    <a:pt x="38" y="80"/>
                  </a:lnTo>
                  <a:lnTo>
                    <a:pt x="29" y="80"/>
                  </a:lnTo>
                  <a:lnTo>
                    <a:pt x="20" y="80"/>
                  </a:lnTo>
                  <a:lnTo>
                    <a:pt x="10" y="78"/>
                  </a:lnTo>
                  <a:lnTo>
                    <a:pt x="0" y="77"/>
                  </a:lnTo>
                  <a:lnTo>
                    <a:pt x="3" y="79"/>
                  </a:lnTo>
                  <a:lnTo>
                    <a:pt x="13" y="85"/>
                  </a:lnTo>
                  <a:lnTo>
                    <a:pt x="21" y="88"/>
                  </a:lnTo>
                  <a:lnTo>
                    <a:pt x="30" y="91"/>
                  </a:lnTo>
                  <a:lnTo>
                    <a:pt x="41" y="96"/>
                  </a:lnTo>
                  <a:lnTo>
                    <a:pt x="53" y="99"/>
                  </a:lnTo>
                  <a:lnTo>
                    <a:pt x="67" y="101"/>
                  </a:lnTo>
                  <a:lnTo>
                    <a:pt x="82" y="102"/>
                  </a:lnTo>
                  <a:lnTo>
                    <a:pt x="99" y="103"/>
                  </a:lnTo>
                  <a:lnTo>
                    <a:pt x="118" y="101"/>
                  </a:lnTo>
                  <a:lnTo>
                    <a:pt x="138" y="99"/>
                  </a:lnTo>
                  <a:lnTo>
                    <a:pt x="159" y="94"/>
                  </a:lnTo>
                  <a:lnTo>
                    <a:pt x="183" y="86"/>
                  </a:lnTo>
                  <a:lnTo>
                    <a:pt x="208" y="77"/>
                  </a:lnTo>
                  <a:lnTo>
                    <a:pt x="211" y="67"/>
                  </a:lnTo>
                  <a:lnTo>
                    <a:pt x="219" y="48"/>
                  </a:lnTo>
                  <a:lnTo>
                    <a:pt x="223" y="42"/>
                  </a:lnTo>
                  <a:lnTo>
                    <a:pt x="226" y="37"/>
                  </a:lnTo>
                  <a:lnTo>
                    <a:pt x="230" y="33"/>
                  </a:lnTo>
                  <a:lnTo>
                    <a:pt x="236" y="29"/>
                  </a:lnTo>
                  <a:lnTo>
                    <a:pt x="241" y="26"/>
                  </a:lnTo>
                  <a:lnTo>
                    <a:pt x="246" y="24"/>
                  </a:lnTo>
                  <a:lnTo>
                    <a:pt x="253" y="23"/>
                  </a:lnTo>
                  <a:lnTo>
                    <a:pt x="260" y="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4" name="Freeform 240"/>
            <p:cNvSpPr>
              <a:spLocks/>
            </p:cNvSpPr>
            <p:nvPr/>
          </p:nvSpPr>
          <p:spPr bwMode="auto">
            <a:xfrm>
              <a:off x="4500563" y="2519363"/>
              <a:ext cx="66675" cy="33338"/>
            </a:xfrm>
            <a:custGeom>
              <a:avLst/>
              <a:gdLst/>
              <a:ahLst/>
              <a:cxnLst>
                <a:cxn ang="0">
                  <a:pos x="0" y="146"/>
                </a:cxn>
                <a:cxn ang="0">
                  <a:pos x="2" y="140"/>
                </a:cxn>
                <a:cxn ang="0">
                  <a:pos x="11" y="126"/>
                </a:cxn>
                <a:cxn ang="0">
                  <a:pos x="18" y="116"/>
                </a:cxn>
                <a:cxn ang="0">
                  <a:pos x="27" y="106"/>
                </a:cxn>
                <a:cxn ang="0">
                  <a:pos x="39" y="95"/>
                </a:cxn>
                <a:cxn ang="0">
                  <a:pos x="53" y="84"/>
                </a:cxn>
                <a:cxn ang="0">
                  <a:pos x="62" y="79"/>
                </a:cxn>
                <a:cxn ang="0">
                  <a:pos x="70" y="73"/>
                </a:cxn>
                <a:cxn ang="0">
                  <a:pos x="80" y="69"/>
                </a:cxn>
                <a:cxn ang="0">
                  <a:pos x="91" y="65"/>
                </a:cxn>
                <a:cxn ang="0">
                  <a:pos x="102" y="61"/>
                </a:cxn>
                <a:cxn ang="0">
                  <a:pos x="115" y="57"/>
                </a:cxn>
                <a:cxn ang="0">
                  <a:pos x="128" y="55"/>
                </a:cxn>
                <a:cxn ang="0">
                  <a:pos x="143" y="51"/>
                </a:cxn>
                <a:cxn ang="0">
                  <a:pos x="159" y="49"/>
                </a:cxn>
                <a:cxn ang="0">
                  <a:pos x="174" y="48"/>
                </a:cxn>
                <a:cxn ang="0">
                  <a:pos x="192" y="48"/>
                </a:cxn>
                <a:cxn ang="0">
                  <a:pos x="211" y="48"/>
                </a:cxn>
                <a:cxn ang="0">
                  <a:pos x="231" y="49"/>
                </a:cxn>
                <a:cxn ang="0">
                  <a:pos x="252" y="51"/>
                </a:cxn>
                <a:cxn ang="0">
                  <a:pos x="273" y="55"/>
                </a:cxn>
                <a:cxn ang="0">
                  <a:pos x="296" y="59"/>
                </a:cxn>
                <a:cxn ang="0">
                  <a:pos x="286" y="51"/>
                </a:cxn>
                <a:cxn ang="0">
                  <a:pos x="257" y="35"/>
                </a:cxn>
                <a:cxn ang="0">
                  <a:pos x="238" y="25"/>
                </a:cxn>
                <a:cxn ang="0">
                  <a:pos x="216" y="16"/>
                </a:cxn>
                <a:cxn ang="0">
                  <a:pos x="205" y="12"/>
                </a:cxn>
                <a:cxn ang="0">
                  <a:pos x="192" y="9"/>
                </a:cxn>
                <a:cxn ang="0">
                  <a:pos x="180" y="6"/>
                </a:cxn>
                <a:cxn ang="0">
                  <a:pos x="167" y="2"/>
                </a:cxn>
                <a:cxn ang="0">
                  <a:pos x="155" y="0"/>
                </a:cxn>
                <a:cxn ang="0">
                  <a:pos x="142" y="0"/>
                </a:cxn>
                <a:cxn ang="0">
                  <a:pos x="128" y="0"/>
                </a:cxn>
                <a:cxn ang="0">
                  <a:pos x="116" y="1"/>
                </a:cxn>
                <a:cxn ang="0">
                  <a:pos x="103" y="5"/>
                </a:cxn>
                <a:cxn ang="0">
                  <a:pos x="92" y="8"/>
                </a:cxn>
                <a:cxn ang="0">
                  <a:pos x="79" y="14"/>
                </a:cxn>
                <a:cxn ang="0">
                  <a:pos x="68" y="20"/>
                </a:cxn>
                <a:cxn ang="0">
                  <a:pos x="56" y="29"/>
                </a:cxn>
                <a:cxn ang="0">
                  <a:pos x="46" y="39"/>
                </a:cxn>
                <a:cxn ang="0">
                  <a:pos x="37" y="51"/>
                </a:cxn>
                <a:cxn ang="0">
                  <a:pos x="27" y="66"/>
                </a:cxn>
                <a:cxn ang="0">
                  <a:pos x="19" y="83"/>
                </a:cxn>
                <a:cxn ang="0">
                  <a:pos x="12" y="102"/>
                </a:cxn>
                <a:cxn ang="0">
                  <a:pos x="5" y="122"/>
                </a:cxn>
                <a:cxn ang="0">
                  <a:pos x="0" y="146"/>
                </a:cxn>
              </a:cxnLst>
              <a:rect l="0" t="0" r="r" b="b"/>
              <a:pathLst>
                <a:path w="296" h="146">
                  <a:moveTo>
                    <a:pt x="0" y="146"/>
                  </a:moveTo>
                  <a:lnTo>
                    <a:pt x="2" y="140"/>
                  </a:lnTo>
                  <a:lnTo>
                    <a:pt x="11" y="126"/>
                  </a:lnTo>
                  <a:lnTo>
                    <a:pt x="18" y="116"/>
                  </a:lnTo>
                  <a:lnTo>
                    <a:pt x="27" y="106"/>
                  </a:lnTo>
                  <a:lnTo>
                    <a:pt x="39" y="95"/>
                  </a:lnTo>
                  <a:lnTo>
                    <a:pt x="53" y="84"/>
                  </a:lnTo>
                  <a:lnTo>
                    <a:pt x="62" y="79"/>
                  </a:lnTo>
                  <a:lnTo>
                    <a:pt x="70" y="73"/>
                  </a:lnTo>
                  <a:lnTo>
                    <a:pt x="80" y="69"/>
                  </a:lnTo>
                  <a:lnTo>
                    <a:pt x="91" y="65"/>
                  </a:lnTo>
                  <a:lnTo>
                    <a:pt x="102" y="61"/>
                  </a:lnTo>
                  <a:lnTo>
                    <a:pt x="115" y="57"/>
                  </a:lnTo>
                  <a:lnTo>
                    <a:pt x="128" y="55"/>
                  </a:lnTo>
                  <a:lnTo>
                    <a:pt x="143" y="51"/>
                  </a:lnTo>
                  <a:lnTo>
                    <a:pt x="159" y="49"/>
                  </a:lnTo>
                  <a:lnTo>
                    <a:pt x="174" y="48"/>
                  </a:lnTo>
                  <a:lnTo>
                    <a:pt x="192" y="48"/>
                  </a:lnTo>
                  <a:lnTo>
                    <a:pt x="211" y="48"/>
                  </a:lnTo>
                  <a:lnTo>
                    <a:pt x="231" y="49"/>
                  </a:lnTo>
                  <a:lnTo>
                    <a:pt x="252" y="51"/>
                  </a:lnTo>
                  <a:lnTo>
                    <a:pt x="273" y="55"/>
                  </a:lnTo>
                  <a:lnTo>
                    <a:pt x="296" y="59"/>
                  </a:lnTo>
                  <a:lnTo>
                    <a:pt x="286" y="51"/>
                  </a:lnTo>
                  <a:lnTo>
                    <a:pt x="257" y="35"/>
                  </a:lnTo>
                  <a:lnTo>
                    <a:pt x="238" y="25"/>
                  </a:lnTo>
                  <a:lnTo>
                    <a:pt x="216" y="16"/>
                  </a:lnTo>
                  <a:lnTo>
                    <a:pt x="205" y="12"/>
                  </a:lnTo>
                  <a:lnTo>
                    <a:pt x="192" y="9"/>
                  </a:lnTo>
                  <a:lnTo>
                    <a:pt x="180" y="6"/>
                  </a:lnTo>
                  <a:lnTo>
                    <a:pt x="167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28" y="0"/>
                  </a:lnTo>
                  <a:lnTo>
                    <a:pt x="116" y="1"/>
                  </a:lnTo>
                  <a:lnTo>
                    <a:pt x="103" y="5"/>
                  </a:lnTo>
                  <a:lnTo>
                    <a:pt x="92" y="8"/>
                  </a:lnTo>
                  <a:lnTo>
                    <a:pt x="79" y="14"/>
                  </a:lnTo>
                  <a:lnTo>
                    <a:pt x="68" y="20"/>
                  </a:lnTo>
                  <a:lnTo>
                    <a:pt x="56" y="29"/>
                  </a:lnTo>
                  <a:lnTo>
                    <a:pt x="46" y="39"/>
                  </a:lnTo>
                  <a:lnTo>
                    <a:pt x="37" y="51"/>
                  </a:lnTo>
                  <a:lnTo>
                    <a:pt x="27" y="66"/>
                  </a:lnTo>
                  <a:lnTo>
                    <a:pt x="19" y="83"/>
                  </a:lnTo>
                  <a:lnTo>
                    <a:pt x="12" y="102"/>
                  </a:lnTo>
                  <a:lnTo>
                    <a:pt x="5" y="122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5" name="Freeform 241"/>
            <p:cNvSpPr>
              <a:spLocks/>
            </p:cNvSpPr>
            <p:nvPr/>
          </p:nvSpPr>
          <p:spPr bwMode="auto">
            <a:xfrm>
              <a:off x="4513263" y="2632076"/>
              <a:ext cx="69850" cy="66675"/>
            </a:xfrm>
            <a:custGeom>
              <a:avLst/>
              <a:gdLst/>
              <a:ahLst/>
              <a:cxnLst>
                <a:cxn ang="0">
                  <a:pos x="257" y="45"/>
                </a:cxn>
                <a:cxn ang="0">
                  <a:pos x="278" y="68"/>
                </a:cxn>
                <a:cxn ang="0">
                  <a:pos x="294" y="93"/>
                </a:cxn>
                <a:cxn ang="0">
                  <a:pos x="303" y="120"/>
                </a:cxn>
                <a:cxn ang="0">
                  <a:pos x="308" y="148"/>
                </a:cxn>
                <a:cxn ang="0">
                  <a:pos x="307" y="177"/>
                </a:cxn>
                <a:cxn ang="0">
                  <a:pos x="300" y="205"/>
                </a:cxn>
                <a:cxn ang="0">
                  <a:pos x="287" y="230"/>
                </a:cxn>
                <a:cxn ang="0">
                  <a:pos x="269" y="254"/>
                </a:cxn>
                <a:cxn ang="0">
                  <a:pos x="246" y="271"/>
                </a:cxn>
                <a:cxn ang="0">
                  <a:pos x="220" y="285"/>
                </a:cxn>
                <a:cxn ang="0">
                  <a:pos x="191" y="293"/>
                </a:cxn>
                <a:cxn ang="0">
                  <a:pos x="162" y="297"/>
                </a:cxn>
                <a:cxn ang="0">
                  <a:pos x="133" y="293"/>
                </a:cxn>
                <a:cxn ang="0">
                  <a:pos x="104" y="285"/>
                </a:cxn>
                <a:cxn ang="0">
                  <a:pos x="76" y="271"/>
                </a:cxn>
                <a:cxn ang="0">
                  <a:pos x="51" y="252"/>
                </a:cxn>
                <a:cxn ang="0">
                  <a:pos x="30" y="229"/>
                </a:cxn>
                <a:cxn ang="0">
                  <a:pos x="14" y="204"/>
                </a:cxn>
                <a:cxn ang="0">
                  <a:pos x="4" y="177"/>
                </a:cxn>
                <a:cxn ang="0">
                  <a:pos x="0" y="148"/>
                </a:cxn>
                <a:cxn ang="0">
                  <a:pos x="1" y="120"/>
                </a:cxn>
                <a:cxn ang="0">
                  <a:pos x="8" y="92"/>
                </a:cxn>
                <a:cxn ang="0">
                  <a:pos x="20" y="66"/>
                </a:cxn>
                <a:cxn ang="0">
                  <a:pos x="39" y="43"/>
                </a:cxn>
                <a:cxn ang="0">
                  <a:pos x="62" y="24"/>
                </a:cxn>
                <a:cxn ang="0">
                  <a:pos x="88" y="12"/>
                </a:cxn>
                <a:cxn ang="0">
                  <a:pos x="115" y="3"/>
                </a:cxn>
                <a:cxn ang="0">
                  <a:pos x="146" y="0"/>
                </a:cxn>
                <a:cxn ang="0">
                  <a:pos x="175" y="3"/>
                </a:cxn>
                <a:cxn ang="0">
                  <a:pos x="204" y="12"/>
                </a:cxn>
                <a:cxn ang="0">
                  <a:pos x="232" y="25"/>
                </a:cxn>
              </a:cxnLst>
              <a:rect l="0" t="0" r="r" b="b"/>
              <a:pathLst>
                <a:path w="308" h="297">
                  <a:moveTo>
                    <a:pt x="246" y="35"/>
                  </a:moveTo>
                  <a:lnTo>
                    <a:pt x="257" y="45"/>
                  </a:lnTo>
                  <a:lnTo>
                    <a:pt x="269" y="55"/>
                  </a:lnTo>
                  <a:lnTo>
                    <a:pt x="278" y="68"/>
                  </a:lnTo>
                  <a:lnTo>
                    <a:pt x="286" y="79"/>
                  </a:lnTo>
                  <a:lnTo>
                    <a:pt x="294" y="93"/>
                  </a:lnTo>
                  <a:lnTo>
                    <a:pt x="299" y="107"/>
                  </a:lnTo>
                  <a:lnTo>
                    <a:pt x="303" y="120"/>
                  </a:lnTo>
                  <a:lnTo>
                    <a:pt x="306" y="135"/>
                  </a:lnTo>
                  <a:lnTo>
                    <a:pt x="308" y="148"/>
                  </a:lnTo>
                  <a:lnTo>
                    <a:pt x="308" y="163"/>
                  </a:lnTo>
                  <a:lnTo>
                    <a:pt x="307" y="177"/>
                  </a:lnTo>
                  <a:lnTo>
                    <a:pt x="304" y="191"/>
                  </a:lnTo>
                  <a:lnTo>
                    <a:pt x="300" y="205"/>
                  </a:lnTo>
                  <a:lnTo>
                    <a:pt x="294" y="217"/>
                  </a:lnTo>
                  <a:lnTo>
                    <a:pt x="287" y="230"/>
                  </a:lnTo>
                  <a:lnTo>
                    <a:pt x="278" y="242"/>
                  </a:lnTo>
                  <a:lnTo>
                    <a:pt x="269" y="254"/>
                  </a:lnTo>
                  <a:lnTo>
                    <a:pt x="257" y="263"/>
                  </a:lnTo>
                  <a:lnTo>
                    <a:pt x="246" y="271"/>
                  </a:lnTo>
                  <a:lnTo>
                    <a:pt x="233" y="279"/>
                  </a:lnTo>
                  <a:lnTo>
                    <a:pt x="220" y="285"/>
                  </a:lnTo>
                  <a:lnTo>
                    <a:pt x="206" y="290"/>
                  </a:lnTo>
                  <a:lnTo>
                    <a:pt x="191" y="293"/>
                  </a:lnTo>
                  <a:lnTo>
                    <a:pt x="177" y="296"/>
                  </a:lnTo>
                  <a:lnTo>
                    <a:pt x="162" y="297"/>
                  </a:lnTo>
                  <a:lnTo>
                    <a:pt x="148" y="296"/>
                  </a:lnTo>
                  <a:lnTo>
                    <a:pt x="133" y="293"/>
                  </a:lnTo>
                  <a:lnTo>
                    <a:pt x="118" y="290"/>
                  </a:lnTo>
                  <a:lnTo>
                    <a:pt x="104" y="285"/>
                  </a:lnTo>
                  <a:lnTo>
                    <a:pt x="89" y="279"/>
                  </a:lnTo>
                  <a:lnTo>
                    <a:pt x="76" y="271"/>
                  </a:lnTo>
                  <a:lnTo>
                    <a:pt x="62" y="262"/>
                  </a:lnTo>
                  <a:lnTo>
                    <a:pt x="51" y="252"/>
                  </a:lnTo>
                  <a:lnTo>
                    <a:pt x="39" y="241"/>
                  </a:lnTo>
                  <a:lnTo>
                    <a:pt x="30" y="229"/>
                  </a:lnTo>
                  <a:lnTo>
                    <a:pt x="21" y="216"/>
                  </a:lnTo>
                  <a:lnTo>
                    <a:pt x="14" y="204"/>
                  </a:lnTo>
                  <a:lnTo>
                    <a:pt x="8" y="190"/>
                  </a:lnTo>
                  <a:lnTo>
                    <a:pt x="4" y="177"/>
                  </a:lnTo>
                  <a:lnTo>
                    <a:pt x="1" y="162"/>
                  </a:lnTo>
                  <a:lnTo>
                    <a:pt x="0" y="148"/>
                  </a:lnTo>
                  <a:lnTo>
                    <a:pt x="0" y="134"/>
                  </a:lnTo>
                  <a:lnTo>
                    <a:pt x="1" y="120"/>
                  </a:lnTo>
                  <a:lnTo>
                    <a:pt x="4" y="106"/>
                  </a:lnTo>
                  <a:lnTo>
                    <a:pt x="8" y="92"/>
                  </a:lnTo>
                  <a:lnTo>
                    <a:pt x="13" y="79"/>
                  </a:lnTo>
                  <a:lnTo>
                    <a:pt x="20" y="66"/>
                  </a:lnTo>
                  <a:lnTo>
                    <a:pt x="30" y="54"/>
                  </a:lnTo>
                  <a:lnTo>
                    <a:pt x="39" y="43"/>
                  </a:lnTo>
                  <a:lnTo>
                    <a:pt x="51" y="33"/>
                  </a:lnTo>
                  <a:lnTo>
                    <a:pt x="62" y="24"/>
                  </a:lnTo>
                  <a:lnTo>
                    <a:pt x="75" y="17"/>
                  </a:lnTo>
                  <a:lnTo>
                    <a:pt x="88" y="12"/>
                  </a:lnTo>
                  <a:lnTo>
                    <a:pt x="102" y="6"/>
                  </a:lnTo>
                  <a:lnTo>
                    <a:pt x="115" y="3"/>
                  </a:lnTo>
                  <a:lnTo>
                    <a:pt x="130" y="1"/>
                  </a:lnTo>
                  <a:lnTo>
                    <a:pt x="146" y="0"/>
                  </a:lnTo>
                  <a:lnTo>
                    <a:pt x="160" y="1"/>
                  </a:lnTo>
                  <a:lnTo>
                    <a:pt x="175" y="3"/>
                  </a:lnTo>
                  <a:lnTo>
                    <a:pt x="189" y="6"/>
                  </a:lnTo>
                  <a:lnTo>
                    <a:pt x="204" y="12"/>
                  </a:lnTo>
                  <a:lnTo>
                    <a:pt x="219" y="18"/>
                  </a:lnTo>
                  <a:lnTo>
                    <a:pt x="232" y="25"/>
                  </a:lnTo>
                  <a:lnTo>
                    <a:pt x="246" y="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6" name="Freeform 242"/>
            <p:cNvSpPr>
              <a:spLocks/>
            </p:cNvSpPr>
            <p:nvPr/>
          </p:nvSpPr>
          <p:spPr bwMode="auto">
            <a:xfrm>
              <a:off x="4510088" y="2622551"/>
              <a:ext cx="85725" cy="41275"/>
            </a:xfrm>
            <a:custGeom>
              <a:avLst/>
              <a:gdLst/>
              <a:ahLst/>
              <a:cxnLst>
                <a:cxn ang="0">
                  <a:pos x="1" y="182"/>
                </a:cxn>
                <a:cxn ang="0">
                  <a:pos x="6" y="147"/>
                </a:cxn>
                <a:cxn ang="0">
                  <a:pos x="19" y="108"/>
                </a:cxn>
                <a:cxn ang="0">
                  <a:pos x="31" y="80"/>
                </a:cxn>
                <a:cxn ang="0">
                  <a:pos x="49" y="54"/>
                </a:cxn>
                <a:cxn ang="0">
                  <a:pos x="67" y="36"/>
                </a:cxn>
                <a:cxn ang="0">
                  <a:pos x="79" y="25"/>
                </a:cxn>
                <a:cxn ang="0">
                  <a:pos x="91" y="18"/>
                </a:cxn>
                <a:cxn ang="0">
                  <a:pos x="110" y="9"/>
                </a:cxn>
                <a:cxn ang="0">
                  <a:pos x="130" y="2"/>
                </a:cxn>
                <a:cxn ang="0">
                  <a:pos x="158" y="0"/>
                </a:cxn>
                <a:cxn ang="0">
                  <a:pos x="191" y="3"/>
                </a:cxn>
                <a:cxn ang="0">
                  <a:pos x="220" y="13"/>
                </a:cxn>
                <a:cxn ang="0">
                  <a:pos x="241" y="22"/>
                </a:cxn>
                <a:cxn ang="0">
                  <a:pos x="264" y="35"/>
                </a:cxn>
                <a:cxn ang="0">
                  <a:pos x="288" y="50"/>
                </a:cxn>
                <a:cxn ang="0">
                  <a:pos x="307" y="62"/>
                </a:cxn>
                <a:cxn ang="0">
                  <a:pos x="329" y="65"/>
                </a:cxn>
                <a:cxn ang="0">
                  <a:pos x="340" y="63"/>
                </a:cxn>
                <a:cxn ang="0">
                  <a:pos x="354" y="59"/>
                </a:cxn>
                <a:cxn ang="0">
                  <a:pos x="366" y="49"/>
                </a:cxn>
                <a:cxn ang="0">
                  <a:pos x="371" y="55"/>
                </a:cxn>
                <a:cxn ang="0">
                  <a:pos x="361" y="86"/>
                </a:cxn>
                <a:cxn ang="0">
                  <a:pos x="354" y="98"/>
                </a:cxn>
                <a:cxn ang="0">
                  <a:pos x="343" y="110"/>
                </a:cxn>
                <a:cxn ang="0">
                  <a:pos x="330" y="118"/>
                </a:cxn>
                <a:cxn ang="0">
                  <a:pos x="317" y="117"/>
                </a:cxn>
                <a:cxn ang="0">
                  <a:pos x="282" y="92"/>
                </a:cxn>
                <a:cxn ang="0">
                  <a:pos x="239" y="69"/>
                </a:cxn>
                <a:cxn ang="0">
                  <a:pos x="205" y="57"/>
                </a:cxn>
                <a:cxn ang="0">
                  <a:pos x="168" y="48"/>
                </a:cxn>
                <a:cxn ang="0">
                  <a:pos x="139" y="47"/>
                </a:cxn>
                <a:cxn ang="0">
                  <a:pos x="119" y="50"/>
                </a:cxn>
                <a:cxn ang="0">
                  <a:pos x="108" y="52"/>
                </a:cxn>
                <a:cxn ang="0">
                  <a:pos x="98" y="55"/>
                </a:cxn>
                <a:cxn ang="0">
                  <a:pos x="87" y="61"/>
                </a:cxn>
                <a:cxn ang="0">
                  <a:pos x="73" y="72"/>
                </a:cxn>
                <a:cxn ang="0">
                  <a:pos x="55" y="92"/>
                </a:cxn>
                <a:cxn ang="0">
                  <a:pos x="36" y="121"/>
                </a:cxn>
                <a:cxn ang="0">
                  <a:pos x="13" y="162"/>
                </a:cxn>
              </a:cxnLst>
              <a:rect l="0" t="0" r="r" b="b"/>
              <a:pathLst>
                <a:path w="374" h="187">
                  <a:moveTo>
                    <a:pt x="0" y="187"/>
                  </a:moveTo>
                  <a:lnTo>
                    <a:pt x="1" y="182"/>
                  </a:lnTo>
                  <a:lnTo>
                    <a:pt x="2" y="168"/>
                  </a:lnTo>
                  <a:lnTo>
                    <a:pt x="6" y="147"/>
                  </a:lnTo>
                  <a:lnTo>
                    <a:pt x="14" y="121"/>
                  </a:lnTo>
                  <a:lnTo>
                    <a:pt x="19" y="108"/>
                  </a:lnTo>
                  <a:lnTo>
                    <a:pt x="24" y="94"/>
                  </a:lnTo>
                  <a:lnTo>
                    <a:pt x="31" y="80"/>
                  </a:lnTo>
                  <a:lnTo>
                    <a:pt x="40" y="66"/>
                  </a:lnTo>
                  <a:lnTo>
                    <a:pt x="49" y="54"/>
                  </a:lnTo>
                  <a:lnTo>
                    <a:pt x="61" y="41"/>
                  </a:lnTo>
                  <a:lnTo>
                    <a:pt x="67" y="36"/>
                  </a:lnTo>
                  <a:lnTo>
                    <a:pt x="73" y="31"/>
                  </a:lnTo>
                  <a:lnTo>
                    <a:pt x="79" y="25"/>
                  </a:lnTo>
                  <a:lnTo>
                    <a:pt x="87" y="21"/>
                  </a:lnTo>
                  <a:lnTo>
                    <a:pt x="91" y="18"/>
                  </a:lnTo>
                  <a:lnTo>
                    <a:pt x="101" y="12"/>
                  </a:lnTo>
                  <a:lnTo>
                    <a:pt x="110" y="9"/>
                  </a:lnTo>
                  <a:lnTo>
                    <a:pt x="119" y="6"/>
                  </a:lnTo>
                  <a:lnTo>
                    <a:pt x="130" y="2"/>
                  </a:lnTo>
                  <a:lnTo>
                    <a:pt x="143" y="0"/>
                  </a:lnTo>
                  <a:lnTo>
                    <a:pt x="158" y="0"/>
                  </a:lnTo>
                  <a:lnTo>
                    <a:pt x="173" y="1"/>
                  </a:lnTo>
                  <a:lnTo>
                    <a:pt x="191" y="3"/>
                  </a:lnTo>
                  <a:lnTo>
                    <a:pt x="210" y="9"/>
                  </a:lnTo>
                  <a:lnTo>
                    <a:pt x="220" y="13"/>
                  </a:lnTo>
                  <a:lnTo>
                    <a:pt x="231" y="17"/>
                  </a:lnTo>
                  <a:lnTo>
                    <a:pt x="241" y="22"/>
                  </a:lnTo>
                  <a:lnTo>
                    <a:pt x="253" y="27"/>
                  </a:lnTo>
                  <a:lnTo>
                    <a:pt x="264" y="35"/>
                  </a:lnTo>
                  <a:lnTo>
                    <a:pt x="275" y="42"/>
                  </a:lnTo>
                  <a:lnTo>
                    <a:pt x="288" y="50"/>
                  </a:lnTo>
                  <a:lnTo>
                    <a:pt x="301" y="60"/>
                  </a:lnTo>
                  <a:lnTo>
                    <a:pt x="307" y="62"/>
                  </a:lnTo>
                  <a:lnTo>
                    <a:pt x="323" y="65"/>
                  </a:lnTo>
                  <a:lnTo>
                    <a:pt x="329" y="65"/>
                  </a:lnTo>
                  <a:lnTo>
                    <a:pt x="334" y="64"/>
                  </a:lnTo>
                  <a:lnTo>
                    <a:pt x="340" y="63"/>
                  </a:lnTo>
                  <a:lnTo>
                    <a:pt x="346" y="61"/>
                  </a:lnTo>
                  <a:lnTo>
                    <a:pt x="354" y="59"/>
                  </a:lnTo>
                  <a:lnTo>
                    <a:pt x="360" y="55"/>
                  </a:lnTo>
                  <a:lnTo>
                    <a:pt x="366" y="49"/>
                  </a:lnTo>
                  <a:lnTo>
                    <a:pt x="374" y="44"/>
                  </a:lnTo>
                  <a:lnTo>
                    <a:pt x="371" y="55"/>
                  </a:lnTo>
                  <a:lnTo>
                    <a:pt x="364" y="79"/>
                  </a:lnTo>
                  <a:lnTo>
                    <a:pt x="361" y="86"/>
                  </a:lnTo>
                  <a:lnTo>
                    <a:pt x="358" y="92"/>
                  </a:lnTo>
                  <a:lnTo>
                    <a:pt x="354" y="98"/>
                  </a:lnTo>
                  <a:lnTo>
                    <a:pt x="348" y="105"/>
                  </a:lnTo>
                  <a:lnTo>
                    <a:pt x="343" y="110"/>
                  </a:lnTo>
                  <a:lnTo>
                    <a:pt x="337" y="115"/>
                  </a:lnTo>
                  <a:lnTo>
                    <a:pt x="330" y="118"/>
                  </a:lnTo>
                  <a:lnTo>
                    <a:pt x="321" y="121"/>
                  </a:lnTo>
                  <a:lnTo>
                    <a:pt x="317" y="117"/>
                  </a:lnTo>
                  <a:lnTo>
                    <a:pt x="304" y="107"/>
                  </a:lnTo>
                  <a:lnTo>
                    <a:pt x="282" y="92"/>
                  </a:lnTo>
                  <a:lnTo>
                    <a:pt x="255" y="76"/>
                  </a:lnTo>
                  <a:lnTo>
                    <a:pt x="239" y="69"/>
                  </a:lnTo>
                  <a:lnTo>
                    <a:pt x="222" y="62"/>
                  </a:lnTo>
                  <a:lnTo>
                    <a:pt x="205" y="57"/>
                  </a:lnTo>
                  <a:lnTo>
                    <a:pt x="187" y="51"/>
                  </a:lnTo>
                  <a:lnTo>
                    <a:pt x="168" y="48"/>
                  </a:lnTo>
                  <a:lnTo>
                    <a:pt x="148" y="47"/>
                  </a:lnTo>
                  <a:lnTo>
                    <a:pt x="139" y="47"/>
                  </a:lnTo>
                  <a:lnTo>
                    <a:pt x="129" y="48"/>
                  </a:lnTo>
                  <a:lnTo>
                    <a:pt x="119" y="50"/>
                  </a:lnTo>
                  <a:lnTo>
                    <a:pt x="110" y="52"/>
                  </a:lnTo>
                  <a:lnTo>
                    <a:pt x="108" y="52"/>
                  </a:lnTo>
                  <a:lnTo>
                    <a:pt x="102" y="52"/>
                  </a:lnTo>
                  <a:lnTo>
                    <a:pt x="98" y="55"/>
                  </a:lnTo>
                  <a:lnTo>
                    <a:pt x="93" y="57"/>
                  </a:lnTo>
                  <a:lnTo>
                    <a:pt x="87" y="61"/>
                  </a:lnTo>
                  <a:lnTo>
                    <a:pt x="80" y="66"/>
                  </a:lnTo>
                  <a:lnTo>
                    <a:pt x="73" y="72"/>
                  </a:lnTo>
                  <a:lnTo>
                    <a:pt x="65" y="82"/>
                  </a:lnTo>
                  <a:lnTo>
                    <a:pt x="55" y="92"/>
                  </a:lnTo>
                  <a:lnTo>
                    <a:pt x="46" y="106"/>
                  </a:lnTo>
                  <a:lnTo>
                    <a:pt x="36" y="121"/>
                  </a:lnTo>
                  <a:lnTo>
                    <a:pt x="24" y="140"/>
                  </a:lnTo>
                  <a:lnTo>
                    <a:pt x="13" y="162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7" name="Freeform 243"/>
            <p:cNvSpPr>
              <a:spLocks/>
            </p:cNvSpPr>
            <p:nvPr/>
          </p:nvSpPr>
          <p:spPr bwMode="auto">
            <a:xfrm>
              <a:off x="4530725" y="2644776"/>
              <a:ext cx="36513" cy="33338"/>
            </a:xfrm>
            <a:custGeom>
              <a:avLst/>
              <a:gdLst/>
              <a:ahLst/>
              <a:cxnLst>
                <a:cxn ang="0">
                  <a:pos x="130" y="22"/>
                </a:cxn>
                <a:cxn ang="0">
                  <a:pos x="140" y="33"/>
                </a:cxn>
                <a:cxn ang="0">
                  <a:pos x="148" y="47"/>
                </a:cxn>
                <a:cxn ang="0">
                  <a:pos x="153" y="60"/>
                </a:cxn>
                <a:cxn ang="0">
                  <a:pos x="155" y="74"/>
                </a:cxn>
                <a:cxn ang="0">
                  <a:pos x="154" y="88"/>
                </a:cxn>
                <a:cxn ang="0">
                  <a:pos x="151" y="102"/>
                </a:cxn>
                <a:cxn ang="0">
                  <a:pos x="145" y="115"/>
                </a:cxn>
                <a:cxn ang="0">
                  <a:pos x="135" y="127"/>
                </a:cxn>
                <a:cxn ang="0">
                  <a:pos x="124" y="136"/>
                </a:cxn>
                <a:cxn ang="0">
                  <a:pos x="110" y="143"/>
                </a:cxn>
                <a:cxn ang="0">
                  <a:pos x="97" y="147"/>
                </a:cxn>
                <a:cxn ang="0">
                  <a:pos x="82" y="148"/>
                </a:cxn>
                <a:cxn ang="0">
                  <a:pos x="67" y="147"/>
                </a:cxn>
                <a:cxn ang="0">
                  <a:pos x="52" y="143"/>
                </a:cxn>
                <a:cxn ang="0">
                  <a:pos x="38" y="135"/>
                </a:cxn>
                <a:cxn ang="0">
                  <a:pos x="26" y="126"/>
                </a:cxn>
                <a:cxn ang="0">
                  <a:pos x="16" y="114"/>
                </a:cxn>
                <a:cxn ang="0">
                  <a:pos x="7" y="102"/>
                </a:cxn>
                <a:cxn ang="0">
                  <a:pos x="2" y="88"/>
                </a:cxn>
                <a:cxn ang="0">
                  <a:pos x="0" y="74"/>
                </a:cxn>
                <a:cxn ang="0">
                  <a:pos x="1" y="59"/>
                </a:cxn>
                <a:cxn ang="0">
                  <a:pos x="4" y="46"/>
                </a:cxn>
                <a:cxn ang="0">
                  <a:pos x="10" y="33"/>
                </a:cxn>
                <a:cxn ang="0">
                  <a:pos x="20" y="20"/>
                </a:cxn>
                <a:cxn ang="0">
                  <a:pos x="31" y="12"/>
                </a:cxn>
                <a:cxn ang="0">
                  <a:pos x="45" y="5"/>
                </a:cxn>
                <a:cxn ang="0">
                  <a:pos x="58" y="1"/>
                </a:cxn>
                <a:cxn ang="0">
                  <a:pos x="73" y="0"/>
                </a:cxn>
                <a:cxn ang="0">
                  <a:pos x="89" y="2"/>
                </a:cxn>
                <a:cxn ang="0">
                  <a:pos x="103" y="5"/>
                </a:cxn>
                <a:cxn ang="0">
                  <a:pos x="117" y="12"/>
                </a:cxn>
              </a:cxnLst>
              <a:rect l="0" t="0" r="r" b="b"/>
              <a:pathLst>
                <a:path w="155" h="148">
                  <a:moveTo>
                    <a:pt x="124" y="16"/>
                  </a:moveTo>
                  <a:lnTo>
                    <a:pt x="130" y="22"/>
                  </a:lnTo>
                  <a:lnTo>
                    <a:pt x="135" y="28"/>
                  </a:lnTo>
                  <a:lnTo>
                    <a:pt x="140" y="33"/>
                  </a:lnTo>
                  <a:lnTo>
                    <a:pt x="144" y="39"/>
                  </a:lnTo>
                  <a:lnTo>
                    <a:pt x="148" y="47"/>
                  </a:lnTo>
                  <a:lnTo>
                    <a:pt x="151" y="53"/>
                  </a:lnTo>
                  <a:lnTo>
                    <a:pt x="153" y="60"/>
                  </a:lnTo>
                  <a:lnTo>
                    <a:pt x="154" y="67"/>
                  </a:lnTo>
                  <a:lnTo>
                    <a:pt x="155" y="74"/>
                  </a:lnTo>
                  <a:lnTo>
                    <a:pt x="155" y="81"/>
                  </a:lnTo>
                  <a:lnTo>
                    <a:pt x="154" y="88"/>
                  </a:lnTo>
                  <a:lnTo>
                    <a:pt x="153" y="96"/>
                  </a:lnTo>
                  <a:lnTo>
                    <a:pt x="151" y="102"/>
                  </a:lnTo>
                  <a:lnTo>
                    <a:pt x="148" y="109"/>
                  </a:lnTo>
                  <a:lnTo>
                    <a:pt x="145" y="115"/>
                  </a:lnTo>
                  <a:lnTo>
                    <a:pt x="141" y="121"/>
                  </a:lnTo>
                  <a:lnTo>
                    <a:pt x="135" y="127"/>
                  </a:lnTo>
                  <a:lnTo>
                    <a:pt x="129" y="132"/>
                  </a:lnTo>
                  <a:lnTo>
                    <a:pt x="124" y="136"/>
                  </a:lnTo>
                  <a:lnTo>
                    <a:pt x="118" y="139"/>
                  </a:lnTo>
                  <a:lnTo>
                    <a:pt x="110" y="143"/>
                  </a:lnTo>
                  <a:lnTo>
                    <a:pt x="104" y="145"/>
                  </a:lnTo>
                  <a:lnTo>
                    <a:pt x="97" y="147"/>
                  </a:lnTo>
                  <a:lnTo>
                    <a:pt x="90" y="148"/>
                  </a:lnTo>
                  <a:lnTo>
                    <a:pt x="82" y="148"/>
                  </a:lnTo>
                  <a:lnTo>
                    <a:pt x="75" y="148"/>
                  </a:lnTo>
                  <a:lnTo>
                    <a:pt x="67" y="147"/>
                  </a:lnTo>
                  <a:lnTo>
                    <a:pt x="59" y="145"/>
                  </a:lnTo>
                  <a:lnTo>
                    <a:pt x="52" y="143"/>
                  </a:lnTo>
                  <a:lnTo>
                    <a:pt x="46" y="139"/>
                  </a:lnTo>
                  <a:lnTo>
                    <a:pt x="38" y="135"/>
                  </a:lnTo>
                  <a:lnTo>
                    <a:pt x="32" y="131"/>
                  </a:lnTo>
                  <a:lnTo>
                    <a:pt x="26" y="126"/>
                  </a:lnTo>
                  <a:lnTo>
                    <a:pt x="20" y="121"/>
                  </a:lnTo>
                  <a:lnTo>
                    <a:pt x="16" y="114"/>
                  </a:lnTo>
                  <a:lnTo>
                    <a:pt x="11" y="108"/>
                  </a:lnTo>
                  <a:lnTo>
                    <a:pt x="7" y="102"/>
                  </a:lnTo>
                  <a:lnTo>
                    <a:pt x="5" y="95"/>
                  </a:lnTo>
                  <a:lnTo>
                    <a:pt x="2" y="88"/>
                  </a:lnTo>
                  <a:lnTo>
                    <a:pt x="1" y="81"/>
                  </a:lnTo>
                  <a:lnTo>
                    <a:pt x="0" y="74"/>
                  </a:lnTo>
                  <a:lnTo>
                    <a:pt x="0" y="66"/>
                  </a:lnTo>
                  <a:lnTo>
                    <a:pt x="1" y="59"/>
                  </a:lnTo>
                  <a:lnTo>
                    <a:pt x="2" y="53"/>
                  </a:lnTo>
                  <a:lnTo>
                    <a:pt x="4" y="46"/>
                  </a:lnTo>
                  <a:lnTo>
                    <a:pt x="7" y="39"/>
                  </a:lnTo>
                  <a:lnTo>
                    <a:pt x="10" y="33"/>
                  </a:lnTo>
                  <a:lnTo>
                    <a:pt x="16" y="27"/>
                  </a:lnTo>
                  <a:lnTo>
                    <a:pt x="20" y="20"/>
                  </a:lnTo>
                  <a:lnTo>
                    <a:pt x="26" y="16"/>
                  </a:lnTo>
                  <a:lnTo>
                    <a:pt x="31" y="12"/>
                  </a:lnTo>
                  <a:lnTo>
                    <a:pt x="37" y="8"/>
                  </a:lnTo>
                  <a:lnTo>
                    <a:pt x="45" y="5"/>
                  </a:lnTo>
                  <a:lnTo>
                    <a:pt x="51" y="3"/>
                  </a:lnTo>
                  <a:lnTo>
                    <a:pt x="58" y="1"/>
                  </a:lnTo>
                  <a:lnTo>
                    <a:pt x="66" y="0"/>
                  </a:lnTo>
                  <a:lnTo>
                    <a:pt x="73" y="0"/>
                  </a:lnTo>
                  <a:lnTo>
                    <a:pt x="81" y="0"/>
                  </a:lnTo>
                  <a:lnTo>
                    <a:pt x="89" y="2"/>
                  </a:lnTo>
                  <a:lnTo>
                    <a:pt x="96" y="3"/>
                  </a:lnTo>
                  <a:lnTo>
                    <a:pt x="103" y="5"/>
                  </a:lnTo>
                  <a:lnTo>
                    <a:pt x="110" y="8"/>
                  </a:lnTo>
                  <a:lnTo>
                    <a:pt x="117" y="12"/>
                  </a:lnTo>
                  <a:lnTo>
                    <a:pt x="124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8" name="Freeform 244"/>
            <p:cNvSpPr>
              <a:spLocks/>
            </p:cNvSpPr>
            <p:nvPr/>
          </p:nvSpPr>
          <p:spPr bwMode="auto">
            <a:xfrm>
              <a:off x="4516438" y="2632076"/>
              <a:ext cx="61913" cy="38100"/>
            </a:xfrm>
            <a:custGeom>
              <a:avLst/>
              <a:gdLst/>
              <a:ahLst/>
              <a:cxnLst>
                <a:cxn ang="0">
                  <a:pos x="2" y="166"/>
                </a:cxn>
                <a:cxn ang="0">
                  <a:pos x="1" y="161"/>
                </a:cxn>
                <a:cxn ang="0">
                  <a:pos x="0" y="145"/>
                </a:cxn>
                <a:cxn ang="0">
                  <a:pos x="0" y="135"/>
                </a:cxn>
                <a:cxn ang="0">
                  <a:pos x="1" y="122"/>
                </a:cxn>
                <a:cxn ang="0">
                  <a:pos x="3" y="110"/>
                </a:cxn>
                <a:cxn ang="0">
                  <a:pos x="6" y="95"/>
                </a:cxn>
                <a:cxn ang="0">
                  <a:pos x="12" y="82"/>
                </a:cxn>
                <a:cxn ang="0">
                  <a:pos x="18" y="67"/>
                </a:cxn>
                <a:cxn ang="0">
                  <a:pos x="22" y="61"/>
                </a:cxn>
                <a:cxn ang="0">
                  <a:pos x="26" y="53"/>
                </a:cxn>
                <a:cxn ang="0">
                  <a:pos x="31" y="47"/>
                </a:cxn>
                <a:cxn ang="0">
                  <a:pos x="37" y="41"/>
                </a:cxn>
                <a:cxn ang="0">
                  <a:pos x="43" y="35"/>
                </a:cxn>
                <a:cxn ang="0">
                  <a:pos x="50" y="28"/>
                </a:cxn>
                <a:cxn ang="0">
                  <a:pos x="57" y="23"/>
                </a:cxn>
                <a:cxn ang="0">
                  <a:pos x="66" y="18"/>
                </a:cxn>
                <a:cxn ang="0">
                  <a:pos x="74" y="13"/>
                </a:cxn>
                <a:cxn ang="0">
                  <a:pos x="85" y="8"/>
                </a:cxn>
                <a:cxn ang="0">
                  <a:pos x="95" y="5"/>
                </a:cxn>
                <a:cxn ang="0">
                  <a:pos x="106" y="2"/>
                </a:cxn>
                <a:cxn ang="0">
                  <a:pos x="111" y="1"/>
                </a:cxn>
                <a:cxn ang="0">
                  <a:pos x="124" y="0"/>
                </a:cxn>
                <a:cxn ang="0">
                  <a:pos x="133" y="1"/>
                </a:cxn>
                <a:cxn ang="0">
                  <a:pos x="143" y="1"/>
                </a:cxn>
                <a:cxn ang="0">
                  <a:pos x="154" y="3"/>
                </a:cxn>
                <a:cxn ang="0">
                  <a:pos x="167" y="6"/>
                </a:cxn>
                <a:cxn ang="0">
                  <a:pos x="181" y="11"/>
                </a:cxn>
                <a:cxn ang="0">
                  <a:pos x="194" y="17"/>
                </a:cxn>
                <a:cxn ang="0">
                  <a:pos x="208" y="25"/>
                </a:cxn>
                <a:cxn ang="0">
                  <a:pos x="221" y="36"/>
                </a:cxn>
                <a:cxn ang="0">
                  <a:pos x="228" y="42"/>
                </a:cxn>
                <a:cxn ang="0">
                  <a:pos x="235" y="48"/>
                </a:cxn>
                <a:cxn ang="0">
                  <a:pos x="242" y="55"/>
                </a:cxn>
                <a:cxn ang="0">
                  <a:pos x="248" y="64"/>
                </a:cxn>
                <a:cxn ang="0">
                  <a:pos x="255" y="73"/>
                </a:cxn>
                <a:cxn ang="0">
                  <a:pos x="261" y="83"/>
                </a:cxn>
                <a:cxn ang="0">
                  <a:pos x="267" y="93"/>
                </a:cxn>
                <a:cxn ang="0">
                  <a:pos x="273" y="105"/>
                </a:cxn>
                <a:cxn ang="0">
                  <a:pos x="264" y="99"/>
                </a:cxn>
                <a:cxn ang="0">
                  <a:pos x="241" y="87"/>
                </a:cxn>
                <a:cxn ang="0">
                  <a:pos x="224" y="81"/>
                </a:cxn>
                <a:cxn ang="0">
                  <a:pos x="206" y="73"/>
                </a:cxn>
                <a:cxn ang="0">
                  <a:pos x="186" y="68"/>
                </a:cxn>
                <a:cxn ang="0">
                  <a:pos x="164" y="64"/>
                </a:cxn>
                <a:cxn ang="0">
                  <a:pos x="153" y="62"/>
                </a:cxn>
                <a:cxn ang="0">
                  <a:pos x="142" y="62"/>
                </a:cxn>
                <a:cxn ang="0">
                  <a:pos x="130" y="62"/>
                </a:cxn>
                <a:cxn ang="0">
                  <a:pos x="119" y="63"/>
                </a:cxn>
                <a:cxn ang="0">
                  <a:pos x="107" y="64"/>
                </a:cxn>
                <a:cxn ang="0">
                  <a:pos x="96" y="67"/>
                </a:cxn>
                <a:cxn ang="0">
                  <a:pos x="85" y="71"/>
                </a:cxn>
                <a:cxn ang="0">
                  <a:pos x="74" y="75"/>
                </a:cxn>
                <a:cxn ang="0">
                  <a:pos x="64" y="82"/>
                </a:cxn>
                <a:cxn ang="0">
                  <a:pos x="53" y="90"/>
                </a:cxn>
                <a:cxn ang="0">
                  <a:pos x="43" y="98"/>
                </a:cxn>
                <a:cxn ang="0">
                  <a:pos x="33" y="109"/>
                </a:cxn>
                <a:cxn ang="0">
                  <a:pos x="25" y="120"/>
                </a:cxn>
                <a:cxn ang="0">
                  <a:pos x="17" y="134"/>
                </a:cxn>
                <a:cxn ang="0">
                  <a:pos x="8" y="149"/>
                </a:cxn>
                <a:cxn ang="0">
                  <a:pos x="2" y="166"/>
                </a:cxn>
              </a:cxnLst>
              <a:rect l="0" t="0" r="r" b="b"/>
              <a:pathLst>
                <a:path w="273" h="166">
                  <a:moveTo>
                    <a:pt x="2" y="166"/>
                  </a:moveTo>
                  <a:lnTo>
                    <a:pt x="1" y="161"/>
                  </a:lnTo>
                  <a:lnTo>
                    <a:pt x="0" y="145"/>
                  </a:lnTo>
                  <a:lnTo>
                    <a:pt x="0" y="135"/>
                  </a:lnTo>
                  <a:lnTo>
                    <a:pt x="1" y="122"/>
                  </a:lnTo>
                  <a:lnTo>
                    <a:pt x="3" y="110"/>
                  </a:lnTo>
                  <a:lnTo>
                    <a:pt x="6" y="95"/>
                  </a:lnTo>
                  <a:lnTo>
                    <a:pt x="12" y="82"/>
                  </a:lnTo>
                  <a:lnTo>
                    <a:pt x="18" y="67"/>
                  </a:lnTo>
                  <a:lnTo>
                    <a:pt x="22" y="61"/>
                  </a:lnTo>
                  <a:lnTo>
                    <a:pt x="26" y="53"/>
                  </a:lnTo>
                  <a:lnTo>
                    <a:pt x="31" y="47"/>
                  </a:lnTo>
                  <a:lnTo>
                    <a:pt x="37" y="41"/>
                  </a:lnTo>
                  <a:lnTo>
                    <a:pt x="43" y="35"/>
                  </a:lnTo>
                  <a:lnTo>
                    <a:pt x="50" y="28"/>
                  </a:lnTo>
                  <a:lnTo>
                    <a:pt x="57" y="23"/>
                  </a:lnTo>
                  <a:lnTo>
                    <a:pt x="66" y="18"/>
                  </a:lnTo>
                  <a:lnTo>
                    <a:pt x="74" y="13"/>
                  </a:lnTo>
                  <a:lnTo>
                    <a:pt x="85" y="8"/>
                  </a:lnTo>
                  <a:lnTo>
                    <a:pt x="95" y="5"/>
                  </a:lnTo>
                  <a:lnTo>
                    <a:pt x="106" y="2"/>
                  </a:lnTo>
                  <a:lnTo>
                    <a:pt x="111" y="1"/>
                  </a:lnTo>
                  <a:lnTo>
                    <a:pt x="124" y="0"/>
                  </a:lnTo>
                  <a:lnTo>
                    <a:pt x="133" y="1"/>
                  </a:lnTo>
                  <a:lnTo>
                    <a:pt x="143" y="1"/>
                  </a:lnTo>
                  <a:lnTo>
                    <a:pt x="154" y="3"/>
                  </a:lnTo>
                  <a:lnTo>
                    <a:pt x="167" y="6"/>
                  </a:lnTo>
                  <a:lnTo>
                    <a:pt x="181" y="11"/>
                  </a:lnTo>
                  <a:lnTo>
                    <a:pt x="194" y="17"/>
                  </a:lnTo>
                  <a:lnTo>
                    <a:pt x="208" y="25"/>
                  </a:lnTo>
                  <a:lnTo>
                    <a:pt x="221" y="36"/>
                  </a:lnTo>
                  <a:lnTo>
                    <a:pt x="228" y="42"/>
                  </a:lnTo>
                  <a:lnTo>
                    <a:pt x="235" y="48"/>
                  </a:lnTo>
                  <a:lnTo>
                    <a:pt x="242" y="55"/>
                  </a:lnTo>
                  <a:lnTo>
                    <a:pt x="248" y="64"/>
                  </a:lnTo>
                  <a:lnTo>
                    <a:pt x="255" y="73"/>
                  </a:lnTo>
                  <a:lnTo>
                    <a:pt x="261" y="83"/>
                  </a:lnTo>
                  <a:lnTo>
                    <a:pt x="267" y="93"/>
                  </a:lnTo>
                  <a:lnTo>
                    <a:pt x="273" y="105"/>
                  </a:lnTo>
                  <a:lnTo>
                    <a:pt x="264" y="99"/>
                  </a:lnTo>
                  <a:lnTo>
                    <a:pt x="241" y="87"/>
                  </a:lnTo>
                  <a:lnTo>
                    <a:pt x="224" y="81"/>
                  </a:lnTo>
                  <a:lnTo>
                    <a:pt x="206" y="73"/>
                  </a:lnTo>
                  <a:lnTo>
                    <a:pt x="186" y="68"/>
                  </a:lnTo>
                  <a:lnTo>
                    <a:pt x="164" y="64"/>
                  </a:lnTo>
                  <a:lnTo>
                    <a:pt x="153" y="62"/>
                  </a:lnTo>
                  <a:lnTo>
                    <a:pt x="142" y="62"/>
                  </a:lnTo>
                  <a:lnTo>
                    <a:pt x="130" y="62"/>
                  </a:lnTo>
                  <a:lnTo>
                    <a:pt x="119" y="63"/>
                  </a:lnTo>
                  <a:lnTo>
                    <a:pt x="107" y="64"/>
                  </a:lnTo>
                  <a:lnTo>
                    <a:pt x="96" y="67"/>
                  </a:lnTo>
                  <a:lnTo>
                    <a:pt x="85" y="71"/>
                  </a:lnTo>
                  <a:lnTo>
                    <a:pt x="74" y="75"/>
                  </a:lnTo>
                  <a:lnTo>
                    <a:pt x="64" y="82"/>
                  </a:lnTo>
                  <a:lnTo>
                    <a:pt x="53" y="90"/>
                  </a:lnTo>
                  <a:lnTo>
                    <a:pt x="43" y="98"/>
                  </a:lnTo>
                  <a:lnTo>
                    <a:pt x="33" y="109"/>
                  </a:lnTo>
                  <a:lnTo>
                    <a:pt x="25" y="120"/>
                  </a:lnTo>
                  <a:lnTo>
                    <a:pt x="17" y="134"/>
                  </a:lnTo>
                  <a:lnTo>
                    <a:pt x="8" y="149"/>
                  </a:lnTo>
                  <a:lnTo>
                    <a:pt x="2" y="16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9" name="Freeform 245"/>
            <p:cNvSpPr>
              <a:spLocks/>
            </p:cNvSpPr>
            <p:nvPr/>
          </p:nvSpPr>
          <p:spPr bwMode="auto">
            <a:xfrm>
              <a:off x="4516438" y="2665413"/>
              <a:ext cx="19050" cy="17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9"/>
                </a:cxn>
                <a:cxn ang="0">
                  <a:pos x="10" y="31"/>
                </a:cxn>
                <a:cxn ang="0">
                  <a:pos x="15" y="44"/>
                </a:cxn>
                <a:cxn ang="0">
                  <a:pos x="22" y="57"/>
                </a:cxn>
                <a:cxn ang="0">
                  <a:pos x="26" y="63"/>
                </a:cxn>
                <a:cxn ang="0">
                  <a:pos x="32" y="68"/>
                </a:cxn>
                <a:cxn ang="0">
                  <a:pos x="37" y="74"/>
                </a:cxn>
                <a:cxn ang="0">
                  <a:pos x="43" y="78"/>
                </a:cxn>
                <a:cxn ang="0">
                  <a:pos x="83" y="28"/>
                </a:cxn>
                <a:cxn ang="0">
                  <a:pos x="84" y="24"/>
                </a:cxn>
                <a:cxn ang="0">
                  <a:pos x="84" y="17"/>
                </a:cxn>
                <a:cxn ang="0">
                  <a:pos x="82" y="13"/>
                </a:cxn>
                <a:cxn ang="0">
                  <a:pos x="80" y="9"/>
                </a:cxn>
                <a:cxn ang="0">
                  <a:pos x="75" y="5"/>
                </a:cxn>
                <a:cxn ang="0">
                  <a:pos x="69" y="1"/>
                </a:cxn>
                <a:cxn ang="0">
                  <a:pos x="0" y="0"/>
                </a:cxn>
              </a:cxnLst>
              <a:rect l="0" t="0" r="r" b="b"/>
              <a:pathLst>
                <a:path w="84" h="78">
                  <a:moveTo>
                    <a:pt x="0" y="0"/>
                  </a:moveTo>
                  <a:lnTo>
                    <a:pt x="2" y="9"/>
                  </a:lnTo>
                  <a:lnTo>
                    <a:pt x="10" y="31"/>
                  </a:lnTo>
                  <a:lnTo>
                    <a:pt x="15" y="44"/>
                  </a:lnTo>
                  <a:lnTo>
                    <a:pt x="22" y="57"/>
                  </a:lnTo>
                  <a:lnTo>
                    <a:pt x="26" y="63"/>
                  </a:lnTo>
                  <a:lnTo>
                    <a:pt x="32" y="68"/>
                  </a:lnTo>
                  <a:lnTo>
                    <a:pt x="37" y="74"/>
                  </a:lnTo>
                  <a:lnTo>
                    <a:pt x="43" y="78"/>
                  </a:lnTo>
                  <a:lnTo>
                    <a:pt x="83" y="28"/>
                  </a:lnTo>
                  <a:lnTo>
                    <a:pt x="84" y="24"/>
                  </a:lnTo>
                  <a:lnTo>
                    <a:pt x="84" y="17"/>
                  </a:lnTo>
                  <a:lnTo>
                    <a:pt x="82" y="13"/>
                  </a:lnTo>
                  <a:lnTo>
                    <a:pt x="80" y="9"/>
                  </a:lnTo>
                  <a:lnTo>
                    <a:pt x="75" y="5"/>
                  </a:lnTo>
                  <a:lnTo>
                    <a:pt x="69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0" name="Freeform 246"/>
            <p:cNvSpPr>
              <a:spLocks/>
            </p:cNvSpPr>
            <p:nvPr/>
          </p:nvSpPr>
          <p:spPr bwMode="auto">
            <a:xfrm>
              <a:off x="4529138" y="2686051"/>
              <a:ext cx="50800" cy="26988"/>
            </a:xfrm>
            <a:custGeom>
              <a:avLst/>
              <a:gdLst/>
              <a:ahLst/>
              <a:cxnLst>
                <a:cxn ang="0">
                  <a:pos x="1" y="109"/>
                </a:cxn>
                <a:cxn ang="0">
                  <a:pos x="0" y="107"/>
                </a:cxn>
                <a:cxn ang="0">
                  <a:pos x="0" y="102"/>
                </a:cxn>
                <a:cxn ang="0">
                  <a:pos x="1" y="94"/>
                </a:cxn>
                <a:cxn ang="0">
                  <a:pos x="3" y="85"/>
                </a:cxn>
                <a:cxn ang="0">
                  <a:pos x="6" y="81"/>
                </a:cxn>
                <a:cxn ang="0">
                  <a:pos x="8" y="75"/>
                </a:cxn>
                <a:cxn ang="0">
                  <a:pos x="12" y="71"/>
                </a:cxn>
                <a:cxn ang="0">
                  <a:pos x="16" y="66"/>
                </a:cxn>
                <a:cxn ang="0">
                  <a:pos x="22" y="62"/>
                </a:cxn>
                <a:cxn ang="0">
                  <a:pos x="29" y="59"/>
                </a:cxn>
                <a:cxn ang="0">
                  <a:pos x="37" y="56"/>
                </a:cxn>
                <a:cxn ang="0">
                  <a:pos x="46" y="52"/>
                </a:cxn>
                <a:cxn ang="0">
                  <a:pos x="50" y="54"/>
                </a:cxn>
                <a:cxn ang="0">
                  <a:pos x="65" y="56"/>
                </a:cxn>
                <a:cxn ang="0">
                  <a:pos x="74" y="56"/>
                </a:cxn>
                <a:cxn ang="0">
                  <a:pos x="86" y="57"/>
                </a:cxn>
                <a:cxn ang="0">
                  <a:pos x="98" y="57"/>
                </a:cxn>
                <a:cxn ang="0">
                  <a:pos x="112" y="56"/>
                </a:cxn>
                <a:cxn ang="0">
                  <a:pos x="127" y="54"/>
                </a:cxn>
                <a:cxn ang="0">
                  <a:pos x="141" y="50"/>
                </a:cxn>
                <a:cxn ang="0">
                  <a:pos x="156" y="46"/>
                </a:cxn>
                <a:cxn ang="0">
                  <a:pos x="170" y="41"/>
                </a:cxn>
                <a:cxn ang="0">
                  <a:pos x="185" y="34"/>
                </a:cxn>
                <a:cxn ang="0">
                  <a:pos x="200" y="24"/>
                </a:cxn>
                <a:cxn ang="0">
                  <a:pos x="206" y="19"/>
                </a:cxn>
                <a:cxn ang="0">
                  <a:pos x="212" y="14"/>
                </a:cxn>
                <a:cxn ang="0">
                  <a:pos x="218" y="8"/>
                </a:cxn>
                <a:cxn ang="0">
                  <a:pos x="225" y="0"/>
                </a:cxn>
                <a:cxn ang="0">
                  <a:pos x="224" y="4"/>
                </a:cxn>
                <a:cxn ang="0">
                  <a:pos x="220" y="14"/>
                </a:cxn>
                <a:cxn ang="0">
                  <a:pos x="218" y="20"/>
                </a:cxn>
                <a:cxn ang="0">
                  <a:pos x="214" y="28"/>
                </a:cxn>
                <a:cxn ang="0">
                  <a:pos x="209" y="37"/>
                </a:cxn>
                <a:cxn ang="0">
                  <a:pos x="203" y="46"/>
                </a:cxn>
                <a:cxn ang="0">
                  <a:pos x="194" y="56"/>
                </a:cxn>
                <a:cxn ang="0">
                  <a:pos x="184" y="65"/>
                </a:cxn>
                <a:cxn ang="0">
                  <a:pos x="171" y="75"/>
                </a:cxn>
                <a:cxn ang="0">
                  <a:pos x="158" y="85"/>
                </a:cxn>
                <a:cxn ang="0">
                  <a:pos x="141" y="94"/>
                </a:cxn>
                <a:cxn ang="0">
                  <a:pos x="122" y="103"/>
                </a:cxn>
                <a:cxn ang="0">
                  <a:pos x="101" y="111"/>
                </a:cxn>
                <a:cxn ang="0">
                  <a:pos x="75" y="118"/>
                </a:cxn>
                <a:cxn ang="0">
                  <a:pos x="67" y="113"/>
                </a:cxn>
                <a:cxn ang="0">
                  <a:pos x="47" y="103"/>
                </a:cxn>
                <a:cxn ang="0">
                  <a:pos x="41" y="100"/>
                </a:cxn>
                <a:cxn ang="0">
                  <a:pos x="35" y="99"/>
                </a:cxn>
                <a:cxn ang="0">
                  <a:pos x="29" y="98"/>
                </a:cxn>
                <a:cxn ang="0">
                  <a:pos x="22" y="98"/>
                </a:cxn>
                <a:cxn ang="0">
                  <a:pos x="16" y="99"/>
                </a:cxn>
                <a:cxn ang="0">
                  <a:pos x="11" y="100"/>
                </a:cxn>
                <a:cxn ang="0">
                  <a:pos x="6" y="104"/>
                </a:cxn>
                <a:cxn ang="0">
                  <a:pos x="1" y="109"/>
                </a:cxn>
              </a:cxnLst>
              <a:rect l="0" t="0" r="r" b="b"/>
              <a:pathLst>
                <a:path w="225" h="118">
                  <a:moveTo>
                    <a:pt x="1" y="109"/>
                  </a:moveTo>
                  <a:lnTo>
                    <a:pt x="0" y="107"/>
                  </a:lnTo>
                  <a:lnTo>
                    <a:pt x="0" y="102"/>
                  </a:lnTo>
                  <a:lnTo>
                    <a:pt x="1" y="94"/>
                  </a:lnTo>
                  <a:lnTo>
                    <a:pt x="3" y="85"/>
                  </a:lnTo>
                  <a:lnTo>
                    <a:pt x="6" y="81"/>
                  </a:lnTo>
                  <a:lnTo>
                    <a:pt x="8" y="75"/>
                  </a:lnTo>
                  <a:lnTo>
                    <a:pt x="12" y="71"/>
                  </a:lnTo>
                  <a:lnTo>
                    <a:pt x="16" y="66"/>
                  </a:lnTo>
                  <a:lnTo>
                    <a:pt x="22" y="62"/>
                  </a:lnTo>
                  <a:lnTo>
                    <a:pt x="29" y="59"/>
                  </a:lnTo>
                  <a:lnTo>
                    <a:pt x="37" y="56"/>
                  </a:lnTo>
                  <a:lnTo>
                    <a:pt x="46" y="52"/>
                  </a:lnTo>
                  <a:lnTo>
                    <a:pt x="50" y="54"/>
                  </a:lnTo>
                  <a:lnTo>
                    <a:pt x="65" y="56"/>
                  </a:lnTo>
                  <a:lnTo>
                    <a:pt x="74" y="56"/>
                  </a:lnTo>
                  <a:lnTo>
                    <a:pt x="86" y="57"/>
                  </a:lnTo>
                  <a:lnTo>
                    <a:pt x="98" y="57"/>
                  </a:lnTo>
                  <a:lnTo>
                    <a:pt x="112" y="56"/>
                  </a:lnTo>
                  <a:lnTo>
                    <a:pt x="127" y="54"/>
                  </a:lnTo>
                  <a:lnTo>
                    <a:pt x="141" y="50"/>
                  </a:lnTo>
                  <a:lnTo>
                    <a:pt x="156" y="46"/>
                  </a:lnTo>
                  <a:lnTo>
                    <a:pt x="170" y="41"/>
                  </a:lnTo>
                  <a:lnTo>
                    <a:pt x="185" y="34"/>
                  </a:lnTo>
                  <a:lnTo>
                    <a:pt x="200" y="24"/>
                  </a:lnTo>
                  <a:lnTo>
                    <a:pt x="206" y="19"/>
                  </a:lnTo>
                  <a:lnTo>
                    <a:pt x="212" y="14"/>
                  </a:lnTo>
                  <a:lnTo>
                    <a:pt x="218" y="8"/>
                  </a:lnTo>
                  <a:lnTo>
                    <a:pt x="225" y="0"/>
                  </a:lnTo>
                  <a:lnTo>
                    <a:pt x="224" y="4"/>
                  </a:lnTo>
                  <a:lnTo>
                    <a:pt x="220" y="14"/>
                  </a:lnTo>
                  <a:lnTo>
                    <a:pt x="218" y="20"/>
                  </a:lnTo>
                  <a:lnTo>
                    <a:pt x="214" y="28"/>
                  </a:lnTo>
                  <a:lnTo>
                    <a:pt x="209" y="37"/>
                  </a:lnTo>
                  <a:lnTo>
                    <a:pt x="203" y="46"/>
                  </a:lnTo>
                  <a:lnTo>
                    <a:pt x="194" y="56"/>
                  </a:lnTo>
                  <a:lnTo>
                    <a:pt x="184" y="65"/>
                  </a:lnTo>
                  <a:lnTo>
                    <a:pt x="171" y="75"/>
                  </a:lnTo>
                  <a:lnTo>
                    <a:pt x="158" y="85"/>
                  </a:lnTo>
                  <a:lnTo>
                    <a:pt x="141" y="94"/>
                  </a:lnTo>
                  <a:lnTo>
                    <a:pt x="122" y="103"/>
                  </a:lnTo>
                  <a:lnTo>
                    <a:pt x="101" y="111"/>
                  </a:lnTo>
                  <a:lnTo>
                    <a:pt x="75" y="118"/>
                  </a:lnTo>
                  <a:lnTo>
                    <a:pt x="67" y="113"/>
                  </a:lnTo>
                  <a:lnTo>
                    <a:pt x="47" y="103"/>
                  </a:lnTo>
                  <a:lnTo>
                    <a:pt x="41" y="100"/>
                  </a:lnTo>
                  <a:lnTo>
                    <a:pt x="35" y="99"/>
                  </a:lnTo>
                  <a:lnTo>
                    <a:pt x="29" y="98"/>
                  </a:lnTo>
                  <a:lnTo>
                    <a:pt x="22" y="98"/>
                  </a:lnTo>
                  <a:lnTo>
                    <a:pt x="16" y="99"/>
                  </a:lnTo>
                  <a:lnTo>
                    <a:pt x="11" y="100"/>
                  </a:lnTo>
                  <a:lnTo>
                    <a:pt x="6" y="104"/>
                  </a:lnTo>
                  <a:lnTo>
                    <a:pt x="1" y="10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1" name="Freeform 247"/>
            <p:cNvSpPr>
              <a:spLocks/>
            </p:cNvSpPr>
            <p:nvPr/>
          </p:nvSpPr>
          <p:spPr bwMode="auto">
            <a:xfrm>
              <a:off x="4219575" y="2828926"/>
              <a:ext cx="207963" cy="166688"/>
            </a:xfrm>
            <a:custGeom>
              <a:avLst/>
              <a:gdLst/>
              <a:ahLst/>
              <a:cxnLst>
                <a:cxn ang="0">
                  <a:pos x="902" y="8"/>
                </a:cxn>
                <a:cxn ang="0">
                  <a:pos x="910" y="64"/>
                </a:cxn>
                <a:cxn ang="0">
                  <a:pos x="914" y="135"/>
                </a:cxn>
                <a:cxn ang="0">
                  <a:pos x="915" y="193"/>
                </a:cxn>
                <a:cxn ang="0">
                  <a:pos x="913" y="255"/>
                </a:cxn>
                <a:cxn ang="0">
                  <a:pos x="907" y="321"/>
                </a:cxn>
                <a:cxn ang="0">
                  <a:pos x="896" y="388"/>
                </a:cxn>
                <a:cxn ang="0">
                  <a:pos x="878" y="455"/>
                </a:cxn>
                <a:cxn ang="0">
                  <a:pos x="854" y="518"/>
                </a:cxn>
                <a:cxn ang="0">
                  <a:pos x="821" y="578"/>
                </a:cxn>
                <a:cxn ang="0">
                  <a:pos x="779" y="631"/>
                </a:cxn>
                <a:cxn ang="0">
                  <a:pos x="726" y="675"/>
                </a:cxn>
                <a:cxn ang="0">
                  <a:pos x="662" y="708"/>
                </a:cxn>
                <a:cxn ang="0">
                  <a:pos x="586" y="730"/>
                </a:cxn>
                <a:cxn ang="0">
                  <a:pos x="537" y="736"/>
                </a:cxn>
                <a:cxn ang="0">
                  <a:pos x="494" y="732"/>
                </a:cxn>
                <a:cxn ang="0">
                  <a:pos x="442" y="722"/>
                </a:cxn>
                <a:cxn ang="0">
                  <a:pos x="400" y="710"/>
                </a:cxn>
                <a:cxn ang="0">
                  <a:pos x="354" y="693"/>
                </a:cxn>
                <a:cxn ang="0">
                  <a:pos x="305" y="668"/>
                </a:cxn>
                <a:cxn ang="0">
                  <a:pos x="255" y="634"/>
                </a:cxn>
                <a:cxn ang="0">
                  <a:pos x="206" y="593"/>
                </a:cxn>
                <a:cxn ang="0">
                  <a:pos x="159" y="540"/>
                </a:cxn>
                <a:cxn ang="0">
                  <a:pos x="115" y="477"/>
                </a:cxn>
                <a:cxn ang="0">
                  <a:pos x="75" y="399"/>
                </a:cxn>
                <a:cxn ang="0">
                  <a:pos x="43" y="310"/>
                </a:cxn>
                <a:cxn ang="0">
                  <a:pos x="19" y="204"/>
                </a:cxn>
                <a:cxn ang="0">
                  <a:pos x="3" y="83"/>
                </a:cxn>
                <a:cxn ang="0">
                  <a:pos x="5" y="18"/>
                </a:cxn>
                <a:cxn ang="0">
                  <a:pos x="47" y="37"/>
                </a:cxn>
                <a:cxn ang="0">
                  <a:pos x="124" y="65"/>
                </a:cxn>
                <a:cxn ang="0">
                  <a:pos x="201" y="87"/>
                </a:cxn>
                <a:cxn ang="0">
                  <a:pos x="261" y="101"/>
                </a:cxn>
                <a:cxn ang="0">
                  <a:pos x="325" y="111"/>
                </a:cxn>
                <a:cxn ang="0">
                  <a:pos x="394" y="119"/>
                </a:cxn>
                <a:cxn ang="0">
                  <a:pos x="467" y="121"/>
                </a:cxn>
                <a:cxn ang="0">
                  <a:pos x="544" y="118"/>
                </a:cxn>
                <a:cxn ang="0">
                  <a:pos x="622" y="107"/>
                </a:cxn>
                <a:cxn ang="0">
                  <a:pos x="701" y="88"/>
                </a:cxn>
                <a:cxn ang="0">
                  <a:pos x="781" y="61"/>
                </a:cxn>
                <a:cxn ang="0">
                  <a:pos x="862" y="23"/>
                </a:cxn>
              </a:cxnLst>
              <a:rect l="0" t="0" r="r" b="b"/>
              <a:pathLst>
                <a:path w="915" h="736">
                  <a:moveTo>
                    <a:pt x="901" y="0"/>
                  </a:moveTo>
                  <a:lnTo>
                    <a:pt x="902" y="8"/>
                  </a:lnTo>
                  <a:lnTo>
                    <a:pt x="905" y="30"/>
                  </a:lnTo>
                  <a:lnTo>
                    <a:pt x="910" y="64"/>
                  </a:lnTo>
                  <a:lnTo>
                    <a:pt x="913" y="109"/>
                  </a:lnTo>
                  <a:lnTo>
                    <a:pt x="914" y="135"/>
                  </a:lnTo>
                  <a:lnTo>
                    <a:pt x="915" y="163"/>
                  </a:lnTo>
                  <a:lnTo>
                    <a:pt x="915" y="193"/>
                  </a:lnTo>
                  <a:lnTo>
                    <a:pt x="914" y="223"/>
                  </a:lnTo>
                  <a:lnTo>
                    <a:pt x="913" y="255"/>
                  </a:lnTo>
                  <a:lnTo>
                    <a:pt x="911" y="288"/>
                  </a:lnTo>
                  <a:lnTo>
                    <a:pt x="907" y="321"/>
                  </a:lnTo>
                  <a:lnTo>
                    <a:pt x="902" y="355"/>
                  </a:lnTo>
                  <a:lnTo>
                    <a:pt x="896" y="388"/>
                  </a:lnTo>
                  <a:lnTo>
                    <a:pt x="888" y="421"/>
                  </a:lnTo>
                  <a:lnTo>
                    <a:pt x="878" y="455"/>
                  </a:lnTo>
                  <a:lnTo>
                    <a:pt x="867" y="487"/>
                  </a:lnTo>
                  <a:lnTo>
                    <a:pt x="854" y="518"/>
                  </a:lnTo>
                  <a:lnTo>
                    <a:pt x="839" y="549"/>
                  </a:lnTo>
                  <a:lnTo>
                    <a:pt x="821" y="578"/>
                  </a:lnTo>
                  <a:lnTo>
                    <a:pt x="801" y="605"/>
                  </a:lnTo>
                  <a:lnTo>
                    <a:pt x="779" y="631"/>
                  </a:lnTo>
                  <a:lnTo>
                    <a:pt x="754" y="654"/>
                  </a:lnTo>
                  <a:lnTo>
                    <a:pt x="726" y="675"/>
                  </a:lnTo>
                  <a:lnTo>
                    <a:pt x="696" y="694"/>
                  </a:lnTo>
                  <a:lnTo>
                    <a:pt x="662" y="708"/>
                  </a:lnTo>
                  <a:lnTo>
                    <a:pt x="626" y="721"/>
                  </a:lnTo>
                  <a:lnTo>
                    <a:pt x="586" y="730"/>
                  </a:lnTo>
                  <a:lnTo>
                    <a:pt x="542" y="736"/>
                  </a:lnTo>
                  <a:lnTo>
                    <a:pt x="537" y="736"/>
                  </a:lnTo>
                  <a:lnTo>
                    <a:pt x="521" y="734"/>
                  </a:lnTo>
                  <a:lnTo>
                    <a:pt x="494" y="732"/>
                  </a:lnTo>
                  <a:lnTo>
                    <a:pt x="461" y="726"/>
                  </a:lnTo>
                  <a:lnTo>
                    <a:pt x="442" y="722"/>
                  </a:lnTo>
                  <a:lnTo>
                    <a:pt x="421" y="717"/>
                  </a:lnTo>
                  <a:lnTo>
                    <a:pt x="400" y="710"/>
                  </a:lnTo>
                  <a:lnTo>
                    <a:pt x="377" y="702"/>
                  </a:lnTo>
                  <a:lnTo>
                    <a:pt x="354" y="693"/>
                  </a:lnTo>
                  <a:lnTo>
                    <a:pt x="330" y="681"/>
                  </a:lnTo>
                  <a:lnTo>
                    <a:pt x="305" y="668"/>
                  </a:lnTo>
                  <a:lnTo>
                    <a:pt x="280" y="652"/>
                  </a:lnTo>
                  <a:lnTo>
                    <a:pt x="255" y="634"/>
                  </a:lnTo>
                  <a:lnTo>
                    <a:pt x="231" y="614"/>
                  </a:lnTo>
                  <a:lnTo>
                    <a:pt x="206" y="593"/>
                  </a:lnTo>
                  <a:lnTo>
                    <a:pt x="182" y="567"/>
                  </a:lnTo>
                  <a:lnTo>
                    <a:pt x="159" y="540"/>
                  </a:lnTo>
                  <a:lnTo>
                    <a:pt x="136" y="510"/>
                  </a:lnTo>
                  <a:lnTo>
                    <a:pt x="115" y="477"/>
                  </a:lnTo>
                  <a:lnTo>
                    <a:pt x="94" y="439"/>
                  </a:lnTo>
                  <a:lnTo>
                    <a:pt x="75" y="399"/>
                  </a:lnTo>
                  <a:lnTo>
                    <a:pt x="58" y="357"/>
                  </a:lnTo>
                  <a:lnTo>
                    <a:pt x="43" y="310"/>
                  </a:lnTo>
                  <a:lnTo>
                    <a:pt x="29" y="258"/>
                  </a:lnTo>
                  <a:lnTo>
                    <a:pt x="19" y="204"/>
                  </a:lnTo>
                  <a:lnTo>
                    <a:pt x="9" y="146"/>
                  </a:lnTo>
                  <a:lnTo>
                    <a:pt x="3" y="83"/>
                  </a:lnTo>
                  <a:lnTo>
                    <a:pt x="0" y="15"/>
                  </a:lnTo>
                  <a:lnTo>
                    <a:pt x="5" y="18"/>
                  </a:lnTo>
                  <a:lnTo>
                    <a:pt x="21" y="26"/>
                  </a:lnTo>
                  <a:lnTo>
                    <a:pt x="47" y="37"/>
                  </a:lnTo>
                  <a:lnTo>
                    <a:pt x="81" y="50"/>
                  </a:lnTo>
                  <a:lnTo>
                    <a:pt x="124" y="65"/>
                  </a:lnTo>
                  <a:lnTo>
                    <a:pt x="174" y="80"/>
                  </a:lnTo>
                  <a:lnTo>
                    <a:pt x="201" y="87"/>
                  </a:lnTo>
                  <a:lnTo>
                    <a:pt x="231" y="95"/>
                  </a:lnTo>
                  <a:lnTo>
                    <a:pt x="261" y="101"/>
                  </a:lnTo>
                  <a:lnTo>
                    <a:pt x="292" y="106"/>
                  </a:lnTo>
                  <a:lnTo>
                    <a:pt x="325" y="111"/>
                  </a:lnTo>
                  <a:lnTo>
                    <a:pt x="360" y="115"/>
                  </a:lnTo>
                  <a:lnTo>
                    <a:pt x="394" y="119"/>
                  </a:lnTo>
                  <a:lnTo>
                    <a:pt x="431" y="121"/>
                  </a:lnTo>
                  <a:lnTo>
                    <a:pt x="467" y="121"/>
                  </a:lnTo>
                  <a:lnTo>
                    <a:pt x="506" y="120"/>
                  </a:lnTo>
                  <a:lnTo>
                    <a:pt x="544" y="118"/>
                  </a:lnTo>
                  <a:lnTo>
                    <a:pt x="583" y="113"/>
                  </a:lnTo>
                  <a:lnTo>
                    <a:pt x="622" y="107"/>
                  </a:lnTo>
                  <a:lnTo>
                    <a:pt x="661" y="99"/>
                  </a:lnTo>
                  <a:lnTo>
                    <a:pt x="701" y="88"/>
                  </a:lnTo>
                  <a:lnTo>
                    <a:pt x="742" y="76"/>
                  </a:lnTo>
                  <a:lnTo>
                    <a:pt x="781" y="61"/>
                  </a:lnTo>
                  <a:lnTo>
                    <a:pt x="822" y="43"/>
                  </a:lnTo>
                  <a:lnTo>
                    <a:pt x="862" y="23"/>
                  </a:lnTo>
                  <a:lnTo>
                    <a:pt x="90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2" name="Freeform 248"/>
            <p:cNvSpPr>
              <a:spLocks/>
            </p:cNvSpPr>
            <p:nvPr/>
          </p:nvSpPr>
          <p:spPr bwMode="auto">
            <a:xfrm>
              <a:off x="4217988" y="2824163"/>
              <a:ext cx="198438" cy="76200"/>
            </a:xfrm>
            <a:custGeom>
              <a:avLst/>
              <a:gdLst/>
              <a:ahLst/>
              <a:cxnLst>
                <a:cxn ang="0">
                  <a:pos x="876" y="45"/>
                </a:cxn>
                <a:cxn ang="0">
                  <a:pos x="875" y="50"/>
                </a:cxn>
                <a:cxn ang="0">
                  <a:pos x="869" y="66"/>
                </a:cxn>
                <a:cxn ang="0">
                  <a:pos x="859" y="90"/>
                </a:cxn>
                <a:cxn ang="0">
                  <a:pos x="845" y="120"/>
                </a:cxn>
                <a:cxn ang="0">
                  <a:pos x="835" y="137"/>
                </a:cxn>
                <a:cxn ang="0">
                  <a:pos x="825" y="154"/>
                </a:cxn>
                <a:cxn ang="0">
                  <a:pos x="812" y="172"/>
                </a:cxn>
                <a:cxn ang="0">
                  <a:pos x="798" y="191"/>
                </a:cxn>
                <a:cxn ang="0">
                  <a:pos x="782" y="209"/>
                </a:cxn>
                <a:cxn ang="0">
                  <a:pos x="765" y="226"/>
                </a:cxn>
                <a:cxn ang="0">
                  <a:pos x="745" y="244"/>
                </a:cxn>
                <a:cxn ang="0">
                  <a:pos x="725" y="261"/>
                </a:cxn>
                <a:cxn ang="0">
                  <a:pos x="701" y="277"/>
                </a:cxn>
                <a:cxn ang="0">
                  <a:pos x="676" y="291"/>
                </a:cxn>
                <a:cxn ang="0">
                  <a:pos x="647" y="304"/>
                </a:cxn>
                <a:cxn ang="0">
                  <a:pos x="617" y="314"/>
                </a:cxn>
                <a:cxn ang="0">
                  <a:pos x="586" y="323"/>
                </a:cxn>
                <a:cxn ang="0">
                  <a:pos x="550" y="331"/>
                </a:cxn>
                <a:cxn ang="0">
                  <a:pos x="514" y="335"/>
                </a:cxn>
                <a:cxn ang="0">
                  <a:pos x="474" y="336"/>
                </a:cxn>
                <a:cxn ang="0">
                  <a:pos x="431" y="334"/>
                </a:cxn>
                <a:cxn ang="0">
                  <a:pos x="387" y="330"/>
                </a:cxn>
                <a:cxn ang="0">
                  <a:pos x="339" y="320"/>
                </a:cxn>
                <a:cxn ang="0">
                  <a:pos x="288" y="309"/>
                </a:cxn>
                <a:cxn ang="0">
                  <a:pos x="233" y="292"/>
                </a:cxn>
                <a:cxn ang="0">
                  <a:pos x="177" y="271"/>
                </a:cxn>
                <a:cxn ang="0">
                  <a:pos x="116" y="246"/>
                </a:cxn>
                <a:cxn ang="0">
                  <a:pos x="54" y="216"/>
                </a:cxn>
                <a:cxn ang="0">
                  <a:pos x="0" y="0"/>
                </a:cxn>
                <a:cxn ang="0">
                  <a:pos x="5" y="3"/>
                </a:cxn>
                <a:cxn ang="0">
                  <a:pos x="19" y="10"/>
                </a:cxn>
                <a:cxn ang="0">
                  <a:pos x="43" y="22"/>
                </a:cxn>
                <a:cxn ang="0">
                  <a:pos x="77" y="35"/>
                </a:cxn>
                <a:cxn ang="0">
                  <a:pos x="116" y="51"/>
                </a:cxn>
                <a:cxn ang="0">
                  <a:pos x="164" y="67"/>
                </a:cxn>
                <a:cxn ang="0">
                  <a:pos x="191" y="75"/>
                </a:cxn>
                <a:cxn ang="0">
                  <a:pos x="218" y="82"/>
                </a:cxn>
                <a:cxn ang="0">
                  <a:pos x="247" y="91"/>
                </a:cxn>
                <a:cxn ang="0">
                  <a:pos x="277" y="97"/>
                </a:cxn>
                <a:cxn ang="0">
                  <a:pos x="309" y="104"/>
                </a:cxn>
                <a:cxn ang="0">
                  <a:pos x="342" y="109"/>
                </a:cxn>
                <a:cxn ang="0">
                  <a:pos x="376" y="115"/>
                </a:cxn>
                <a:cxn ang="0">
                  <a:pos x="411" y="118"/>
                </a:cxn>
                <a:cxn ang="0">
                  <a:pos x="447" y="121"/>
                </a:cxn>
                <a:cxn ang="0">
                  <a:pos x="484" y="123"/>
                </a:cxn>
                <a:cxn ang="0">
                  <a:pos x="521" y="123"/>
                </a:cxn>
                <a:cxn ang="0">
                  <a:pos x="559" y="122"/>
                </a:cxn>
                <a:cxn ang="0">
                  <a:pos x="597" y="119"/>
                </a:cxn>
                <a:cxn ang="0">
                  <a:pos x="636" y="115"/>
                </a:cxn>
                <a:cxn ang="0">
                  <a:pos x="676" y="108"/>
                </a:cxn>
                <a:cxn ang="0">
                  <a:pos x="715" y="100"/>
                </a:cxn>
                <a:cxn ang="0">
                  <a:pos x="756" y="90"/>
                </a:cxn>
                <a:cxn ang="0">
                  <a:pos x="796" y="77"/>
                </a:cxn>
                <a:cxn ang="0">
                  <a:pos x="836" y="61"/>
                </a:cxn>
                <a:cxn ang="0">
                  <a:pos x="876" y="45"/>
                </a:cxn>
              </a:cxnLst>
              <a:rect l="0" t="0" r="r" b="b"/>
              <a:pathLst>
                <a:path w="876" h="336">
                  <a:moveTo>
                    <a:pt x="876" y="45"/>
                  </a:moveTo>
                  <a:lnTo>
                    <a:pt x="875" y="50"/>
                  </a:lnTo>
                  <a:lnTo>
                    <a:pt x="869" y="66"/>
                  </a:lnTo>
                  <a:lnTo>
                    <a:pt x="859" y="90"/>
                  </a:lnTo>
                  <a:lnTo>
                    <a:pt x="845" y="120"/>
                  </a:lnTo>
                  <a:lnTo>
                    <a:pt x="835" y="137"/>
                  </a:lnTo>
                  <a:lnTo>
                    <a:pt x="825" y="154"/>
                  </a:lnTo>
                  <a:lnTo>
                    <a:pt x="812" y="172"/>
                  </a:lnTo>
                  <a:lnTo>
                    <a:pt x="798" y="191"/>
                  </a:lnTo>
                  <a:lnTo>
                    <a:pt x="782" y="209"/>
                  </a:lnTo>
                  <a:lnTo>
                    <a:pt x="765" y="226"/>
                  </a:lnTo>
                  <a:lnTo>
                    <a:pt x="745" y="244"/>
                  </a:lnTo>
                  <a:lnTo>
                    <a:pt x="725" y="261"/>
                  </a:lnTo>
                  <a:lnTo>
                    <a:pt x="701" y="277"/>
                  </a:lnTo>
                  <a:lnTo>
                    <a:pt x="676" y="291"/>
                  </a:lnTo>
                  <a:lnTo>
                    <a:pt x="647" y="304"/>
                  </a:lnTo>
                  <a:lnTo>
                    <a:pt x="617" y="314"/>
                  </a:lnTo>
                  <a:lnTo>
                    <a:pt x="586" y="323"/>
                  </a:lnTo>
                  <a:lnTo>
                    <a:pt x="550" y="331"/>
                  </a:lnTo>
                  <a:lnTo>
                    <a:pt x="514" y="335"/>
                  </a:lnTo>
                  <a:lnTo>
                    <a:pt x="474" y="336"/>
                  </a:lnTo>
                  <a:lnTo>
                    <a:pt x="431" y="334"/>
                  </a:lnTo>
                  <a:lnTo>
                    <a:pt x="387" y="330"/>
                  </a:lnTo>
                  <a:lnTo>
                    <a:pt x="339" y="320"/>
                  </a:lnTo>
                  <a:lnTo>
                    <a:pt x="288" y="309"/>
                  </a:lnTo>
                  <a:lnTo>
                    <a:pt x="233" y="292"/>
                  </a:lnTo>
                  <a:lnTo>
                    <a:pt x="177" y="271"/>
                  </a:lnTo>
                  <a:lnTo>
                    <a:pt x="116" y="246"/>
                  </a:lnTo>
                  <a:lnTo>
                    <a:pt x="54" y="216"/>
                  </a:lnTo>
                  <a:lnTo>
                    <a:pt x="0" y="0"/>
                  </a:lnTo>
                  <a:lnTo>
                    <a:pt x="5" y="3"/>
                  </a:lnTo>
                  <a:lnTo>
                    <a:pt x="19" y="10"/>
                  </a:lnTo>
                  <a:lnTo>
                    <a:pt x="43" y="22"/>
                  </a:lnTo>
                  <a:lnTo>
                    <a:pt x="77" y="35"/>
                  </a:lnTo>
                  <a:lnTo>
                    <a:pt x="116" y="51"/>
                  </a:lnTo>
                  <a:lnTo>
                    <a:pt x="164" y="67"/>
                  </a:lnTo>
                  <a:lnTo>
                    <a:pt x="191" y="75"/>
                  </a:lnTo>
                  <a:lnTo>
                    <a:pt x="218" y="82"/>
                  </a:lnTo>
                  <a:lnTo>
                    <a:pt x="247" y="91"/>
                  </a:lnTo>
                  <a:lnTo>
                    <a:pt x="277" y="97"/>
                  </a:lnTo>
                  <a:lnTo>
                    <a:pt x="309" y="104"/>
                  </a:lnTo>
                  <a:lnTo>
                    <a:pt x="342" y="109"/>
                  </a:lnTo>
                  <a:lnTo>
                    <a:pt x="376" y="115"/>
                  </a:lnTo>
                  <a:lnTo>
                    <a:pt x="411" y="118"/>
                  </a:lnTo>
                  <a:lnTo>
                    <a:pt x="447" y="121"/>
                  </a:lnTo>
                  <a:lnTo>
                    <a:pt x="484" y="123"/>
                  </a:lnTo>
                  <a:lnTo>
                    <a:pt x="521" y="123"/>
                  </a:lnTo>
                  <a:lnTo>
                    <a:pt x="559" y="122"/>
                  </a:lnTo>
                  <a:lnTo>
                    <a:pt x="597" y="119"/>
                  </a:lnTo>
                  <a:lnTo>
                    <a:pt x="636" y="115"/>
                  </a:lnTo>
                  <a:lnTo>
                    <a:pt x="676" y="108"/>
                  </a:lnTo>
                  <a:lnTo>
                    <a:pt x="715" y="100"/>
                  </a:lnTo>
                  <a:lnTo>
                    <a:pt x="756" y="90"/>
                  </a:lnTo>
                  <a:lnTo>
                    <a:pt x="796" y="77"/>
                  </a:lnTo>
                  <a:lnTo>
                    <a:pt x="836" y="61"/>
                  </a:lnTo>
                  <a:lnTo>
                    <a:pt x="876" y="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3" name="Freeform 249"/>
            <p:cNvSpPr>
              <a:spLocks/>
            </p:cNvSpPr>
            <p:nvPr/>
          </p:nvSpPr>
          <p:spPr bwMode="auto">
            <a:xfrm>
              <a:off x="4233863" y="2903538"/>
              <a:ext cx="166688" cy="9048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7" y="1"/>
                </a:cxn>
                <a:cxn ang="0">
                  <a:pos x="147" y="6"/>
                </a:cxn>
                <a:cxn ang="0">
                  <a:pos x="230" y="15"/>
                </a:cxn>
                <a:cxn ang="0">
                  <a:pos x="291" y="23"/>
                </a:cxn>
                <a:cxn ang="0">
                  <a:pos x="354" y="36"/>
                </a:cxn>
                <a:cxn ang="0">
                  <a:pos x="418" y="52"/>
                </a:cxn>
                <a:cxn ang="0">
                  <a:pos x="481" y="71"/>
                </a:cxn>
                <a:cxn ang="0">
                  <a:pos x="540" y="95"/>
                </a:cxn>
                <a:cxn ang="0">
                  <a:pos x="596" y="126"/>
                </a:cxn>
                <a:cxn ang="0">
                  <a:pos x="645" y="161"/>
                </a:cxn>
                <a:cxn ang="0">
                  <a:pos x="688" y="202"/>
                </a:cxn>
                <a:cxn ang="0">
                  <a:pos x="720" y="250"/>
                </a:cxn>
                <a:cxn ang="0">
                  <a:pos x="728" y="285"/>
                </a:cxn>
                <a:cxn ang="0">
                  <a:pos x="693" y="325"/>
                </a:cxn>
                <a:cxn ang="0">
                  <a:pos x="665" y="349"/>
                </a:cxn>
                <a:cxn ang="0">
                  <a:pos x="641" y="365"/>
                </a:cxn>
                <a:cxn ang="0">
                  <a:pos x="614" y="378"/>
                </a:cxn>
                <a:cxn ang="0">
                  <a:pos x="583" y="391"/>
                </a:cxn>
                <a:cxn ang="0">
                  <a:pos x="547" y="399"/>
                </a:cxn>
                <a:cxn ang="0">
                  <a:pos x="508" y="403"/>
                </a:cxn>
                <a:cxn ang="0">
                  <a:pos x="464" y="403"/>
                </a:cxn>
                <a:cxn ang="0">
                  <a:pos x="416" y="397"/>
                </a:cxn>
                <a:cxn ang="0">
                  <a:pos x="363" y="385"/>
                </a:cxn>
                <a:cxn ang="0">
                  <a:pos x="306" y="364"/>
                </a:cxn>
                <a:cxn ang="0">
                  <a:pos x="266" y="345"/>
                </a:cxn>
                <a:cxn ang="0">
                  <a:pos x="221" y="318"/>
                </a:cxn>
                <a:cxn ang="0">
                  <a:pos x="179" y="286"/>
                </a:cxn>
                <a:cxn ang="0">
                  <a:pos x="144" y="255"/>
                </a:cxn>
                <a:cxn ang="0">
                  <a:pos x="120" y="231"/>
                </a:cxn>
                <a:cxn ang="0">
                  <a:pos x="96" y="204"/>
                </a:cxn>
                <a:cxn ang="0">
                  <a:pos x="74" y="174"/>
                </a:cxn>
                <a:cxn ang="0">
                  <a:pos x="53" y="140"/>
                </a:cxn>
                <a:cxn ang="0">
                  <a:pos x="34" y="105"/>
                </a:cxn>
                <a:cxn ang="0">
                  <a:pos x="17" y="65"/>
                </a:cxn>
                <a:cxn ang="0">
                  <a:pos x="5" y="23"/>
                </a:cxn>
              </a:cxnLst>
              <a:rect l="0" t="0" r="r" b="b"/>
              <a:pathLst>
                <a:path w="734" h="404">
                  <a:moveTo>
                    <a:pt x="0" y="1"/>
                  </a:moveTo>
                  <a:lnTo>
                    <a:pt x="7" y="0"/>
                  </a:lnTo>
                  <a:lnTo>
                    <a:pt x="27" y="0"/>
                  </a:lnTo>
                  <a:lnTo>
                    <a:pt x="57" y="1"/>
                  </a:lnTo>
                  <a:lnTo>
                    <a:pt x="98" y="3"/>
                  </a:lnTo>
                  <a:lnTo>
                    <a:pt x="147" y="6"/>
                  </a:lnTo>
                  <a:lnTo>
                    <a:pt x="201" y="11"/>
                  </a:lnTo>
                  <a:lnTo>
                    <a:pt x="230" y="15"/>
                  </a:lnTo>
                  <a:lnTo>
                    <a:pt x="260" y="18"/>
                  </a:lnTo>
                  <a:lnTo>
                    <a:pt x="291" y="23"/>
                  </a:lnTo>
                  <a:lnTo>
                    <a:pt x="322" y="29"/>
                  </a:lnTo>
                  <a:lnTo>
                    <a:pt x="354" y="36"/>
                  </a:lnTo>
                  <a:lnTo>
                    <a:pt x="386" y="43"/>
                  </a:lnTo>
                  <a:lnTo>
                    <a:pt x="418" y="52"/>
                  </a:lnTo>
                  <a:lnTo>
                    <a:pt x="449" y="61"/>
                  </a:lnTo>
                  <a:lnTo>
                    <a:pt x="481" y="71"/>
                  </a:lnTo>
                  <a:lnTo>
                    <a:pt x="511" y="83"/>
                  </a:lnTo>
                  <a:lnTo>
                    <a:pt x="540" y="95"/>
                  </a:lnTo>
                  <a:lnTo>
                    <a:pt x="569" y="110"/>
                  </a:lnTo>
                  <a:lnTo>
                    <a:pt x="596" y="126"/>
                  </a:lnTo>
                  <a:lnTo>
                    <a:pt x="621" y="142"/>
                  </a:lnTo>
                  <a:lnTo>
                    <a:pt x="645" y="161"/>
                  </a:lnTo>
                  <a:lnTo>
                    <a:pt x="668" y="180"/>
                  </a:lnTo>
                  <a:lnTo>
                    <a:pt x="688" y="202"/>
                  </a:lnTo>
                  <a:lnTo>
                    <a:pt x="706" y="225"/>
                  </a:lnTo>
                  <a:lnTo>
                    <a:pt x="720" y="250"/>
                  </a:lnTo>
                  <a:lnTo>
                    <a:pt x="734" y="276"/>
                  </a:lnTo>
                  <a:lnTo>
                    <a:pt x="728" y="285"/>
                  </a:lnTo>
                  <a:lnTo>
                    <a:pt x="708" y="309"/>
                  </a:lnTo>
                  <a:lnTo>
                    <a:pt x="693" y="325"/>
                  </a:lnTo>
                  <a:lnTo>
                    <a:pt x="676" y="341"/>
                  </a:lnTo>
                  <a:lnTo>
                    <a:pt x="665" y="349"/>
                  </a:lnTo>
                  <a:lnTo>
                    <a:pt x="654" y="356"/>
                  </a:lnTo>
                  <a:lnTo>
                    <a:pt x="641" y="365"/>
                  </a:lnTo>
                  <a:lnTo>
                    <a:pt x="628" y="371"/>
                  </a:lnTo>
                  <a:lnTo>
                    <a:pt x="614" y="378"/>
                  </a:lnTo>
                  <a:lnTo>
                    <a:pt x="598" y="385"/>
                  </a:lnTo>
                  <a:lnTo>
                    <a:pt x="583" y="391"/>
                  </a:lnTo>
                  <a:lnTo>
                    <a:pt x="565" y="395"/>
                  </a:lnTo>
                  <a:lnTo>
                    <a:pt x="547" y="399"/>
                  </a:lnTo>
                  <a:lnTo>
                    <a:pt x="527" y="402"/>
                  </a:lnTo>
                  <a:lnTo>
                    <a:pt x="508" y="403"/>
                  </a:lnTo>
                  <a:lnTo>
                    <a:pt x="486" y="404"/>
                  </a:lnTo>
                  <a:lnTo>
                    <a:pt x="464" y="403"/>
                  </a:lnTo>
                  <a:lnTo>
                    <a:pt x="440" y="401"/>
                  </a:lnTo>
                  <a:lnTo>
                    <a:pt x="416" y="397"/>
                  </a:lnTo>
                  <a:lnTo>
                    <a:pt x="390" y="392"/>
                  </a:lnTo>
                  <a:lnTo>
                    <a:pt x="363" y="385"/>
                  </a:lnTo>
                  <a:lnTo>
                    <a:pt x="336" y="375"/>
                  </a:lnTo>
                  <a:lnTo>
                    <a:pt x="306" y="364"/>
                  </a:lnTo>
                  <a:lnTo>
                    <a:pt x="276" y="350"/>
                  </a:lnTo>
                  <a:lnTo>
                    <a:pt x="266" y="345"/>
                  </a:lnTo>
                  <a:lnTo>
                    <a:pt x="240" y="329"/>
                  </a:lnTo>
                  <a:lnTo>
                    <a:pt x="221" y="318"/>
                  </a:lnTo>
                  <a:lnTo>
                    <a:pt x="201" y="303"/>
                  </a:lnTo>
                  <a:lnTo>
                    <a:pt x="179" y="286"/>
                  </a:lnTo>
                  <a:lnTo>
                    <a:pt x="155" y="267"/>
                  </a:lnTo>
                  <a:lnTo>
                    <a:pt x="144" y="255"/>
                  </a:lnTo>
                  <a:lnTo>
                    <a:pt x="131" y="244"/>
                  </a:lnTo>
                  <a:lnTo>
                    <a:pt x="120" y="231"/>
                  </a:lnTo>
                  <a:lnTo>
                    <a:pt x="108" y="218"/>
                  </a:lnTo>
                  <a:lnTo>
                    <a:pt x="96" y="204"/>
                  </a:lnTo>
                  <a:lnTo>
                    <a:pt x="84" y="189"/>
                  </a:lnTo>
                  <a:lnTo>
                    <a:pt x="74" y="174"/>
                  </a:lnTo>
                  <a:lnTo>
                    <a:pt x="62" y="157"/>
                  </a:lnTo>
                  <a:lnTo>
                    <a:pt x="53" y="140"/>
                  </a:lnTo>
                  <a:lnTo>
                    <a:pt x="42" y="123"/>
                  </a:lnTo>
                  <a:lnTo>
                    <a:pt x="34" y="105"/>
                  </a:lnTo>
                  <a:lnTo>
                    <a:pt x="26" y="85"/>
                  </a:lnTo>
                  <a:lnTo>
                    <a:pt x="17" y="65"/>
                  </a:lnTo>
                  <a:lnTo>
                    <a:pt x="11" y="44"/>
                  </a:lnTo>
                  <a:lnTo>
                    <a:pt x="5" y="2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4" name="Freeform 250"/>
            <p:cNvSpPr>
              <a:spLocks/>
            </p:cNvSpPr>
            <p:nvPr/>
          </p:nvSpPr>
          <p:spPr bwMode="auto">
            <a:xfrm>
              <a:off x="4273550" y="2809876"/>
              <a:ext cx="155575" cy="47625"/>
            </a:xfrm>
            <a:custGeom>
              <a:avLst/>
              <a:gdLst/>
              <a:ahLst/>
              <a:cxnLst>
                <a:cxn ang="0">
                  <a:pos x="683" y="27"/>
                </a:cxn>
                <a:cxn ang="0">
                  <a:pos x="651" y="15"/>
                </a:cxn>
                <a:cxn ang="0">
                  <a:pos x="618" y="5"/>
                </a:cxn>
                <a:cxn ang="0">
                  <a:pos x="579" y="0"/>
                </a:cxn>
                <a:cxn ang="0">
                  <a:pos x="546" y="0"/>
                </a:cxn>
                <a:cxn ang="0">
                  <a:pos x="524" y="3"/>
                </a:cxn>
                <a:cxn ang="0">
                  <a:pos x="502" y="9"/>
                </a:cxn>
                <a:cxn ang="0">
                  <a:pos x="479" y="18"/>
                </a:cxn>
                <a:cxn ang="0">
                  <a:pos x="456" y="30"/>
                </a:cxn>
                <a:cxn ang="0">
                  <a:pos x="433" y="47"/>
                </a:cxn>
                <a:cxn ang="0">
                  <a:pos x="414" y="54"/>
                </a:cxn>
                <a:cxn ang="0">
                  <a:pos x="373" y="47"/>
                </a:cxn>
                <a:cxn ang="0">
                  <a:pos x="328" y="45"/>
                </a:cxn>
                <a:cxn ang="0">
                  <a:pos x="272" y="49"/>
                </a:cxn>
                <a:cxn ang="0">
                  <a:pos x="223" y="57"/>
                </a:cxn>
                <a:cxn ang="0">
                  <a:pos x="188" y="67"/>
                </a:cxn>
                <a:cxn ang="0">
                  <a:pos x="149" y="80"/>
                </a:cxn>
                <a:cxn ang="0">
                  <a:pos x="108" y="97"/>
                </a:cxn>
                <a:cxn ang="0">
                  <a:pos x="67" y="118"/>
                </a:cxn>
                <a:cxn ang="0">
                  <a:pos x="23" y="144"/>
                </a:cxn>
                <a:cxn ang="0">
                  <a:pos x="19" y="166"/>
                </a:cxn>
                <a:cxn ang="0">
                  <a:pos x="108" y="192"/>
                </a:cxn>
                <a:cxn ang="0">
                  <a:pos x="174" y="205"/>
                </a:cxn>
                <a:cxn ang="0">
                  <a:pos x="223" y="211"/>
                </a:cxn>
                <a:cxn ang="0">
                  <a:pos x="276" y="213"/>
                </a:cxn>
                <a:cxn ang="0">
                  <a:pos x="331" y="212"/>
                </a:cxn>
                <a:cxn ang="0">
                  <a:pos x="388" y="205"/>
                </a:cxn>
                <a:cxn ang="0">
                  <a:pos x="446" y="192"/>
                </a:cxn>
                <a:cxn ang="0">
                  <a:pos x="504" y="172"/>
                </a:cxn>
                <a:cxn ang="0">
                  <a:pos x="559" y="144"/>
                </a:cxn>
                <a:cxn ang="0">
                  <a:pos x="613" y="106"/>
                </a:cxn>
                <a:cxn ang="0">
                  <a:pos x="665" y="59"/>
                </a:cxn>
              </a:cxnLst>
              <a:rect l="0" t="0" r="r" b="b"/>
              <a:pathLst>
                <a:path w="689" h="213">
                  <a:moveTo>
                    <a:pt x="689" y="31"/>
                  </a:moveTo>
                  <a:lnTo>
                    <a:pt x="683" y="27"/>
                  </a:lnTo>
                  <a:lnTo>
                    <a:pt x="664" y="20"/>
                  </a:lnTo>
                  <a:lnTo>
                    <a:pt x="651" y="15"/>
                  </a:lnTo>
                  <a:lnTo>
                    <a:pt x="635" y="9"/>
                  </a:lnTo>
                  <a:lnTo>
                    <a:pt x="618" y="5"/>
                  </a:lnTo>
                  <a:lnTo>
                    <a:pt x="600" y="2"/>
                  </a:lnTo>
                  <a:lnTo>
                    <a:pt x="579" y="0"/>
                  </a:lnTo>
                  <a:lnTo>
                    <a:pt x="558" y="0"/>
                  </a:lnTo>
                  <a:lnTo>
                    <a:pt x="546" y="0"/>
                  </a:lnTo>
                  <a:lnTo>
                    <a:pt x="536" y="1"/>
                  </a:lnTo>
                  <a:lnTo>
                    <a:pt x="524" y="3"/>
                  </a:lnTo>
                  <a:lnTo>
                    <a:pt x="513" y="5"/>
                  </a:lnTo>
                  <a:lnTo>
                    <a:pt x="502" y="9"/>
                  </a:lnTo>
                  <a:lnTo>
                    <a:pt x="490" y="13"/>
                  </a:lnTo>
                  <a:lnTo>
                    <a:pt x="479" y="18"/>
                  </a:lnTo>
                  <a:lnTo>
                    <a:pt x="467" y="24"/>
                  </a:lnTo>
                  <a:lnTo>
                    <a:pt x="456" y="30"/>
                  </a:lnTo>
                  <a:lnTo>
                    <a:pt x="444" y="39"/>
                  </a:lnTo>
                  <a:lnTo>
                    <a:pt x="433" y="47"/>
                  </a:lnTo>
                  <a:lnTo>
                    <a:pt x="422" y="57"/>
                  </a:lnTo>
                  <a:lnTo>
                    <a:pt x="414" y="54"/>
                  </a:lnTo>
                  <a:lnTo>
                    <a:pt x="390" y="50"/>
                  </a:lnTo>
                  <a:lnTo>
                    <a:pt x="373" y="47"/>
                  </a:lnTo>
                  <a:lnTo>
                    <a:pt x="352" y="46"/>
                  </a:lnTo>
                  <a:lnTo>
                    <a:pt x="328" y="45"/>
                  </a:lnTo>
                  <a:lnTo>
                    <a:pt x="302" y="46"/>
                  </a:lnTo>
                  <a:lnTo>
                    <a:pt x="272" y="49"/>
                  </a:lnTo>
                  <a:lnTo>
                    <a:pt x="240" y="54"/>
                  </a:lnTo>
                  <a:lnTo>
                    <a:pt x="223" y="57"/>
                  </a:lnTo>
                  <a:lnTo>
                    <a:pt x="205" y="62"/>
                  </a:lnTo>
                  <a:lnTo>
                    <a:pt x="188" y="67"/>
                  </a:lnTo>
                  <a:lnTo>
                    <a:pt x="169" y="73"/>
                  </a:lnTo>
                  <a:lnTo>
                    <a:pt x="149" y="80"/>
                  </a:lnTo>
                  <a:lnTo>
                    <a:pt x="129" y="88"/>
                  </a:lnTo>
                  <a:lnTo>
                    <a:pt x="108" y="97"/>
                  </a:lnTo>
                  <a:lnTo>
                    <a:pt x="87" y="106"/>
                  </a:lnTo>
                  <a:lnTo>
                    <a:pt x="67" y="118"/>
                  </a:lnTo>
                  <a:lnTo>
                    <a:pt x="45" y="130"/>
                  </a:lnTo>
                  <a:lnTo>
                    <a:pt x="23" y="144"/>
                  </a:lnTo>
                  <a:lnTo>
                    <a:pt x="0" y="159"/>
                  </a:lnTo>
                  <a:lnTo>
                    <a:pt x="19" y="166"/>
                  </a:lnTo>
                  <a:lnTo>
                    <a:pt x="72" y="183"/>
                  </a:lnTo>
                  <a:lnTo>
                    <a:pt x="108" y="192"/>
                  </a:lnTo>
                  <a:lnTo>
                    <a:pt x="151" y="200"/>
                  </a:lnTo>
                  <a:lnTo>
                    <a:pt x="174" y="205"/>
                  </a:lnTo>
                  <a:lnTo>
                    <a:pt x="198" y="208"/>
                  </a:lnTo>
                  <a:lnTo>
                    <a:pt x="223" y="211"/>
                  </a:lnTo>
                  <a:lnTo>
                    <a:pt x="249" y="212"/>
                  </a:lnTo>
                  <a:lnTo>
                    <a:pt x="276" y="213"/>
                  </a:lnTo>
                  <a:lnTo>
                    <a:pt x="303" y="213"/>
                  </a:lnTo>
                  <a:lnTo>
                    <a:pt x="331" y="212"/>
                  </a:lnTo>
                  <a:lnTo>
                    <a:pt x="360" y="209"/>
                  </a:lnTo>
                  <a:lnTo>
                    <a:pt x="388" y="205"/>
                  </a:lnTo>
                  <a:lnTo>
                    <a:pt x="417" y="199"/>
                  </a:lnTo>
                  <a:lnTo>
                    <a:pt x="446" y="192"/>
                  </a:lnTo>
                  <a:lnTo>
                    <a:pt x="474" y="183"/>
                  </a:lnTo>
                  <a:lnTo>
                    <a:pt x="504" y="172"/>
                  </a:lnTo>
                  <a:lnTo>
                    <a:pt x="532" y="159"/>
                  </a:lnTo>
                  <a:lnTo>
                    <a:pt x="559" y="144"/>
                  </a:lnTo>
                  <a:lnTo>
                    <a:pt x="587" y="126"/>
                  </a:lnTo>
                  <a:lnTo>
                    <a:pt x="613" y="106"/>
                  </a:lnTo>
                  <a:lnTo>
                    <a:pt x="639" y="85"/>
                  </a:lnTo>
                  <a:lnTo>
                    <a:pt x="665" y="59"/>
                  </a:lnTo>
                  <a:lnTo>
                    <a:pt x="689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5" name="Freeform 251"/>
            <p:cNvSpPr>
              <a:spLocks/>
            </p:cNvSpPr>
            <p:nvPr/>
          </p:nvSpPr>
          <p:spPr bwMode="auto">
            <a:xfrm>
              <a:off x="4260850" y="2947988"/>
              <a:ext cx="153988" cy="80963"/>
            </a:xfrm>
            <a:custGeom>
              <a:avLst/>
              <a:gdLst/>
              <a:ahLst/>
              <a:cxnLst>
                <a:cxn ang="0">
                  <a:pos x="681" y="0"/>
                </a:cxn>
                <a:cxn ang="0">
                  <a:pos x="677" y="4"/>
                </a:cxn>
                <a:cxn ang="0">
                  <a:pos x="667" y="16"/>
                </a:cxn>
                <a:cxn ang="0">
                  <a:pos x="651" y="35"/>
                </a:cxn>
                <a:cxn ang="0">
                  <a:pos x="630" y="58"/>
                </a:cxn>
                <a:cxn ang="0">
                  <a:pos x="617" y="71"/>
                </a:cxn>
                <a:cxn ang="0">
                  <a:pos x="602" y="83"/>
                </a:cxn>
                <a:cxn ang="0">
                  <a:pos x="587" y="97"/>
                </a:cxn>
                <a:cxn ang="0">
                  <a:pos x="570" y="109"/>
                </a:cxn>
                <a:cxn ang="0">
                  <a:pos x="551" y="122"/>
                </a:cxn>
                <a:cxn ang="0">
                  <a:pos x="533" y="134"/>
                </a:cxn>
                <a:cxn ang="0">
                  <a:pos x="512" y="147"/>
                </a:cxn>
                <a:cxn ang="0">
                  <a:pos x="490" y="157"/>
                </a:cxn>
                <a:cxn ang="0">
                  <a:pos x="466" y="167"/>
                </a:cxn>
                <a:cxn ang="0">
                  <a:pos x="442" y="175"/>
                </a:cxn>
                <a:cxn ang="0">
                  <a:pos x="417" y="182"/>
                </a:cxn>
                <a:cxn ang="0">
                  <a:pos x="390" y="188"/>
                </a:cxn>
                <a:cxn ang="0">
                  <a:pos x="363" y="190"/>
                </a:cxn>
                <a:cxn ang="0">
                  <a:pos x="334" y="191"/>
                </a:cxn>
                <a:cxn ang="0">
                  <a:pos x="304" y="190"/>
                </a:cxn>
                <a:cxn ang="0">
                  <a:pos x="274" y="186"/>
                </a:cxn>
                <a:cxn ang="0">
                  <a:pos x="243" y="178"/>
                </a:cxn>
                <a:cxn ang="0">
                  <a:pos x="210" y="168"/>
                </a:cxn>
                <a:cxn ang="0">
                  <a:pos x="177" y="154"/>
                </a:cxn>
                <a:cxn ang="0">
                  <a:pos x="143" y="138"/>
                </a:cxn>
                <a:cxn ang="0">
                  <a:pos x="108" y="117"/>
                </a:cxn>
                <a:cxn ang="0">
                  <a:pos x="73" y="92"/>
                </a:cxn>
                <a:cxn ang="0">
                  <a:pos x="36" y="62"/>
                </a:cxn>
                <a:cxn ang="0">
                  <a:pos x="0" y="29"/>
                </a:cxn>
                <a:cxn ang="0">
                  <a:pos x="5" y="37"/>
                </a:cxn>
                <a:cxn ang="0">
                  <a:pos x="18" y="60"/>
                </a:cxn>
                <a:cxn ang="0">
                  <a:pos x="41" y="94"/>
                </a:cxn>
                <a:cxn ang="0">
                  <a:pos x="72" y="134"/>
                </a:cxn>
                <a:cxn ang="0">
                  <a:pos x="89" y="157"/>
                </a:cxn>
                <a:cxn ang="0">
                  <a:pos x="108" y="180"/>
                </a:cxn>
                <a:cxn ang="0">
                  <a:pos x="129" y="203"/>
                </a:cxn>
                <a:cxn ang="0">
                  <a:pos x="151" y="226"/>
                </a:cxn>
                <a:cxn ang="0">
                  <a:pos x="174" y="248"/>
                </a:cxn>
                <a:cxn ang="0">
                  <a:pos x="198" y="270"/>
                </a:cxn>
                <a:cxn ang="0">
                  <a:pos x="223" y="290"/>
                </a:cxn>
                <a:cxn ang="0">
                  <a:pos x="249" y="308"/>
                </a:cxn>
                <a:cxn ang="0">
                  <a:pos x="276" y="323"/>
                </a:cxn>
                <a:cxn ang="0">
                  <a:pos x="303" y="336"/>
                </a:cxn>
                <a:cxn ang="0">
                  <a:pos x="330" y="346"/>
                </a:cxn>
                <a:cxn ang="0">
                  <a:pos x="358" y="353"/>
                </a:cxn>
                <a:cxn ang="0">
                  <a:pos x="387" y="355"/>
                </a:cxn>
                <a:cxn ang="0">
                  <a:pos x="415" y="353"/>
                </a:cxn>
                <a:cxn ang="0">
                  <a:pos x="444" y="346"/>
                </a:cxn>
                <a:cxn ang="0">
                  <a:pos x="472" y="334"/>
                </a:cxn>
                <a:cxn ang="0">
                  <a:pos x="500" y="316"/>
                </a:cxn>
                <a:cxn ang="0">
                  <a:pos x="527" y="293"/>
                </a:cxn>
                <a:cxn ang="0">
                  <a:pos x="554" y="263"/>
                </a:cxn>
                <a:cxn ang="0">
                  <a:pos x="582" y="225"/>
                </a:cxn>
                <a:cxn ang="0">
                  <a:pos x="608" y="181"/>
                </a:cxn>
                <a:cxn ang="0">
                  <a:pos x="633" y="129"/>
                </a:cxn>
                <a:cxn ang="0">
                  <a:pos x="657" y="69"/>
                </a:cxn>
                <a:cxn ang="0">
                  <a:pos x="681" y="0"/>
                </a:cxn>
              </a:cxnLst>
              <a:rect l="0" t="0" r="r" b="b"/>
              <a:pathLst>
                <a:path w="681" h="355">
                  <a:moveTo>
                    <a:pt x="681" y="0"/>
                  </a:moveTo>
                  <a:lnTo>
                    <a:pt x="677" y="4"/>
                  </a:lnTo>
                  <a:lnTo>
                    <a:pt x="667" y="16"/>
                  </a:lnTo>
                  <a:lnTo>
                    <a:pt x="651" y="35"/>
                  </a:lnTo>
                  <a:lnTo>
                    <a:pt x="630" y="58"/>
                  </a:lnTo>
                  <a:lnTo>
                    <a:pt x="617" y="71"/>
                  </a:lnTo>
                  <a:lnTo>
                    <a:pt x="602" y="83"/>
                  </a:lnTo>
                  <a:lnTo>
                    <a:pt x="587" y="97"/>
                  </a:lnTo>
                  <a:lnTo>
                    <a:pt x="570" y="109"/>
                  </a:lnTo>
                  <a:lnTo>
                    <a:pt x="551" y="122"/>
                  </a:lnTo>
                  <a:lnTo>
                    <a:pt x="533" y="134"/>
                  </a:lnTo>
                  <a:lnTo>
                    <a:pt x="512" y="147"/>
                  </a:lnTo>
                  <a:lnTo>
                    <a:pt x="490" y="157"/>
                  </a:lnTo>
                  <a:lnTo>
                    <a:pt x="466" y="167"/>
                  </a:lnTo>
                  <a:lnTo>
                    <a:pt x="442" y="175"/>
                  </a:lnTo>
                  <a:lnTo>
                    <a:pt x="417" y="182"/>
                  </a:lnTo>
                  <a:lnTo>
                    <a:pt x="390" y="188"/>
                  </a:lnTo>
                  <a:lnTo>
                    <a:pt x="363" y="190"/>
                  </a:lnTo>
                  <a:lnTo>
                    <a:pt x="334" y="191"/>
                  </a:lnTo>
                  <a:lnTo>
                    <a:pt x="304" y="190"/>
                  </a:lnTo>
                  <a:lnTo>
                    <a:pt x="274" y="186"/>
                  </a:lnTo>
                  <a:lnTo>
                    <a:pt x="243" y="178"/>
                  </a:lnTo>
                  <a:lnTo>
                    <a:pt x="210" y="168"/>
                  </a:lnTo>
                  <a:lnTo>
                    <a:pt x="177" y="154"/>
                  </a:lnTo>
                  <a:lnTo>
                    <a:pt x="143" y="138"/>
                  </a:lnTo>
                  <a:lnTo>
                    <a:pt x="108" y="117"/>
                  </a:lnTo>
                  <a:lnTo>
                    <a:pt x="73" y="92"/>
                  </a:lnTo>
                  <a:lnTo>
                    <a:pt x="36" y="62"/>
                  </a:lnTo>
                  <a:lnTo>
                    <a:pt x="0" y="29"/>
                  </a:lnTo>
                  <a:lnTo>
                    <a:pt x="5" y="37"/>
                  </a:lnTo>
                  <a:lnTo>
                    <a:pt x="18" y="60"/>
                  </a:lnTo>
                  <a:lnTo>
                    <a:pt x="41" y="94"/>
                  </a:lnTo>
                  <a:lnTo>
                    <a:pt x="72" y="134"/>
                  </a:lnTo>
                  <a:lnTo>
                    <a:pt x="89" y="157"/>
                  </a:lnTo>
                  <a:lnTo>
                    <a:pt x="108" y="180"/>
                  </a:lnTo>
                  <a:lnTo>
                    <a:pt x="129" y="203"/>
                  </a:lnTo>
                  <a:lnTo>
                    <a:pt x="151" y="226"/>
                  </a:lnTo>
                  <a:lnTo>
                    <a:pt x="174" y="248"/>
                  </a:lnTo>
                  <a:lnTo>
                    <a:pt x="198" y="270"/>
                  </a:lnTo>
                  <a:lnTo>
                    <a:pt x="223" y="290"/>
                  </a:lnTo>
                  <a:lnTo>
                    <a:pt x="249" y="308"/>
                  </a:lnTo>
                  <a:lnTo>
                    <a:pt x="276" y="323"/>
                  </a:lnTo>
                  <a:lnTo>
                    <a:pt x="303" y="336"/>
                  </a:lnTo>
                  <a:lnTo>
                    <a:pt x="330" y="346"/>
                  </a:lnTo>
                  <a:lnTo>
                    <a:pt x="358" y="353"/>
                  </a:lnTo>
                  <a:lnTo>
                    <a:pt x="387" y="355"/>
                  </a:lnTo>
                  <a:lnTo>
                    <a:pt x="415" y="353"/>
                  </a:lnTo>
                  <a:lnTo>
                    <a:pt x="444" y="346"/>
                  </a:lnTo>
                  <a:lnTo>
                    <a:pt x="472" y="334"/>
                  </a:lnTo>
                  <a:lnTo>
                    <a:pt x="500" y="316"/>
                  </a:lnTo>
                  <a:lnTo>
                    <a:pt x="527" y="293"/>
                  </a:lnTo>
                  <a:lnTo>
                    <a:pt x="554" y="263"/>
                  </a:lnTo>
                  <a:lnTo>
                    <a:pt x="582" y="225"/>
                  </a:lnTo>
                  <a:lnTo>
                    <a:pt x="608" y="181"/>
                  </a:lnTo>
                  <a:lnTo>
                    <a:pt x="633" y="129"/>
                  </a:lnTo>
                  <a:lnTo>
                    <a:pt x="657" y="69"/>
                  </a:lnTo>
                  <a:lnTo>
                    <a:pt x="68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6" name="Freeform 252"/>
            <p:cNvSpPr>
              <a:spLocks/>
            </p:cNvSpPr>
            <p:nvPr/>
          </p:nvSpPr>
          <p:spPr bwMode="auto">
            <a:xfrm>
              <a:off x="4318000" y="3006726"/>
              <a:ext cx="15875" cy="793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11"/>
                </a:cxn>
                <a:cxn ang="0">
                  <a:pos x="1" y="14"/>
                </a:cxn>
                <a:cxn ang="0">
                  <a:pos x="3" y="17"/>
                </a:cxn>
                <a:cxn ang="0">
                  <a:pos x="6" y="20"/>
                </a:cxn>
                <a:cxn ang="0">
                  <a:pos x="10" y="24"/>
                </a:cxn>
                <a:cxn ang="0">
                  <a:pos x="16" y="27"/>
                </a:cxn>
                <a:cxn ang="0">
                  <a:pos x="22" y="30"/>
                </a:cxn>
                <a:cxn ang="0">
                  <a:pos x="28" y="32"/>
                </a:cxn>
                <a:cxn ang="0">
                  <a:pos x="34" y="34"/>
                </a:cxn>
                <a:cxn ang="0">
                  <a:pos x="41" y="35"/>
                </a:cxn>
                <a:cxn ang="0">
                  <a:pos x="47" y="35"/>
                </a:cxn>
                <a:cxn ang="0">
                  <a:pos x="53" y="35"/>
                </a:cxn>
                <a:cxn ang="0">
                  <a:pos x="57" y="34"/>
                </a:cxn>
                <a:cxn ang="0">
                  <a:pos x="62" y="32"/>
                </a:cxn>
                <a:cxn ang="0">
                  <a:pos x="65" y="30"/>
                </a:cxn>
                <a:cxn ang="0">
                  <a:pos x="67" y="28"/>
                </a:cxn>
                <a:cxn ang="0">
                  <a:pos x="67" y="25"/>
                </a:cxn>
                <a:cxn ang="0">
                  <a:pos x="66" y="22"/>
                </a:cxn>
                <a:cxn ang="0">
                  <a:pos x="64" y="17"/>
                </a:cxn>
                <a:cxn ang="0">
                  <a:pos x="61" y="14"/>
                </a:cxn>
                <a:cxn ang="0">
                  <a:pos x="56" y="11"/>
                </a:cxn>
                <a:cxn ang="0">
                  <a:pos x="51" y="8"/>
                </a:cxn>
                <a:cxn ang="0">
                  <a:pos x="45" y="5"/>
                </a:cxn>
                <a:cxn ang="0">
                  <a:pos x="39" y="3"/>
                </a:cxn>
                <a:cxn ang="0">
                  <a:pos x="31" y="2"/>
                </a:cxn>
                <a:cxn ang="0">
                  <a:pos x="25" y="1"/>
                </a:cxn>
                <a:cxn ang="0">
                  <a:pos x="19" y="0"/>
                </a:cxn>
                <a:cxn ang="0">
                  <a:pos x="14" y="1"/>
                </a:cxn>
                <a:cxn ang="0">
                  <a:pos x="8" y="2"/>
                </a:cxn>
                <a:cxn ang="0">
                  <a:pos x="4" y="3"/>
                </a:cxn>
                <a:cxn ang="0">
                  <a:pos x="2" y="5"/>
                </a:cxn>
                <a:cxn ang="0">
                  <a:pos x="0" y="8"/>
                </a:cxn>
              </a:cxnLst>
              <a:rect l="0" t="0" r="r" b="b"/>
              <a:pathLst>
                <a:path w="67" h="35">
                  <a:moveTo>
                    <a:pt x="0" y="8"/>
                  </a:moveTo>
                  <a:lnTo>
                    <a:pt x="0" y="11"/>
                  </a:lnTo>
                  <a:lnTo>
                    <a:pt x="1" y="14"/>
                  </a:lnTo>
                  <a:lnTo>
                    <a:pt x="3" y="17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6" y="27"/>
                  </a:lnTo>
                  <a:lnTo>
                    <a:pt x="22" y="30"/>
                  </a:lnTo>
                  <a:lnTo>
                    <a:pt x="28" y="32"/>
                  </a:lnTo>
                  <a:lnTo>
                    <a:pt x="34" y="34"/>
                  </a:lnTo>
                  <a:lnTo>
                    <a:pt x="41" y="35"/>
                  </a:lnTo>
                  <a:lnTo>
                    <a:pt x="47" y="35"/>
                  </a:lnTo>
                  <a:lnTo>
                    <a:pt x="53" y="35"/>
                  </a:lnTo>
                  <a:lnTo>
                    <a:pt x="57" y="34"/>
                  </a:lnTo>
                  <a:lnTo>
                    <a:pt x="62" y="32"/>
                  </a:lnTo>
                  <a:lnTo>
                    <a:pt x="65" y="30"/>
                  </a:lnTo>
                  <a:lnTo>
                    <a:pt x="67" y="28"/>
                  </a:lnTo>
                  <a:lnTo>
                    <a:pt x="67" y="25"/>
                  </a:lnTo>
                  <a:lnTo>
                    <a:pt x="66" y="22"/>
                  </a:lnTo>
                  <a:lnTo>
                    <a:pt x="64" y="17"/>
                  </a:lnTo>
                  <a:lnTo>
                    <a:pt x="61" y="14"/>
                  </a:lnTo>
                  <a:lnTo>
                    <a:pt x="56" y="11"/>
                  </a:lnTo>
                  <a:lnTo>
                    <a:pt x="51" y="8"/>
                  </a:lnTo>
                  <a:lnTo>
                    <a:pt x="45" y="5"/>
                  </a:lnTo>
                  <a:lnTo>
                    <a:pt x="39" y="3"/>
                  </a:lnTo>
                  <a:lnTo>
                    <a:pt x="31" y="2"/>
                  </a:lnTo>
                  <a:lnTo>
                    <a:pt x="25" y="1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8" y="2"/>
                  </a:lnTo>
                  <a:lnTo>
                    <a:pt x="4" y="3"/>
                  </a:lnTo>
                  <a:lnTo>
                    <a:pt x="2" y="5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7" name="Freeform 253"/>
            <p:cNvSpPr>
              <a:spLocks/>
            </p:cNvSpPr>
            <p:nvPr/>
          </p:nvSpPr>
          <p:spPr bwMode="auto">
            <a:xfrm>
              <a:off x="4306888" y="2830513"/>
              <a:ext cx="15875" cy="12700"/>
            </a:xfrm>
            <a:custGeom>
              <a:avLst/>
              <a:gdLst/>
              <a:ahLst/>
              <a:cxnLst>
                <a:cxn ang="0">
                  <a:pos x="1" y="17"/>
                </a:cxn>
                <a:cxn ang="0">
                  <a:pos x="0" y="22"/>
                </a:cxn>
                <a:cxn ang="0">
                  <a:pos x="0" y="28"/>
                </a:cxn>
                <a:cxn ang="0">
                  <a:pos x="2" y="33"/>
                </a:cxn>
                <a:cxn ang="0">
                  <a:pos x="4" y="39"/>
                </a:cxn>
                <a:cxn ang="0">
                  <a:pos x="8" y="43"/>
                </a:cxn>
                <a:cxn ang="0">
                  <a:pos x="14" y="47"/>
                </a:cxn>
                <a:cxn ang="0">
                  <a:pos x="20" y="50"/>
                </a:cxn>
                <a:cxn ang="0">
                  <a:pos x="26" y="53"/>
                </a:cxn>
                <a:cxn ang="0">
                  <a:pos x="33" y="55"/>
                </a:cxn>
                <a:cxn ang="0">
                  <a:pos x="41" y="55"/>
                </a:cxn>
                <a:cxn ang="0">
                  <a:pos x="47" y="55"/>
                </a:cxn>
                <a:cxn ang="0">
                  <a:pos x="53" y="53"/>
                </a:cxn>
                <a:cxn ang="0">
                  <a:pos x="59" y="50"/>
                </a:cxn>
                <a:cxn ang="0">
                  <a:pos x="64" y="47"/>
                </a:cxn>
                <a:cxn ang="0">
                  <a:pos x="68" y="43"/>
                </a:cxn>
                <a:cxn ang="0">
                  <a:pos x="70" y="38"/>
                </a:cxn>
                <a:cxn ang="0">
                  <a:pos x="72" y="32"/>
                </a:cxn>
                <a:cxn ang="0">
                  <a:pos x="71" y="27"/>
                </a:cxn>
                <a:cxn ang="0">
                  <a:pos x="70" y="22"/>
                </a:cxn>
                <a:cxn ang="0">
                  <a:pos x="67" y="17"/>
                </a:cxn>
                <a:cxn ang="0">
                  <a:pos x="63" y="13"/>
                </a:cxn>
                <a:cxn ang="0">
                  <a:pos x="57" y="8"/>
                </a:cxn>
                <a:cxn ang="0">
                  <a:pos x="51" y="4"/>
                </a:cxn>
                <a:cxn ang="0">
                  <a:pos x="45" y="2"/>
                </a:cxn>
                <a:cxn ang="0">
                  <a:pos x="38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1" y="4"/>
                </a:cxn>
                <a:cxn ang="0">
                  <a:pos x="7" y="8"/>
                </a:cxn>
                <a:cxn ang="0">
                  <a:pos x="3" y="13"/>
                </a:cxn>
                <a:cxn ang="0">
                  <a:pos x="1" y="17"/>
                </a:cxn>
              </a:cxnLst>
              <a:rect l="0" t="0" r="r" b="b"/>
              <a:pathLst>
                <a:path w="72" h="55">
                  <a:moveTo>
                    <a:pt x="1" y="17"/>
                  </a:moveTo>
                  <a:lnTo>
                    <a:pt x="0" y="22"/>
                  </a:lnTo>
                  <a:lnTo>
                    <a:pt x="0" y="28"/>
                  </a:lnTo>
                  <a:lnTo>
                    <a:pt x="2" y="33"/>
                  </a:lnTo>
                  <a:lnTo>
                    <a:pt x="4" y="39"/>
                  </a:lnTo>
                  <a:lnTo>
                    <a:pt x="8" y="43"/>
                  </a:lnTo>
                  <a:lnTo>
                    <a:pt x="14" y="47"/>
                  </a:lnTo>
                  <a:lnTo>
                    <a:pt x="20" y="50"/>
                  </a:lnTo>
                  <a:lnTo>
                    <a:pt x="26" y="53"/>
                  </a:lnTo>
                  <a:lnTo>
                    <a:pt x="33" y="55"/>
                  </a:lnTo>
                  <a:lnTo>
                    <a:pt x="41" y="55"/>
                  </a:lnTo>
                  <a:lnTo>
                    <a:pt x="47" y="55"/>
                  </a:lnTo>
                  <a:lnTo>
                    <a:pt x="53" y="53"/>
                  </a:lnTo>
                  <a:lnTo>
                    <a:pt x="59" y="50"/>
                  </a:lnTo>
                  <a:lnTo>
                    <a:pt x="64" y="47"/>
                  </a:lnTo>
                  <a:lnTo>
                    <a:pt x="68" y="43"/>
                  </a:lnTo>
                  <a:lnTo>
                    <a:pt x="70" y="38"/>
                  </a:lnTo>
                  <a:lnTo>
                    <a:pt x="72" y="32"/>
                  </a:lnTo>
                  <a:lnTo>
                    <a:pt x="71" y="27"/>
                  </a:lnTo>
                  <a:lnTo>
                    <a:pt x="70" y="22"/>
                  </a:lnTo>
                  <a:lnTo>
                    <a:pt x="67" y="17"/>
                  </a:lnTo>
                  <a:lnTo>
                    <a:pt x="63" y="13"/>
                  </a:lnTo>
                  <a:lnTo>
                    <a:pt x="57" y="8"/>
                  </a:lnTo>
                  <a:lnTo>
                    <a:pt x="51" y="4"/>
                  </a:lnTo>
                  <a:lnTo>
                    <a:pt x="45" y="2"/>
                  </a:lnTo>
                  <a:lnTo>
                    <a:pt x="38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1" y="4"/>
                  </a:lnTo>
                  <a:lnTo>
                    <a:pt x="7" y="8"/>
                  </a:lnTo>
                  <a:lnTo>
                    <a:pt x="3" y="13"/>
                  </a:lnTo>
                  <a:lnTo>
                    <a:pt x="1" y="1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8" name="Freeform 254"/>
            <p:cNvSpPr>
              <a:spLocks/>
            </p:cNvSpPr>
            <p:nvPr/>
          </p:nvSpPr>
          <p:spPr bwMode="auto">
            <a:xfrm>
              <a:off x="4445000" y="2751138"/>
              <a:ext cx="26988" cy="25400"/>
            </a:xfrm>
            <a:custGeom>
              <a:avLst/>
              <a:gdLst/>
              <a:ahLst/>
              <a:cxnLst>
                <a:cxn ang="0">
                  <a:pos x="3" y="38"/>
                </a:cxn>
                <a:cxn ang="0">
                  <a:pos x="1" y="43"/>
                </a:cxn>
                <a:cxn ang="0">
                  <a:pos x="0" y="48"/>
                </a:cxn>
                <a:cxn ang="0">
                  <a:pos x="0" y="53"/>
                </a:cxn>
                <a:cxn ang="0">
                  <a:pos x="0" y="59"/>
                </a:cxn>
                <a:cxn ang="0">
                  <a:pos x="1" y="64"/>
                </a:cxn>
                <a:cxn ang="0">
                  <a:pos x="2" y="69"/>
                </a:cxn>
                <a:cxn ang="0">
                  <a:pos x="3" y="74"/>
                </a:cxn>
                <a:cxn ang="0">
                  <a:pos x="6" y="79"/>
                </a:cxn>
                <a:cxn ang="0">
                  <a:pos x="9" y="83"/>
                </a:cxn>
                <a:cxn ang="0">
                  <a:pos x="12" y="88"/>
                </a:cxn>
                <a:cxn ang="0">
                  <a:pos x="16" y="91"/>
                </a:cxn>
                <a:cxn ang="0">
                  <a:pos x="20" y="95"/>
                </a:cxn>
                <a:cxn ang="0">
                  <a:pos x="24" y="98"/>
                </a:cxn>
                <a:cxn ang="0">
                  <a:pos x="29" y="102"/>
                </a:cxn>
                <a:cxn ang="0">
                  <a:pos x="35" y="104"/>
                </a:cxn>
                <a:cxn ang="0">
                  <a:pos x="40" y="106"/>
                </a:cxn>
                <a:cxn ang="0">
                  <a:pos x="46" y="107"/>
                </a:cxn>
                <a:cxn ang="0">
                  <a:pos x="51" y="108"/>
                </a:cxn>
                <a:cxn ang="0">
                  <a:pos x="58" y="109"/>
                </a:cxn>
                <a:cxn ang="0">
                  <a:pos x="63" y="108"/>
                </a:cxn>
                <a:cxn ang="0">
                  <a:pos x="74" y="106"/>
                </a:cxn>
                <a:cxn ang="0">
                  <a:pos x="85" y="103"/>
                </a:cxn>
                <a:cxn ang="0">
                  <a:pos x="94" y="96"/>
                </a:cxn>
                <a:cxn ang="0">
                  <a:pos x="102" y="90"/>
                </a:cxn>
                <a:cxn ang="0">
                  <a:pos x="106" y="86"/>
                </a:cxn>
                <a:cxn ang="0">
                  <a:pos x="110" y="81"/>
                </a:cxn>
                <a:cxn ang="0">
                  <a:pos x="112" y="76"/>
                </a:cxn>
                <a:cxn ang="0">
                  <a:pos x="114" y="71"/>
                </a:cxn>
                <a:cxn ang="0">
                  <a:pos x="116" y="66"/>
                </a:cxn>
                <a:cxn ang="0">
                  <a:pos x="117" y="60"/>
                </a:cxn>
                <a:cxn ang="0">
                  <a:pos x="117" y="55"/>
                </a:cxn>
                <a:cxn ang="0">
                  <a:pos x="117" y="49"/>
                </a:cxn>
                <a:cxn ang="0">
                  <a:pos x="115" y="39"/>
                </a:cxn>
                <a:cxn ang="0">
                  <a:pos x="111" y="29"/>
                </a:cxn>
                <a:cxn ang="0">
                  <a:pos x="106" y="21"/>
                </a:cxn>
                <a:cxn ang="0">
                  <a:pos x="97" y="14"/>
                </a:cxn>
                <a:cxn ang="0">
                  <a:pos x="93" y="10"/>
                </a:cxn>
                <a:cxn ang="0">
                  <a:pos x="88" y="8"/>
                </a:cxn>
                <a:cxn ang="0">
                  <a:pos x="83" y="4"/>
                </a:cxn>
                <a:cxn ang="0">
                  <a:pos x="77" y="2"/>
                </a:cxn>
                <a:cxn ang="0">
                  <a:pos x="72" y="1"/>
                </a:cxn>
                <a:cxn ang="0">
                  <a:pos x="66" y="0"/>
                </a:cxn>
                <a:cxn ang="0">
                  <a:pos x="60" y="0"/>
                </a:cxn>
                <a:cxn ang="0">
                  <a:pos x="54" y="0"/>
                </a:cxn>
                <a:cxn ang="0">
                  <a:pos x="43" y="2"/>
                </a:cxn>
                <a:cxn ang="0">
                  <a:pos x="33" y="5"/>
                </a:cxn>
                <a:cxn ang="0">
                  <a:pos x="23" y="12"/>
                </a:cxn>
                <a:cxn ang="0">
                  <a:pos x="15" y="19"/>
                </a:cxn>
                <a:cxn ang="0">
                  <a:pos x="11" y="23"/>
                </a:cxn>
                <a:cxn ang="0">
                  <a:pos x="7" y="27"/>
                </a:cxn>
                <a:cxn ang="0">
                  <a:pos x="5" y="33"/>
                </a:cxn>
                <a:cxn ang="0">
                  <a:pos x="3" y="38"/>
                </a:cxn>
              </a:cxnLst>
              <a:rect l="0" t="0" r="r" b="b"/>
              <a:pathLst>
                <a:path w="117" h="109">
                  <a:moveTo>
                    <a:pt x="3" y="38"/>
                  </a:moveTo>
                  <a:lnTo>
                    <a:pt x="1" y="43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0" y="59"/>
                  </a:lnTo>
                  <a:lnTo>
                    <a:pt x="1" y="64"/>
                  </a:lnTo>
                  <a:lnTo>
                    <a:pt x="2" y="69"/>
                  </a:lnTo>
                  <a:lnTo>
                    <a:pt x="3" y="74"/>
                  </a:lnTo>
                  <a:lnTo>
                    <a:pt x="6" y="79"/>
                  </a:lnTo>
                  <a:lnTo>
                    <a:pt x="9" y="83"/>
                  </a:lnTo>
                  <a:lnTo>
                    <a:pt x="12" y="88"/>
                  </a:lnTo>
                  <a:lnTo>
                    <a:pt x="16" y="91"/>
                  </a:lnTo>
                  <a:lnTo>
                    <a:pt x="20" y="95"/>
                  </a:lnTo>
                  <a:lnTo>
                    <a:pt x="24" y="98"/>
                  </a:lnTo>
                  <a:lnTo>
                    <a:pt x="29" y="102"/>
                  </a:lnTo>
                  <a:lnTo>
                    <a:pt x="35" y="104"/>
                  </a:lnTo>
                  <a:lnTo>
                    <a:pt x="40" y="106"/>
                  </a:lnTo>
                  <a:lnTo>
                    <a:pt x="46" y="107"/>
                  </a:lnTo>
                  <a:lnTo>
                    <a:pt x="51" y="108"/>
                  </a:lnTo>
                  <a:lnTo>
                    <a:pt x="58" y="109"/>
                  </a:lnTo>
                  <a:lnTo>
                    <a:pt x="63" y="108"/>
                  </a:lnTo>
                  <a:lnTo>
                    <a:pt x="74" y="106"/>
                  </a:lnTo>
                  <a:lnTo>
                    <a:pt x="85" y="103"/>
                  </a:lnTo>
                  <a:lnTo>
                    <a:pt x="94" y="96"/>
                  </a:lnTo>
                  <a:lnTo>
                    <a:pt x="102" y="90"/>
                  </a:lnTo>
                  <a:lnTo>
                    <a:pt x="106" y="86"/>
                  </a:lnTo>
                  <a:lnTo>
                    <a:pt x="110" y="81"/>
                  </a:lnTo>
                  <a:lnTo>
                    <a:pt x="112" y="76"/>
                  </a:lnTo>
                  <a:lnTo>
                    <a:pt x="114" y="71"/>
                  </a:lnTo>
                  <a:lnTo>
                    <a:pt x="116" y="66"/>
                  </a:lnTo>
                  <a:lnTo>
                    <a:pt x="117" y="60"/>
                  </a:lnTo>
                  <a:lnTo>
                    <a:pt x="117" y="55"/>
                  </a:lnTo>
                  <a:lnTo>
                    <a:pt x="117" y="49"/>
                  </a:lnTo>
                  <a:lnTo>
                    <a:pt x="115" y="39"/>
                  </a:lnTo>
                  <a:lnTo>
                    <a:pt x="111" y="29"/>
                  </a:lnTo>
                  <a:lnTo>
                    <a:pt x="106" y="21"/>
                  </a:lnTo>
                  <a:lnTo>
                    <a:pt x="97" y="14"/>
                  </a:lnTo>
                  <a:lnTo>
                    <a:pt x="93" y="10"/>
                  </a:lnTo>
                  <a:lnTo>
                    <a:pt x="88" y="8"/>
                  </a:lnTo>
                  <a:lnTo>
                    <a:pt x="83" y="4"/>
                  </a:lnTo>
                  <a:lnTo>
                    <a:pt x="77" y="2"/>
                  </a:lnTo>
                  <a:lnTo>
                    <a:pt x="72" y="1"/>
                  </a:lnTo>
                  <a:lnTo>
                    <a:pt x="66" y="0"/>
                  </a:lnTo>
                  <a:lnTo>
                    <a:pt x="60" y="0"/>
                  </a:lnTo>
                  <a:lnTo>
                    <a:pt x="54" y="0"/>
                  </a:lnTo>
                  <a:lnTo>
                    <a:pt x="43" y="2"/>
                  </a:lnTo>
                  <a:lnTo>
                    <a:pt x="33" y="5"/>
                  </a:lnTo>
                  <a:lnTo>
                    <a:pt x="23" y="12"/>
                  </a:lnTo>
                  <a:lnTo>
                    <a:pt x="15" y="19"/>
                  </a:lnTo>
                  <a:lnTo>
                    <a:pt x="11" y="23"/>
                  </a:lnTo>
                  <a:lnTo>
                    <a:pt x="7" y="27"/>
                  </a:lnTo>
                  <a:lnTo>
                    <a:pt x="5" y="33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9" name="Freeform 255"/>
            <p:cNvSpPr>
              <a:spLocks/>
            </p:cNvSpPr>
            <p:nvPr/>
          </p:nvSpPr>
          <p:spPr bwMode="auto">
            <a:xfrm>
              <a:off x="4200525" y="2803526"/>
              <a:ext cx="31750" cy="28575"/>
            </a:xfrm>
            <a:custGeom>
              <a:avLst/>
              <a:gdLst/>
              <a:ahLst/>
              <a:cxnLst>
                <a:cxn ang="0">
                  <a:pos x="1" y="50"/>
                </a:cxn>
                <a:cxn ang="0">
                  <a:pos x="0" y="63"/>
                </a:cxn>
                <a:cxn ang="0">
                  <a:pos x="1" y="75"/>
                </a:cxn>
                <a:cxn ang="0">
                  <a:pos x="4" y="87"/>
                </a:cxn>
                <a:cxn ang="0">
                  <a:pos x="10" y="97"/>
                </a:cxn>
                <a:cxn ang="0">
                  <a:pos x="18" y="107"/>
                </a:cxn>
                <a:cxn ang="0">
                  <a:pos x="28" y="115"/>
                </a:cxn>
                <a:cxn ang="0">
                  <a:pos x="40" y="121"/>
                </a:cxn>
                <a:cxn ang="0">
                  <a:pos x="53" y="125"/>
                </a:cxn>
                <a:cxn ang="0">
                  <a:pos x="66" y="126"/>
                </a:cxn>
                <a:cxn ang="0">
                  <a:pos x="80" y="125"/>
                </a:cxn>
                <a:cxn ang="0">
                  <a:pos x="92" y="122"/>
                </a:cxn>
                <a:cxn ang="0">
                  <a:pos x="104" y="117"/>
                </a:cxn>
                <a:cxn ang="0">
                  <a:pos x="114" y="110"/>
                </a:cxn>
                <a:cxn ang="0">
                  <a:pos x="123" y="100"/>
                </a:cxn>
                <a:cxn ang="0">
                  <a:pos x="130" y="89"/>
                </a:cxn>
                <a:cxn ang="0">
                  <a:pos x="134" y="77"/>
                </a:cxn>
                <a:cxn ang="0">
                  <a:pos x="136" y="65"/>
                </a:cxn>
                <a:cxn ang="0">
                  <a:pos x="135" y="52"/>
                </a:cxn>
                <a:cxn ang="0">
                  <a:pos x="131" y="41"/>
                </a:cxn>
                <a:cxn ang="0">
                  <a:pos x="126" y="29"/>
                </a:cxn>
                <a:cxn ang="0">
                  <a:pos x="117" y="20"/>
                </a:cxn>
                <a:cxn ang="0">
                  <a:pos x="107" y="12"/>
                </a:cxn>
                <a:cxn ang="0">
                  <a:pos x="96" y="5"/>
                </a:cxn>
                <a:cxn ang="0">
                  <a:pos x="82" y="2"/>
                </a:cxn>
                <a:cxn ang="0">
                  <a:pos x="70" y="0"/>
                </a:cxn>
                <a:cxn ang="0">
                  <a:pos x="56" y="1"/>
                </a:cxn>
                <a:cxn ang="0">
                  <a:pos x="43" y="4"/>
                </a:cxn>
                <a:cxn ang="0">
                  <a:pos x="31" y="10"/>
                </a:cxn>
                <a:cxn ang="0">
                  <a:pos x="20" y="18"/>
                </a:cxn>
                <a:cxn ang="0">
                  <a:pos x="12" y="27"/>
                </a:cxn>
                <a:cxn ang="0">
                  <a:pos x="5" y="38"/>
                </a:cxn>
              </a:cxnLst>
              <a:rect l="0" t="0" r="r" b="b"/>
              <a:pathLst>
                <a:path w="136" h="126">
                  <a:moveTo>
                    <a:pt x="3" y="44"/>
                  </a:moveTo>
                  <a:lnTo>
                    <a:pt x="1" y="50"/>
                  </a:lnTo>
                  <a:lnTo>
                    <a:pt x="0" y="56"/>
                  </a:lnTo>
                  <a:lnTo>
                    <a:pt x="0" y="63"/>
                  </a:lnTo>
                  <a:lnTo>
                    <a:pt x="0" y="69"/>
                  </a:lnTo>
                  <a:lnTo>
                    <a:pt x="1" y="75"/>
                  </a:lnTo>
                  <a:lnTo>
                    <a:pt x="2" y="80"/>
                  </a:lnTo>
                  <a:lnTo>
                    <a:pt x="4" y="87"/>
                  </a:lnTo>
                  <a:lnTo>
                    <a:pt x="7" y="92"/>
                  </a:lnTo>
                  <a:lnTo>
                    <a:pt x="10" y="97"/>
                  </a:lnTo>
                  <a:lnTo>
                    <a:pt x="13" y="102"/>
                  </a:lnTo>
                  <a:lnTo>
                    <a:pt x="18" y="107"/>
                  </a:lnTo>
                  <a:lnTo>
                    <a:pt x="23" y="111"/>
                  </a:lnTo>
                  <a:lnTo>
                    <a:pt x="28" y="115"/>
                  </a:lnTo>
                  <a:lnTo>
                    <a:pt x="34" y="118"/>
                  </a:lnTo>
                  <a:lnTo>
                    <a:pt x="40" y="121"/>
                  </a:lnTo>
                  <a:lnTo>
                    <a:pt x="47" y="123"/>
                  </a:lnTo>
                  <a:lnTo>
                    <a:pt x="53" y="125"/>
                  </a:lnTo>
                  <a:lnTo>
                    <a:pt x="60" y="126"/>
                  </a:lnTo>
                  <a:lnTo>
                    <a:pt x="66" y="126"/>
                  </a:lnTo>
                  <a:lnTo>
                    <a:pt x="74" y="126"/>
                  </a:lnTo>
                  <a:lnTo>
                    <a:pt x="80" y="125"/>
                  </a:lnTo>
                  <a:lnTo>
                    <a:pt x="86" y="124"/>
                  </a:lnTo>
                  <a:lnTo>
                    <a:pt x="92" y="122"/>
                  </a:lnTo>
                  <a:lnTo>
                    <a:pt x="99" y="120"/>
                  </a:lnTo>
                  <a:lnTo>
                    <a:pt x="104" y="117"/>
                  </a:lnTo>
                  <a:lnTo>
                    <a:pt x="109" y="113"/>
                  </a:lnTo>
                  <a:lnTo>
                    <a:pt x="114" y="110"/>
                  </a:lnTo>
                  <a:lnTo>
                    <a:pt x="119" y="104"/>
                  </a:lnTo>
                  <a:lnTo>
                    <a:pt x="123" y="100"/>
                  </a:lnTo>
                  <a:lnTo>
                    <a:pt x="127" y="95"/>
                  </a:lnTo>
                  <a:lnTo>
                    <a:pt x="130" y="89"/>
                  </a:lnTo>
                  <a:lnTo>
                    <a:pt x="132" y="82"/>
                  </a:lnTo>
                  <a:lnTo>
                    <a:pt x="134" y="77"/>
                  </a:lnTo>
                  <a:lnTo>
                    <a:pt x="135" y="71"/>
                  </a:lnTo>
                  <a:lnTo>
                    <a:pt x="136" y="65"/>
                  </a:lnTo>
                  <a:lnTo>
                    <a:pt x="135" y="58"/>
                  </a:lnTo>
                  <a:lnTo>
                    <a:pt x="135" y="52"/>
                  </a:lnTo>
                  <a:lnTo>
                    <a:pt x="133" y="46"/>
                  </a:lnTo>
                  <a:lnTo>
                    <a:pt x="131" y="41"/>
                  </a:lnTo>
                  <a:lnTo>
                    <a:pt x="129" y="34"/>
                  </a:lnTo>
                  <a:lnTo>
                    <a:pt x="126" y="29"/>
                  </a:lnTo>
                  <a:lnTo>
                    <a:pt x="122" y="25"/>
                  </a:lnTo>
                  <a:lnTo>
                    <a:pt x="117" y="20"/>
                  </a:lnTo>
                  <a:lnTo>
                    <a:pt x="112" y="16"/>
                  </a:lnTo>
                  <a:lnTo>
                    <a:pt x="107" y="12"/>
                  </a:lnTo>
                  <a:lnTo>
                    <a:pt x="102" y="8"/>
                  </a:lnTo>
                  <a:lnTo>
                    <a:pt x="96" y="5"/>
                  </a:lnTo>
                  <a:lnTo>
                    <a:pt x="89" y="3"/>
                  </a:lnTo>
                  <a:lnTo>
                    <a:pt x="82" y="2"/>
                  </a:lnTo>
                  <a:lnTo>
                    <a:pt x="76" y="1"/>
                  </a:lnTo>
                  <a:lnTo>
                    <a:pt x="70" y="0"/>
                  </a:lnTo>
                  <a:lnTo>
                    <a:pt x="62" y="0"/>
                  </a:lnTo>
                  <a:lnTo>
                    <a:pt x="56" y="1"/>
                  </a:lnTo>
                  <a:lnTo>
                    <a:pt x="50" y="3"/>
                  </a:lnTo>
                  <a:lnTo>
                    <a:pt x="43" y="4"/>
                  </a:lnTo>
                  <a:lnTo>
                    <a:pt x="37" y="7"/>
                  </a:lnTo>
                  <a:lnTo>
                    <a:pt x="31" y="10"/>
                  </a:lnTo>
                  <a:lnTo>
                    <a:pt x="26" y="14"/>
                  </a:lnTo>
                  <a:lnTo>
                    <a:pt x="20" y="18"/>
                  </a:lnTo>
                  <a:lnTo>
                    <a:pt x="16" y="22"/>
                  </a:lnTo>
                  <a:lnTo>
                    <a:pt x="12" y="27"/>
                  </a:lnTo>
                  <a:lnTo>
                    <a:pt x="8" y="32"/>
                  </a:lnTo>
                  <a:lnTo>
                    <a:pt x="5" y="38"/>
                  </a:lnTo>
                  <a:lnTo>
                    <a:pt x="3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0" name="Freeform 256"/>
            <p:cNvSpPr>
              <a:spLocks/>
            </p:cNvSpPr>
            <p:nvPr/>
          </p:nvSpPr>
          <p:spPr bwMode="auto">
            <a:xfrm>
              <a:off x="4211638" y="2819401"/>
              <a:ext cx="223838" cy="182563"/>
            </a:xfrm>
            <a:custGeom>
              <a:avLst/>
              <a:gdLst/>
              <a:ahLst/>
              <a:cxnLst>
                <a:cxn ang="0">
                  <a:pos x="978" y="8"/>
                </a:cxn>
                <a:cxn ang="0">
                  <a:pos x="983" y="69"/>
                </a:cxn>
                <a:cxn ang="0">
                  <a:pos x="985" y="145"/>
                </a:cxn>
                <a:cxn ang="0">
                  <a:pos x="985" y="207"/>
                </a:cxn>
                <a:cxn ang="0">
                  <a:pos x="982" y="274"/>
                </a:cxn>
                <a:cxn ang="0">
                  <a:pos x="976" y="343"/>
                </a:cxn>
                <a:cxn ang="0">
                  <a:pos x="964" y="417"/>
                </a:cxn>
                <a:cxn ang="0">
                  <a:pos x="949" y="489"/>
                </a:cxn>
                <a:cxn ang="0">
                  <a:pos x="926" y="557"/>
                </a:cxn>
                <a:cxn ang="0">
                  <a:pos x="897" y="622"/>
                </a:cxn>
                <a:cxn ang="0">
                  <a:pos x="858" y="681"/>
                </a:cxn>
                <a:cxn ang="0">
                  <a:pos x="812" y="730"/>
                </a:cxn>
                <a:cxn ang="0">
                  <a:pos x="756" y="767"/>
                </a:cxn>
                <a:cxn ang="0">
                  <a:pos x="688" y="793"/>
                </a:cxn>
                <a:cxn ang="0">
                  <a:pos x="643" y="801"/>
                </a:cxn>
                <a:cxn ang="0">
                  <a:pos x="611" y="804"/>
                </a:cxn>
                <a:cxn ang="0">
                  <a:pos x="575" y="804"/>
                </a:cxn>
                <a:cxn ang="0">
                  <a:pos x="533" y="802"/>
                </a:cxn>
                <a:cxn ang="0">
                  <a:pos x="484" y="794"/>
                </a:cxn>
                <a:cxn ang="0">
                  <a:pos x="429" y="782"/>
                </a:cxn>
                <a:cxn ang="0">
                  <a:pos x="372" y="761"/>
                </a:cxn>
                <a:cxn ang="0">
                  <a:pos x="314" y="731"/>
                </a:cxn>
                <a:cxn ang="0">
                  <a:pos x="255" y="690"/>
                </a:cxn>
                <a:cxn ang="0">
                  <a:pos x="199" y="637"/>
                </a:cxn>
                <a:cxn ang="0">
                  <a:pos x="146" y="569"/>
                </a:cxn>
                <a:cxn ang="0">
                  <a:pos x="99" y="486"/>
                </a:cxn>
                <a:cxn ang="0">
                  <a:pos x="58" y="387"/>
                </a:cxn>
                <a:cxn ang="0">
                  <a:pos x="27" y="268"/>
                </a:cxn>
                <a:cxn ang="0">
                  <a:pos x="6" y="129"/>
                </a:cxn>
                <a:cxn ang="0">
                  <a:pos x="74" y="31"/>
                </a:cxn>
                <a:cxn ang="0">
                  <a:pos x="76" y="65"/>
                </a:cxn>
                <a:cxn ang="0">
                  <a:pos x="86" y="153"/>
                </a:cxn>
                <a:cxn ang="0">
                  <a:pos x="96" y="211"/>
                </a:cxn>
                <a:cxn ang="0">
                  <a:pos x="110" y="276"/>
                </a:cxn>
                <a:cxn ang="0">
                  <a:pos x="129" y="344"/>
                </a:cxn>
                <a:cxn ang="0">
                  <a:pos x="153" y="414"/>
                </a:cxn>
                <a:cxn ang="0">
                  <a:pos x="184" y="483"/>
                </a:cxn>
                <a:cxn ang="0">
                  <a:pos x="223" y="549"/>
                </a:cxn>
                <a:cxn ang="0">
                  <a:pos x="270" y="609"/>
                </a:cxn>
                <a:cxn ang="0">
                  <a:pos x="325" y="661"/>
                </a:cxn>
                <a:cxn ang="0">
                  <a:pos x="389" y="701"/>
                </a:cxn>
                <a:cxn ang="0">
                  <a:pos x="464" y="730"/>
                </a:cxn>
                <a:cxn ang="0">
                  <a:pos x="549" y="742"/>
                </a:cxn>
                <a:cxn ang="0">
                  <a:pos x="647" y="737"/>
                </a:cxn>
                <a:cxn ang="0">
                  <a:pos x="662" y="733"/>
                </a:cxn>
                <a:cxn ang="0">
                  <a:pos x="702" y="715"/>
                </a:cxn>
                <a:cxn ang="0">
                  <a:pos x="727" y="700"/>
                </a:cxn>
                <a:cxn ang="0">
                  <a:pos x="755" y="680"/>
                </a:cxn>
                <a:cxn ang="0">
                  <a:pos x="783" y="653"/>
                </a:cxn>
                <a:cxn ang="0">
                  <a:pos x="812" y="621"/>
                </a:cxn>
                <a:cxn ang="0">
                  <a:pos x="839" y="580"/>
                </a:cxn>
                <a:cxn ang="0">
                  <a:pos x="865" y="532"/>
                </a:cxn>
                <a:cxn ang="0">
                  <a:pos x="886" y="476"/>
                </a:cxn>
                <a:cxn ang="0">
                  <a:pos x="903" y="410"/>
                </a:cxn>
                <a:cxn ang="0">
                  <a:pos x="914" y="334"/>
                </a:cxn>
                <a:cxn ang="0">
                  <a:pos x="918" y="247"/>
                </a:cxn>
                <a:cxn ang="0">
                  <a:pos x="912" y="149"/>
                </a:cxn>
                <a:cxn ang="0">
                  <a:pos x="898" y="39"/>
                </a:cxn>
              </a:cxnLst>
              <a:rect l="0" t="0" r="r" b="b"/>
              <a:pathLst>
                <a:path w="985" h="804">
                  <a:moveTo>
                    <a:pt x="977" y="0"/>
                  </a:moveTo>
                  <a:lnTo>
                    <a:pt x="978" y="8"/>
                  </a:lnTo>
                  <a:lnTo>
                    <a:pt x="980" y="32"/>
                  </a:lnTo>
                  <a:lnTo>
                    <a:pt x="983" y="69"/>
                  </a:lnTo>
                  <a:lnTo>
                    <a:pt x="985" y="118"/>
                  </a:lnTo>
                  <a:lnTo>
                    <a:pt x="985" y="145"/>
                  </a:lnTo>
                  <a:lnTo>
                    <a:pt x="985" y="175"/>
                  </a:lnTo>
                  <a:lnTo>
                    <a:pt x="985" y="207"/>
                  </a:lnTo>
                  <a:lnTo>
                    <a:pt x="984" y="239"/>
                  </a:lnTo>
                  <a:lnTo>
                    <a:pt x="982" y="274"/>
                  </a:lnTo>
                  <a:lnTo>
                    <a:pt x="980" y="308"/>
                  </a:lnTo>
                  <a:lnTo>
                    <a:pt x="976" y="343"/>
                  </a:lnTo>
                  <a:lnTo>
                    <a:pt x="971" y="380"/>
                  </a:lnTo>
                  <a:lnTo>
                    <a:pt x="964" y="417"/>
                  </a:lnTo>
                  <a:lnTo>
                    <a:pt x="957" y="452"/>
                  </a:lnTo>
                  <a:lnTo>
                    <a:pt x="949" y="489"/>
                  </a:lnTo>
                  <a:lnTo>
                    <a:pt x="938" y="523"/>
                  </a:lnTo>
                  <a:lnTo>
                    <a:pt x="926" y="557"/>
                  </a:lnTo>
                  <a:lnTo>
                    <a:pt x="912" y="591"/>
                  </a:lnTo>
                  <a:lnTo>
                    <a:pt x="897" y="622"/>
                  </a:lnTo>
                  <a:lnTo>
                    <a:pt x="879" y="652"/>
                  </a:lnTo>
                  <a:lnTo>
                    <a:pt x="858" y="681"/>
                  </a:lnTo>
                  <a:lnTo>
                    <a:pt x="836" y="707"/>
                  </a:lnTo>
                  <a:lnTo>
                    <a:pt x="812" y="730"/>
                  </a:lnTo>
                  <a:lnTo>
                    <a:pt x="785" y="751"/>
                  </a:lnTo>
                  <a:lnTo>
                    <a:pt x="756" y="767"/>
                  </a:lnTo>
                  <a:lnTo>
                    <a:pt x="723" y="782"/>
                  </a:lnTo>
                  <a:lnTo>
                    <a:pt x="688" y="793"/>
                  </a:lnTo>
                  <a:lnTo>
                    <a:pt x="650" y="800"/>
                  </a:lnTo>
                  <a:lnTo>
                    <a:pt x="643" y="801"/>
                  </a:lnTo>
                  <a:lnTo>
                    <a:pt x="624" y="803"/>
                  </a:lnTo>
                  <a:lnTo>
                    <a:pt x="611" y="804"/>
                  </a:lnTo>
                  <a:lnTo>
                    <a:pt x="594" y="804"/>
                  </a:lnTo>
                  <a:lnTo>
                    <a:pt x="575" y="804"/>
                  </a:lnTo>
                  <a:lnTo>
                    <a:pt x="556" y="803"/>
                  </a:lnTo>
                  <a:lnTo>
                    <a:pt x="533" y="802"/>
                  </a:lnTo>
                  <a:lnTo>
                    <a:pt x="509" y="799"/>
                  </a:lnTo>
                  <a:lnTo>
                    <a:pt x="484" y="794"/>
                  </a:lnTo>
                  <a:lnTo>
                    <a:pt x="456" y="789"/>
                  </a:lnTo>
                  <a:lnTo>
                    <a:pt x="429" y="782"/>
                  </a:lnTo>
                  <a:lnTo>
                    <a:pt x="401" y="772"/>
                  </a:lnTo>
                  <a:lnTo>
                    <a:pt x="372" y="761"/>
                  </a:lnTo>
                  <a:lnTo>
                    <a:pt x="343" y="746"/>
                  </a:lnTo>
                  <a:lnTo>
                    <a:pt x="314" y="731"/>
                  </a:lnTo>
                  <a:lnTo>
                    <a:pt x="283" y="712"/>
                  </a:lnTo>
                  <a:lnTo>
                    <a:pt x="255" y="690"/>
                  </a:lnTo>
                  <a:lnTo>
                    <a:pt x="226" y="665"/>
                  </a:lnTo>
                  <a:lnTo>
                    <a:pt x="199" y="637"/>
                  </a:lnTo>
                  <a:lnTo>
                    <a:pt x="172" y="604"/>
                  </a:lnTo>
                  <a:lnTo>
                    <a:pt x="146" y="569"/>
                  </a:lnTo>
                  <a:lnTo>
                    <a:pt x="122" y="530"/>
                  </a:lnTo>
                  <a:lnTo>
                    <a:pt x="99" y="486"/>
                  </a:lnTo>
                  <a:lnTo>
                    <a:pt x="77" y="438"/>
                  </a:lnTo>
                  <a:lnTo>
                    <a:pt x="58" y="387"/>
                  </a:lnTo>
                  <a:lnTo>
                    <a:pt x="41" y="330"/>
                  </a:lnTo>
                  <a:lnTo>
                    <a:pt x="27" y="268"/>
                  </a:lnTo>
                  <a:lnTo>
                    <a:pt x="14" y="201"/>
                  </a:lnTo>
                  <a:lnTo>
                    <a:pt x="6" y="129"/>
                  </a:lnTo>
                  <a:lnTo>
                    <a:pt x="0" y="52"/>
                  </a:lnTo>
                  <a:lnTo>
                    <a:pt x="74" y="31"/>
                  </a:lnTo>
                  <a:lnTo>
                    <a:pt x="75" y="41"/>
                  </a:lnTo>
                  <a:lnTo>
                    <a:pt x="76" y="65"/>
                  </a:lnTo>
                  <a:lnTo>
                    <a:pt x="80" y="103"/>
                  </a:lnTo>
                  <a:lnTo>
                    <a:pt x="86" y="153"/>
                  </a:lnTo>
                  <a:lnTo>
                    <a:pt x="90" y="182"/>
                  </a:lnTo>
                  <a:lnTo>
                    <a:pt x="96" y="211"/>
                  </a:lnTo>
                  <a:lnTo>
                    <a:pt x="102" y="243"/>
                  </a:lnTo>
                  <a:lnTo>
                    <a:pt x="110" y="276"/>
                  </a:lnTo>
                  <a:lnTo>
                    <a:pt x="118" y="310"/>
                  </a:lnTo>
                  <a:lnTo>
                    <a:pt x="129" y="344"/>
                  </a:lnTo>
                  <a:lnTo>
                    <a:pt x="140" y="379"/>
                  </a:lnTo>
                  <a:lnTo>
                    <a:pt x="153" y="414"/>
                  </a:lnTo>
                  <a:lnTo>
                    <a:pt x="169" y="449"/>
                  </a:lnTo>
                  <a:lnTo>
                    <a:pt x="184" y="483"/>
                  </a:lnTo>
                  <a:lnTo>
                    <a:pt x="203" y="517"/>
                  </a:lnTo>
                  <a:lnTo>
                    <a:pt x="223" y="549"/>
                  </a:lnTo>
                  <a:lnTo>
                    <a:pt x="245" y="579"/>
                  </a:lnTo>
                  <a:lnTo>
                    <a:pt x="270" y="609"/>
                  </a:lnTo>
                  <a:lnTo>
                    <a:pt x="296" y="636"/>
                  </a:lnTo>
                  <a:lnTo>
                    <a:pt x="325" y="661"/>
                  </a:lnTo>
                  <a:lnTo>
                    <a:pt x="355" y="683"/>
                  </a:lnTo>
                  <a:lnTo>
                    <a:pt x="389" y="701"/>
                  </a:lnTo>
                  <a:lnTo>
                    <a:pt x="425" y="717"/>
                  </a:lnTo>
                  <a:lnTo>
                    <a:pt x="464" y="730"/>
                  </a:lnTo>
                  <a:lnTo>
                    <a:pt x="505" y="738"/>
                  </a:lnTo>
                  <a:lnTo>
                    <a:pt x="549" y="742"/>
                  </a:lnTo>
                  <a:lnTo>
                    <a:pt x="597" y="742"/>
                  </a:lnTo>
                  <a:lnTo>
                    <a:pt x="647" y="737"/>
                  </a:lnTo>
                  <a:lnTo>
                    <a:pt x="652" y="736"/>
                  </a:lnTo>
                  <a:lnTo>
                    <a:pt x="662" y="733"/>
                  </a:lnTo>
                  <a:lnTo>
                    <a:pt x="680" y="726"/>
                  </a:lnTo>
                  <a:lnTo>
                    <a:pt x="702" y="715"/>
                  </a:lnTo>
                  <a:lnTo>
                    <a:pt x="713" y="709"/>
                  </a:lnTo>
                  <a:lnTo>
                    <a:pt x="727" y="700"/>
                  </a:lnTo>
                  <a:lnTo>
                    <a:pt x="740" y="691"/>
                  </a:lnTo>
                  <a:lnTo>
                    <a:pt x="755" y="680"/>
                  </a:lnTo>
                  <a:lnTo>
                    <a:pt x="768" y="668"/>
                  </a:lnTo>
                  <a:lnTo>
                    <a:pt x="783" y="653"/>
                  </a:lnTo>
                  <a:lnTo>
                    <a:pt x="798" y="638"/>
                  </a:lnTo>
                  <a:lnTo>
                    <a:pt x="812" y="621"/>
                  </a:lnTo>
                  <a:lnTo>
                    <a:pt x="826" y="601"/>
                  </a:lnTo>
                  <a:lnTo>
                    <a:pt x="839" y="580"/>
                  </a:lnTo>
                  <a:lnTo>
                    <a:pt x="853" y="557"/>
                  </a:lnTo>
                  <a:lnTo>
                    <a:pt x="865" y="532"/>
                  </a:lnTo>
                  <a:lnTo>
                    <a:pt x="876" y="505"/>
                  </a:lnTo>
                  <a:lnTo>
                    <a:pt x="886" y="476"/>
                  </a:lnTo>
                  <a:lnTo>
                    <a:pt x="896" y="444"/>
                  </a:lnTo>
                  <a:lnTo>
                    <a:pt x="903" y="410"/>
                  </a:lnTo>
                  <a:lnTo>
                    <a:pt x="909" y="374"/>
                  </a:lnTo>
                  <a:lnTo>
                    <a:pt x="914" y="334"/>
                  </a:lnTo>
                  <a:lnTo>
                    <a:pt x="916" y="292"/>
                  </a:lnTo>
                  <a:lnTo>
                    <a:pt x="918" y="247"/>
                  </a:lnTo>
                  <a:lnTo>
                    <a:pt x="916" y="199"/>
                  </a:lnTo>
                  <a:lnTo>
                    <a:pt x="912" y="149"/>
                  </a:lnTo>
                  <a:lnTo>
                    <a:pt x="907" y="96"/>
                  </a:lnTo>
                  <a:lnTo>
                    <a:pt x="898" y="39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1" name="Freeform 257"/>
            <p:cNvSpPr>
              <a:spLocks/>
            </p:cNvSpPr>
            <p:nvPr/>
          </p:nvSpPr>
          <p:spPr bwMode="auto">
            <a:xfrm>
              <a:off x="4213225" y="2762251"/>
              <a:ext cx="260350" cy="101600"/>
            </a:xfrm>
            <a:custGeom>
              <a:avLst/>
              <a:gdLst/>
              <a:ahLst/>
              <a:cxnLst>
                <a:cxn ang="0">
                  <a:pos x="1148" y="0"/>
                </a:cxn>
                <a:cxn ang="0">
                  <a:pos x="1144" y="9"/>
                </a:cxn>
                <a:cxn ang="0">
                  <a:pos x="1134" y="32"/>
                </a:cxn>
                <a:cxn ang="0">
                  <a:pos x="1125" y="48"/>
                </a:cxn>
                <a:cxn ang="0">
                  <a:pos x="1115" y="67"/>
                </a:cxn>
                <a:cxn ang="0">
                  <a:pos x="1103" y="89"/>
                </a:cxn>
                <a:cxn ang="0">
                  <a:pos x="1089" y="112"/>
                </a:cxn>
                <a:cxn ang="0">
                  <a:pos x="1072" y="136"/>
                </a:cxn>
                <a:cxn ang="0">
                  <a:pos x="1054" y="162"/>
                </a:cxn>
                <a:cxn ang="0">
                  <a:pos x="1033" y="189"/>
                </a:cxn>
                <a:cxn ang="0">
                  <a:pos x="1011" y="216"/>
                </a:cxn>
                <a:cxn ang="0">
                  <a:pos x="984" y="244"/>
                </a:cxn>
                <a:cxn ang="0">
                  <a:pos x="957" y="271"/>
                </a:cxn>
                <a:cxn ang="0">
                  <a:pos x="927" y="298"/>
                </a:cxn>
                <a:cxn ang="0">
                  <a:pos x="895" y="323"/>
                </a:cxn>
                <a:cxn ang="0">
                  <a:pos x="859" y="347"/>
                </a:cxn>
                <a:cxn ang="0">
                  <a:pos x="822" y="370"/>
                </a:cxn>
                <a:cxn ang="0">
                  <a:pos x="782" y="391"/>
                </a:cxn>
                <a:cxn ang="0">
                  <a:pos x="739" y="408"/>
                </a:cxn>
                <a:cxn ang="0">
                  <a:pos x="693" y="424"/>
                </a:cxn>
                <a:cxn ang="0">
                  <a:pos x="645" y="436"/>
                </a:cxn>
                <a:cxn ang="0">
                  <a:pos x="594" y="445"/>
                </a:cxn>
                <a:cxn ang="0">
                  <a:pos x="540" y="450"/>
                </a:cxn>
                <a:cxn ang="0">
                  <a:pos x="484" y="451"/>
                </a:cxn>
                <a:cxn ang="0">
                  <a:pos x="423" y="447"/>
                </a:cxn>
                <a:cxn ang="0">
                  <a:pos x="361" y="439"/>
                </a:cxn>
                <a:cxn ang="0">
                  <a:pos x="295" y="424"/>
                </a:cxn>
                <a:cxn ang="0">
                  <a:pos x="226" y="405"/>
                </a:cxn>
                <a:cxn ang="0">
                  <a:pos x="154" y="379"/>
                </a:cxn>
                <a:cxn ang="0">
                  <a:pos x="78" y="348"/>
                </a:cxn>
                <a:cxn ang="0">
                  <a:pos x="0" y="309"/>
                </a:cxn>
                <a:cxn ang="0">
                  <a:pos x="51" y="253"/>
                </a:cxn>
                <a:cxn ang="0">
                  <a:pos x="59" y="257"/>
                </a:cxn>
                <a:cxn ang="0">
                  <a:pos x="83" y="269"/>
                </a:cxn>
                <a:cxn ang="0">
                  <a:pos x="122" y="285"/>
                </a:cxn>
                <a:cxn ang="0">
                  <a:pos x="172" y="305"/>
                </a:cxn>
                <a:cxn ang="0">
                  <a:pos x="201" y="316"/>
                </a:cxn>
                <a:cxn ang="0">
                  <a:pos x="232" y="327"/>
                </a:cxn>
                <a:cxn ang="0">
                  <a:pos x="266" y="336"/>
                </a:cxn>
                <a:cxn ang="0">
                  <a:pos x="302" y="346"/>
                </a:cxn>
                <a:cxn ang="0">
                  <a:pos x="339" y="355"/>
                </a:cxn>
                <a:cxn ang="0">
                  <a:pos x="377" y="363"/>
                </a:cxn>
                <a:cxn ang="0">
                  <a:pos x="418" y="369"/>
                </a:cxn>
                <a:cxn ang="0">
                  <a:pos x="459" y="374"/>
                </a:cxn>
                <a:cxn ang="0">
                  <a:pos x="500" y="377"/>
                </a:cxn>
                <a:cxn ang="0">
                  <a:pos x="542" y="377"/>
                </a:cxn>
                <a:cxn ang="0">
                  <a:pos x="585" y="376"/>
                </a:cxn>
                <a:cxn ang="0">
                  <a:pos x="628" y="371"/>
                </a:cxn>
                <a:cxn ang="0">
                  <a:pos x="670" y="364"/>
                </a:cxn>
                <a:cxn ang="0">
                  <a:pos x="713" y="353"/>
                </a:cxn>
                <a:cxn ang="0">
                  <a:pos x="754" y="340"/>
                </a:cxn>
                <a:cxn ang="0">
                  <a:pos x="796" y="322"/>
                </a:cxn>
                <a:cxn ang="0">
                  <a:pos x="835" y="300"/>
                </a:cxn>
                <a:cxn ang="0">
                  <a:pos x="874" y="274"/>
                </a:cxn>
                <a:cxn ang="0">
                  <a:pos x="910" y="244"/>
                </a:cxn>
                <a:cxn ang="0">
                  <a:pos x="946" y="208"/>
                </a:cxn>
                <a:cxn ang="0">
                  <a:pos x="979" y="168"/>
                </a:cxn>
                <a:cxn ang="0">
                  <a:pos x="1011" y="122"/>
                </a:cxn>
                <a:cxn ang="0">
                  <a:pos x="1040" y="71"/>
                </a:cxn>
                <a:cxn ang="0">
                  <a:pos x="1066" y="14"/>
                </a:cxn>
                <a:cxn ang="0">
                  <a:pos x="1148" y="0"/>
                </a:cxn>
              </a:cxnLst>
              <a:rect l="0" t="0" r="r" b="b"/>
              <a:pathLst>
                <a:path w="1148" h="451">
                  <a:moveTo>
                    <a:pt x="1148" y="0"/>
                  </a:moveTo>
                  <a:lnTo>
                    <a:pt x="1144" y="9"/>
                  </a:lnTo>
                  <a:lnTo>
                    <a:pt x="1134" y="32"/>
                  </a:lnTo>
                  <a:lnTo>
                    <a:pt x="1125" y="48"/>
                  </a:lnTo>
                  <a:lnTo>
                    <a:pt x="1115" y="67"/>
                  </a:lnTo>
                  <a:lnTo>
                    <a:pt x="1103" y="89"/>
                  </a:lnTo>
                  <a:lnTo>
                    <a:pt x="1089" y="112"/>
                  </a:lnTo>
                  <a:lnTo>
                    <a:pt x="1072" y="136"/>
                  </a:lnTo>
                  <a:lnTo>
                    <a:pt x="1054" y="162"/>
                  </a:lnTo>
                  <a:lnTo>
                    <a:pt x="1033" y="189"/>
                  </a:lnTo>
                  <a:lnTo>
                    <a:pt x="1011" y="216"/>
                  </a:lnTo>
                  <a:lnTo>
                    <a:pt x="984" y="244"/>
                  </a:lnTo>
                  <a:lnTo>
                    <a:pt x="957" y="271"/>
                  </a:lnTo>
                  <a:lnTo>
                    <a:pt x="927" y="298"/>
                  </a:lnTo>
                  <a:lnTo>
                    <a:pt x="895" y="323"/>
                  </a:lnTo>
                  <a:lnTo>
                    <a:pt x="859" y="347"/>
                  </a:lnTo>
                  <a:lnTo>
                    <a:pt x="822" y="370"/>
                  </a:lnTo>
                  <a:lnTo>
                    <a:pt x="782" y="391"/>
                  </a:lnTo>
                  <a:lnTo>
                    <a:pt x="739" y="408"/>
                  </a:lnTo>
                  <a:lnTo>
                    <a:pt x="693" y="424"/>
                  </a:lnTo>
                  <a:lnTo>
                    <a:pt x="645" y="436"/>
                  </a:lnTo>
                  <a:lnTo>
                    <a:pt x="594" y="445"/>
                  </a:lnTo>
                  <a:lnTo>
                    <a:pt x="540" y="450"/>
                  </a:lnTo>
                  <a:lnTo>
                    <a:pt x="484" y="451"/>
                  </a:lnTo>
                  <a:lnTo>
                    <a:pt x="423" y="447"/>
                  </a:lnTo>
                  <a:lnTo>
                    <a:pt x="361" y="439"/>
                  </a:lnTo>
                  <a:lnTo>
                    <a:pt x="295" y="424"/>
                  </a:lnTo>
                  <a:lnTo>
                    <a:pt x="226" y="405"/>
                  </a:lnTo>
                  <a:lnTo>
                    <a:pt x="154" y="379"/>
                  </a:lnTo>
                  <a:lnTo>
                    <a:pt x="78" y="348"/>
                  </a:lnTo>
                  <a:lnTo>
                    <a:pt x="0" y="309"/>
                  </a:lnTo>
                  <a:lnTo>
                    <a:pt x="51" y="253"/>
                  </a:lnTo>
                  <a:lnTo>
                    <a:pt x="59" y="257"/>
                  </a:lnTo>
                  <a:lnTo>
                    <a:pt x="83" y="269"/>
                  </a:lnTo>
                  <a:lnTo>
                    <a:pt x="122" y="285"/>
                  </a:lnTo>
                  <a:lnTo>
                    <a:pt x="172" y="305"/>
                  </a:lnTo>
                  <a:lnTo>
                    <a:pt x="201" y="316"/>
                  </a:lnTo>
                  <a:lnTo>
                    <a:pt x="232" y="327"/>
                  </a:lnTo>
                  <a:lnTo>
                    <a:pt x="266" y="336"/>
                  </a:lnTo>
                  <a:lnTo>
                    <a:pt x="302" y="346"/>
                  </a:lnTo>
                  <a:lnTo>
                    <a:pt x="339" y="355"/>
                  </a:lnTo>
                  <a:lnTo>
                    <a:pt x="377" y="363"/>
                  </a:lnTo>
                  <a:lnTo>
                    <a:pt x="418" y="369"/>
                  </a:lnTo>
                  <a:lnTo>
                    <a:pt x="459" y="374"/>
                  </a:lnTo>
                  <a:lnTo>
                    <a:pt x="500" y="377"/>
                  </a:lnTo>
                  <a:lnTo>
                    <a:pt x="542" y="377"/>
                  </a:lnTo>
                  <a:lnTo>
                    <a:pt x="585" y="376"/>
                  </a:lnTo>
                  <a:lnTo>
                    <a:pt x="628" y="371"/>
                  </a:lnTo>
                  <a:lnTo>
                    <a:pt x="670" y="364"/>
                  </a:lnTo>
                  <a:lnTo>
                    <a:pt x="713" y="353"/>
                  </a:lnTo>
                  <a:lnTo>
                    <a:pt x="754" y="340"/>
                  </a:lnTo>
                  <a:lnTo>
                    <a:pt x="796" y="322"/>
                  </a:lnTo>
                  <a:lnTo>
                    <a:pt x="835" y="300"/>
                  </a:lnTo>
                  <a:lnTo>
                    <a:pt x="874" y="274"/>
                  </a:lnTo>
                  <a:lnTo>
                    <a:pt x="910" y="244"/>
                  </a:lnTo>
                  <a:lnTo>
                    <a:pt x="946" y="208"/>
                  </a:lnTo>
                  <a:lnTo>
                    <a:pt x="979" y="168"/>
                  </a:lnTo>
                  <a:lnTo>
                    <a:pt x="1011" y="122"/>
                  </a:lnTo>
                  <a:lnTo>
                    <a:pt x="1040" y="71"/>
                  </a:lnTo>
                  <a:lnTo>
                    <a:pt x="1066" y="14"/>
                  </a:lnTo>
                  <a:lnTo>
                    <a:pt x="114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2" name="Freeform 258"/>
            <p:cNvSpPr>
              <a:spLocks/>
            </p:cNvSpPr>
            <p:nvPr/>
          </p:nvSpPr>
          <p:spPr bwMode="auto">
            <a:xfrm>
              <a:off x="3375025" y="2786063"/>
              <a:ext cx="547688" cy="722313"/>
            </a:xfrm>
            <a:custGeom>
              <a:avLst/>
              <a:gdLst/>
              <a:ahLst/>
              <a:cxnLst>
                <a:cxn ang="0">
                  <a:pos x="1790" y="2249"/>
                </a:cxn>
                <a:cxn ang="0">
                  <a:pos x="1660" y="2367"/>
                </a:cxn>
                <a:cxn ang="0">
                  <a:pos x="1539" y="2382"/>
                </a:cxn>
                <a:cxn ang="0">
                  <a:pos x="1471" y="2198"/>
                </a:cxn>
                <a:cxn ang="0">
                  <a:pos x="1409" y="1481"/>
                </a:cxn>
                <a:cxn ang="0">
                  <a:pos x="1344" y="920"/>
                </a:cxn>
                <a:cxn ang="0">
                  <a:pos x="1234" y="425"/>
                </a:cxn>
                <a:cxn ang="0">
                  <a:pos x="1085" y="141"/>
                </a:cxn>
                <a:cxn ang="0">
                  <a:pos x="873" y="46"/>
                </a:cxn>
                <a:cxn ang="0">
                  <a:pos x="646" y="2"/>
                </a:cxn>
                <a:cxn ang="0">
                  <a:pos x="375" y="31"/>
                </a:cxn>
                <a:cxn ang="0">
                  <a:pos x="162" y="146"/>
                </a:cxn>
                <a:cxn ang="0">
                  <a:pos x="99" y="239"/>
                </a:cxn>
                <a:cxn ang="0">
                  <a:pos x="123" y="298"/>
                </a:cxn>
                <a:cxn ang="0">
                  <a:pos x="260" y="292"/>
                </a:cxn>
                <a:cxn ang="0">
                  <a:pos x="412" y="229"/>
                </a:cxn>
                <a:cxn ang="0">
                  <a:pos x="562" y="220"/>
                </a:cxn>
                <a:cxn ang="0">
                  <a:pos x="711" y="291"/>
                </a:cxn>
                <a:cxn ang="0">
                  <a:pos x="552" y="288"/>
                </a:cxn>
                <a:cxn ang="0">
                  <a:pos x="374" y="306"/>
                </a:cxn>
                <a:cxn ang="0">
                  <a:pos x="177" y="383"/>
                </a:cxn>
                <a:cxn ang="0">
                  <a:pos x="12" y="528"/>
                </a:cxn>
                <a:cxn ang="0">
                  <a:pos x="38" y="603"/>
                </a:cxn>
                <a:cxn ang="0">
                  <a:pos x="192" y="608"/>
                </a:cxn>
                <a:cxn ang="0">
                  <a:pos x="447" y="564"/>
                </a:cxn>
                <a:cxn ang="0">
                  <a:pos x="581" y="553"/>
                </a:cxn>
                <a:cxn ang="0">
                  <a:pos x="739" y="576"/>
                </a:cxn>
                <a:cxn ang="0">
                  <a:pos x="789" y="612"/>
                </a:cxn>
                <a:cxn ang="0">
                  <a:pos x="579" y="634"/>
                </a:cxn>
                <a:cxn ang="0">
                  <a:pos x="364" y="710"/>
                </a:cxn>
                <a:cxn ang="0">
                  <a:pos x="197" y="807"/>
                </a:cxn>
                <a:cxn ang="0">
                  <a:pos x="181" y="873"/>
                </a:cxn>
                <a:cxn ang="0">
                  <a:pos x="274" y="908"/>
                </a:cxn>
                <a:cxn ang="0">
                  <a:pos x="503" y="927"/>
                </a:cxn>
                <a:cxn ang="0">
                  <a:pos x="688" y="946"/>
                </a:cxn>
                <a:cxn ang="0">
                  <a:pos x="767" y="985"/>
                </a:cxn>
                <a:cxn ang="0">
                  <a:pos x="606" y="990"/>
                </a:cxn>
                <a:cxn ang="0">
                  <a:pos x="503" y="1017"/>
                </a:cxn>
                <a:cxn ang="0">
                  <a:pos x="439" y="1085"/>
                </a:cxn>
                <a:cxn ang="0">
                  <a:pos x="445" y="1175"/>
                </a:cxn>
                <a:cxn ang="0">
                  <a:pos x="500" y="1211"/>
                </a:cxn>
                <a:cxn ang="0">
                  <a:pos x="628" y="1206"/>
                </a:cxn>
                <a:cxn ang="0">
                  <a:pos x="759" y="1222"/>
                </a:cxn>
                <a:cxn ang="0">
                  <a:pos x="734" y="1317"/>
                </a:cxn>
                <a:cxn ang="0">
                  <a:pos x="748" y="1425"/>
                </a:cxn>
                <a:cxn ang="0">
                  <a:pos x="824" y="1555"/>
                </a:cxn>
                <a:cxn ang="0">
                  <a:pos x="843" y="1897"/>
                </a:cxn>
                <a:cxn ang="0">
                  <a:pos x="877" y="2487"/>
                </a:cxn>
                <a:cxn ang="0">
                  <a:pos x="938" y="2830"/>
                </a:cxn>
                <a:cxn ang="0">
                  <a:pos x="1011" y="2986"/>
                </a:cxn>
                <a:cxn ang="0">
                  <a:pos x="1159" y="3127"/>
                </a:cxn>
                <a:cxn ang="0">
                  <a:pos x="1413" y="3182"/>
                </a:cxn>
                <a:cxn ang="0">
                  <a:pos x="1779" y="3006"/>
                </a:cxn>
                <a:cxn ang="0">
                  <a:pos x="2086" y="2672"/>
                </a:cxn>
                <a:cxn ang="0">
                  <a:pos x="2321" y="2271"/>
                </a:cxn>
                <a:cxn ang="0">
                  <a:pos x="2412" y="2029"/>
                </a:cxn>
                <a:cxn ang="0">
                  <a:pos x="2369" y="1896"/>
                </a:cxn>
                <a:cxn ang="0">
                  <a:pos x="2276" y="1880"/>
                </a:cxn>
                <a:cxn ang="0">
                  <a:pos x="2162" y="1913"/>
                </a:cxn>
                <a:cxn ang="0">
                  <a:pos x="1999" y="2018"/>
                </a:cxn>
              </a:cxnLst>
              <a:rect l="0" t="0" r="r" b="b"/>
              <a:pathLst>
                <a:path w="2417" h="3186">
                  <a:moveTo>
                    <a:pt x="1913" y="2093"/>
                  </a:moveTo>
                  <a:lnTo>
                    <a:pt x="1909" y="2099"/>
                  </a:lnTo>
                  <a:lnTo>
                    <a:pt x="1896" y="2116"/>
                  </a:lnTo>
                  <a:lnTo>
                    <a:pt x="1878" y="2142"/>
                  </a:lnTo>
                  <a:lnTo>
                    <a:pt x="1853" y="2174"/>
                  </a:lnTo>
                  <a:lnTo>
                    <a:pt x="1823" y="2211"/>
                  </a:lnTo>
                  <a:lnTo>
                    <a:pt x="1790" y="2249"/>
                  </a:lnTo>
                  <a:lnTo>
                    <a:pt x="1772" y="2269"/>
                  </a:lnTo>
                  <a:lnTo>
                    <a:pt x="1755" y="2288"/>
                  </a:lnTo>
                  <a:lnTo>
                    <a:pt x="1736" y="2306"/>
                  </a:lnTo>
                  <a:lnTo>
                    <a:pt x="1717" y="2323"/>
                  </a:lnTo>
                  <a:lnTo>
                    <a:pt x="1697" y="2339"/>
                  </a:lnTo>
                  <a:lnTo>
                    <a:pt x="1678" y="2354"/>
                  </a:lnTo>
                  <a:lnTo>
                    <a:pt x="1660" y="2367"/>
                  </a:lnTo>
                  <a:lnTo>
                    <a:pt x="1641" y="2378"/>
                  </a:lnTo>
                  <a:lnTo>
                    <a:pt x="1622" y="2386"/>
                  </a:lnTo>
                  <a:lnTo>
                    <a:pt x="1604" y="2391"/>
                  </a:lnTo>
                  <a:lnTo>
                    <a:pt x="1587" y="2394"/>
                  </a:lnTo>
                  <a:lnTo>
                    <a:pt x="1570" y="2394"/>
                  </a:lnTo>
                  <a:lnTo>
                    <a:pt x="1553" y="2390"/>
                  </a:lnTo>
                  <a:lnTo>
                    <a:pt x="1539" y="2382"/>
                  </a:lnTo>
                  <a:lnTo>
                    <a:pt x="1525" y="2370"/>
                  </a:lnTo>
                  <a:lnTo>
                    <a:pt x="1513" y="2355"/>
                  </a:lnTo>
                  <a:lnTo>
                    <a:pt x="1501" y="2334"/>
                  </a:lnTo>
                  <a:lnTo>
                    <a:pt x="1491" y="2308"/>
                  </a:lnTo>
                  <a:lnTo>
                    <a:pt x="1483" y="2276"/>
                  </a:lnTo>
                  <a:lnTo>
                    <a:pt x="1476" y="2241"/>
                  </a:lnTo>
                  <a:lnTo>
                    <a:pt x="1471" y="2198"/>
                  </a:lnTo>
                  <a:lnTo>
                    <a:pt x="1466" y="2151"/>
                  </a:lnTo>
                  <a:lnTo>
                    <a:pt x="1460" y="2100"/>
                  </a:lnTo>
                  <a:lnTo>
                    <a:pt x="1455" y="2044"/>
                  </a:lnTo>
                  <a:lnTo>
                    <a:pt x="1445" y="1920"/>
                  </a:lnTo>
                  <a:lnTo>
                    <a:pt x="1434" y="1783"/>
                  </a:lnTo>
                  <a:lnTo>
                    <a:pt x="1422" y="1635"/>
                  </a:lnTo>
                  <a:lnTo>
                    <a:pt x="1409" y="1481"/>
                  </a:lnTo>
                  <a:lnTo>
                    <a:pt x="1402" y="1401"/>
                  </a:lnTo>
                  <a:lnTo>
                    <a:pt x="1394" y="1321"/>
                  </a:lnTo>
                  <a:lnTo>
                    <a:pt x="1385" y="1240"/>
                  </a:lnTo>
                  <a:lnTo>
                    <a:pt x="1376" y="1159"/>
                  </a:lnTo>
                  <a:lnTo>
                    <a:pt x="1366" y="1079"/>
                  </a:lnTo>
                  <a:lnTo>
                    <a:pt x="1355" y="999"/>
                  </a:lnTo>
                  <a:lnTo>
                    <a:pt x="1344" y="920"/>
                  </a:lnTo>
                  <a:lnTo>
                    <a:pt x="1332" y="842"/>
                  </a:lnTo>
                  <a:lnTo>
                    <a:pt x="1318" y="767"/>
                  </a:lnTo>
                  <a:lnTo>
                    <a:pt x="1304" y="693"/>
                  </a:lnTo>
                  <a:lnTo>
                    <a:pt x="1288" y="621"/>
                  </a:lnTo>
                  <a:lnTo>
                    <a:pt x="1272" y="552"/>
                  </a:lnTo>
                  <a:lnTo>
                    <a:pt x="1254" y="487"/>
                  </a:lnTo>
                  <a:lnTo>
                    <a:pt x="1234" y="425"/>
                  </a:lnTo>
                  <a:lnTo>
                    <a:pt x="1214" y="366"/>
                  </a:lnTo>
                  <a:lnTo>
                    <a:pt x="1192" y="312"/>
                  </a:lnTo>
                  <a:lnTo>
                    <a:pt x="1169" y="263"/>
                  </a:lnTo>
                  <a:lnTo>
                    <a:pt x="1144" y="218"/>
                  </a:lnTo>
                  <a:lnTo>
                    <a:pt x="1117" y="178"/>
                  </a:lnTo>
                  <a:lnTo>
                    <a:pt x="1090" y="144"/>
                  </a:lnTo>
                  <a:lnTo>
                    <a:pt x="1085" y="141"/>
                  </a:lnTo>
                  <a:lnTo>
                    <a:pt x="1070" y="132"/>
                  </a:lnTo>
                  <a:lnTo>
                    <a:pt x="1046" y="119"/>
                  </a:lnTo>
                  <a:lnTo>
                    <a:pt x="1014" y="102"/>
                  </a:lnTo>
                  <a:lnTo>
                    <a:pt x="973" y="83"/>
                  </a:lnTo>
                  <a:lnTo>
                    <a:pt x="926" y="64"/>
                  </a:lnTo>
                  <a:lnTo>
                    <a:pt x="901" y="55"/>
                  </a:lnTo>
                  <a:lnTo>
                    <a:pt x="873" y="46"/>
                  </a:lnTo>
                  <a:lnTo>
                    <a:pt x="844" y="37"/>
                  </a:lnTo>
                  <a:lnTo>
                    <a:pt x="815" y="29"/>
                  </a:lnTo>
                  <a:lnTo>
                    <a:pt x="782" y="21"/>
                  </a:lnTo>
                  <a:lnTo>
                    <a:pt x="750" y="14"/>
                  </a:lnTo>
                  <a:lnTo>
                    <a:pt x="716" y="9"/>
                  </a:lnTo>
                  <a:lnTo>
                    <a:pt x="681" y="5"/>
                  </a:lnTo>
                  <a:lnTo>
                    <a:pt x="646" y="2"/>
                  </a:lnTo>
                  <a:lnTo>
                    <a:pt x="609" y="0"/>
                  </a:lnTo>
                  <a:lnTo>
                    <a:pt x="572" y="0"/>
                  </a:lnTo>
                  <a:lnTo>
                    <a:pt x="533" y="2"/>
                  </a:lnTo>
                  <a:lnTo>
                    <a:pt x="494" y="6"/>
                  </a:lnTo>
                  <a:lnTo>
                    <a:pt x="456" y="12"/>
                  </a:lnTo>
                  <a:lnTo>
                    <a:pt x="416" y="21"/>
                  </a:lnTo>
                  <a:lnTo>
                    <a:pt x="375" y="31"/>
                  </a:lnTo>
                  <a:lnTo>
                    <a:pt x="336" y="45"/>
                  </a:lnTo>
                  <a:lnTo>
                    <a:pt x="295" y="61"/>
                  </a:lnTo>
                  <a:lnTo>
                    <a:pt x="254" y="80"/>
                  </a:lnTo>
                  <a:lnTo>
                    <a:pt x="214" y="102"/>
                  </a:lnTo>
                  <a:lnTo>
                    <a:pt x="203" y="110"/>
                  </a:lnTo>
                  <a:lnTo>
                    <a:pt x="178" y="131"/>
                  </a:lnTo>
                  <a:lnTo>
                    <a:pt x="162" y="146"/>
                  </a:lnTo>
                  <a:lnTo>
                    <a:pt x="146" y="163"/>
                  </a:lnTo>
                  <a:lnTo>
                    <a:pt x="130" y="180"/>
                  </a:lnTo>
                  <a:lnTo>
                    <a:pt x="117" y="200"/>
                  </a:lnTo>
                  <a:lnTo>
                    <a:pt x="111" y="210"/>
                  </a:lnTo>
                  <a:lnTo>
                    <a:pt x="105" y="219"/>
                  </a:lnTo>
                  <a:lnTo>
                    <a:pt x="102" y="228"/>
                  </a:lnTo>
                  <a:lnTo>
                    <a:pt x="99" y="239"/>
                  </a:lnTo>
                  <a:lnTo>
                    <a:pt x="98" y="248"/>
                  </a:lnTo>
                  <a:lnTo>
                    <a:pt x="97" y="256"/>
                  </a:lnTo>
                  <a:lnTo>
                    <a:pt x="99" y="266"/>
                  </a:lnTo>
                  <a:lnTo>
                    <a:pt x="102" y="274"/>
                  </a:lnTo>
                  <a:lnTo>
                    <a:pt x="107" y="283"/>
                  </a:lnTo>
                  <a:lnTo>
                    <a:pt x="115" y="291"/>
                  </a:lnTo>
                  <a:lnTo>
                    <a:pt x="123" y="298"/>
                  </a:lnTo>
                  <a:lnTo>
                    <a:pt x="135" y="305"/>
                  </a:lnTo>
                  <a:lnTo>
                    <a:pt x="149" y="311"/>
                  </a:lnTo>
                  <a:lnTo>
                    <a:pt x="165" y="316"/>
                  </a:lnTo>
                  <a:lnTo>
                    <a:pt x="185" y="321"/>
                  </a:lnTo>
                  <a:lnTo>
                    <a:pt x="207" y="325"/>
                  </a:lnTo>
                  <a:lnTo>
                    <a:pt x="220" y="315"/>
                  </a:lnTo>
                  <a:lnTo>
                    <a:pt x="260" y="292"/>
                  </a:lnTo>
                  <a:lnTo>
                    <a:pt x="287" y="277"/>
                  </a:lnTo>
                  <a:lnTo>
                    <a:pt x="318" y="263"/>
                  </a:lnTo>
                  <a:lnTo>
                    <a:pt x="336" y="255"/>
                  </a:lnTo>
                  <a:lnTo>
                    <a:pt x="354" y="248"/>
                  </a:lnTo>
                  <a:lnTo>
                    <a:pt x="372" y="242"/>
                  </a:lnTo>
                  <a:lnTo>
                    <a:pt x="392" y="236"/>
                  </a:lnTo>
                  <a:lnTo>
                    <a:pt x="412" y="229"/>
                  </a:lnTo>
                  <a:lnTo>
                    <a:pt x="433" y="225"/>
                  </a:lnTo>
                  <a:lnTo>
                    <a:pt x="454" y="221"/>
                  </a:lnTo>
                  <a:lnTo>
                    <a:pt x="476" y="219"/>
                  </a:lnTo>
                  <a:lnTo>
                    <a:pt x="497" y="217"/>
                  </a:lnTo>
                  <a:lnTo>
                    <a:pt x="518" y="217"/>
                  </a:lnTo>
                  <a:lnTo>
                    <a:pt x="540" y="218"/>
                  </a:lnTo>
                  <a:lnTo>
                    <a:pt x="562" y="220"/>
                  </a:lnTo>
                  <a:lnTo>
                    <a:pt x="585" y="224"/>
                  </a:lnTo>
                  <a:lnTo>
                    <a:pt x="607" y="230"/>
                  </a:lnTo>
                  <a:lnTo>
                    <a:pt x="628" y="238"/>
                  </a:lnTo>
                  <a:lnTo>
                    <a:pt x="650" y="248"/>
                  </a:lnTo>
                  <a:lnTo>
                    <a:pt x="671" y="260"/>
                  </a:lnTo>
                  <a:lnTo>
                    <a:pt x="692" y="274"/>
                  </a:lnTo>
                  <a:lnTo>
                    <a:pt x="711" y="291"/>
                  </a:lnTo>
                  <a:lnTo>
                    <a:pt x="731" y="310"/>
                  </a:lnTo>
                  <a:lnTo>
                    <a:pt x="713" y="306"/>
                  </a:lnTo>
                  <a:lnTo>
                    <a:pt x="667" y="297"/>
                  </a:lnTo>
                  <a:lnTo>
                    <a:pt x="634" y="293"/>
                  </a:lnTo>
                  <a:lnTo>
                    <a:pt x="596" y="290"/>
                  </a:lnTo>
                  <a:lnTo>
                    <a:pt x="575" y="289"/>
                  </a:lnTo>
                  <a:lnTo>
                    <a:pt x="552" y="288"/>
                  </a:lnTo>
                  <a:lnTo>
                    <a:pt x="529" y="288"/>
                  </a:lnTo>
                  <a:lnTo>
                    <a:pt x="505" y="289"/>
                  </a:lnTo>
                  <a:lnTo>
                    <a:pt x="480" y="290"/>
                  </a:lnTo>
                  <a:lnTo>
                    <a:pt x="455" y="293"/>
                  </a:lnTo>
                  <a:lnTo>
                    <a:pt x="429" y="296"/>
                  </a:lnTo>
                  <a:lnTo>
                    <a:pt x="402" y="300"/>
                  </a:lnTo>
                  <a:lnTo>
                    <a:pt x="374" y="306"/>
                  </a:lnTo>
                  <a:lnTo>
                    <a:pt x="346" y="313"/>
                  </a:lnTo>
                  <a:lnTo>
                    <a:pt x="318" y="320"/>
                  </a:lnTo>
                  <a:lnTo>
                    <a:pt x="290" y="330"/>
                  </a:lnTo>
                  <a:lnTo>
                    <a:pt x="262" y="341"/>
                  </a:lnTo>
                  <a:lnTo>
                    <a:pt x="234" y="353"/>
                  </a:lnTo>
                  <a:lnTo>
                    <a:pt x="205" y="367"/>
                  </a:lnTo>
                  <a:lnTo>
                    <a:pt x="177" y="383"/>
                  </a:lnTo>
                  <a:lnTo>
                    <a:pt x="149" y="401"/>
                  </a:lnTo>
                  <a:lnTo>
                    <a:pt x="122" y="420"/>
                  </a:lnTo>
                  <a:lnTo>
                    <a:pt x="94" y="441"/>
                  </a:lnTo>
                  <a:lnTo>
                    <a:pt x="68" y="465"/>
                  </a:lnTo>
                  <a:lnTo>
                    <a:pt x="44" y="488"/>
                  </a:lnTo>
                  <a:lnTo>
                    <a:pt x="26" y="509"/>
                  </a:lnTo>
                  <a:lnTo>
                    <a:pt x="12" y="528"/>
                  </a:lnTo>
                  <a:lnTo>
                    <a:pt x="4" y="545"/>
                  </a:lnTo>
                  <a:lnTo>
                    <a:pt x="0" y="559"/>
                  </a:lnTo>
                  <a:lnTo>
                    <a:pt x="0" y="572"/>
                  </a:lnTo>
                  <a:lnTo>
                    <a:pt x="4" y="582"/>
                  </a:lnTo>
                  <a:lnTo>
                    <a:pt x="12" y="591"/>
                  </a:lnTo>
                  <a:lnTo>
                    <a:pt x="23" y="598"/>
                  </a:lnTo>
                  <a:lnTo>
                    <a:pt x="38" y="603"/>
                  </a:lnTo>
                  <a:lnTo>
                    <a:pt x="54" y="607"/>
                  </a:lnTo>
                  <a:lnTo>
                    <a:pt x="73" y="610"/>
                  </a:lnTo>
                  <a:lnTo>
                    <a:pt x="94" y="611"/>
                  </a:lnTo>
                  <a:lnTo>
                    <a:pt x="117" y="612"/>
                  </a:lnTo>
                  <a:lnTo>
                    <a:pt x="141" y="611"/>
                  </a:lnTo>
                  <a:lnTo>
                    <a:pt x="166" y="610"/>
                  </a:lnTo>
                  <a:lnTo>
                    <a:pt x="192" y="608"/>
                  </a:lnTo>
                  <a:lnTo>
                    <a:pt x="219" y="605"/>
                  </a:lnTo>
                  <a:lnTo>
                    <a:pt x="246" y="602"/>
                  </a:lnTo>
                  <a:lnTo>
                    <a:pt x="273" y="598"/>
                  </a:lnTo>
                  <a:lnTo>
                    <a:pt x="325" y="589"/>
                  </a:lnTo>
                  <a:lnTo>
                    <a:pt x="373" y="580"/>
                  </a:lnTo>
                  <a:lnTo>
                    <a:pt x="415" y="572"/>
                  </a:lnTo>
                  <a:lnTo>
                    <a:pt x="447" y="564"/>
                  </a:lnTo>
                  <a:lnTo>
                    <a:pt x="469" y="559"/>
                  </a:lnTo>
                  <a:lnTo>
                    <a:pt x="477" y="557"/>
                  </a:lnTo>
                  <a:lnTo>
                    <a:pt x="487" y="556"/>
                  </a:lnTo>
                  <a:lnTo>
                    <a:pt x="515" y="554"/>
                  </a:lnTo>
                  <a:lnTo>
                    <a:pt x="535" y="553"/>
                  </a:lnTo>
                  <a:lnTo>
                    <a:pt x="557" y="553"/>
                  </a:lnTo>
                  <a:lnTo>
                    <a:pt x="581" y="553"/>
                  </a:lnTo>
                  <a:lnTo>
                    <a:pt x="607" y="553"/>
                  </a:lnTo>
                  <a:lnTo>
                    <a:pt x="634" y="555"/>
                  </a:lnTo>
                  <a:lnTo>
                    <a:pt x="661" y="558"/>
                  </a:lnTo>
                  <a:lnTo>
                    <a:pt x="687" y="562"/>
                  </a:lnTo>
                  <a:lnTo>
                    <a:pt x="713" y="569"/>
                  </a:lnTo>
                  <a:lnTo>
                    <a:pt x="726" y="572"/>
                  </a:lnTo>
                  <a:lnTo>
                    <a:pt x="739" y="576"/>
                  </a:lnTo>
                  <a:lnTo>
                    <a:pt x="750" y="581"/>
                  </a:lnTo>
                  <a:lnTo>
                    <a:pt x="761" y="586"/>
                  </a:lnTo>
                  <a:lnTo>
                    <a:pt x="772" y="593"/>
                  </a:lnTo>
                  <a:lnTo>
                    <a:pt x="781" y="599"/>
                  </a:lnTo>
                  <a:lnTo>
                    <a:pt x="790" y="606"/>
                  </a:lnTo>
                  <a:lnTo>
                    <a:pt x="798" y="613"/>
                  </a:lnTo>
                  <a:lnTo>
                    <a:pt x="789" y="612"/>
                  </a:lnTo>
                  <a:lnTo>
                    <a:pt x="760" y="611"/>
                  </a:lnTo>
                  <a:lnTo>
                    <a:pt x="740" y="611"/>
                  </a:lnTo>
                  <a:lnTo>
                    <a:pt x="716" y="613"/>
                  </a:lnTo>
                  <a:lnTo>
                    <a:pt x="686" y="616"/>
                  </a:lnTo>
                  <a:lnTo>
                    <a:pt x="654" y="620"/>
                  </a:lnTo>
                  <a:lnTo>
                    <a:pt x="619" y="626"/>
                  </a:lnTo>
                  <a:lnTo>
                    <a:pt x="579" y="634"/>
                  </a:lnTo>
                  <a:lnTo>
                    <a:pt x="536" y="645"/>
                  </a:lnTo>
                  <a:lnTo>
                    <a:pt x="491" y="659"/>
                  </a:lnTo>
                  <a:lnTo>
                    <a:pt x="467" y="668"/>
                  </a:lnTo>
                  <a:lnTo>
                    <a:pt x="442" y="676"/>
                  </a:lnTo>
                  <a:lnTo>
                    <a:pt x="417" y="687"/>
                  </a:lnTo>
                  <a:lnTo>
                    <a:pt x="391" y="697"/>
                  </a:lnTo>
                  <a:lnTo>
                    <a:pt x="364" y="710"/>
                  </a:lnTo>
                  <a:lnTo>
                    <a:pt x="337" y="722"/>
                  </a:lnTo>
                  <a:lnTo>
                    <a:pt x="309" y="737"/>
                  </a:lnTo>
                  <a:lnTo>
                    <a:pt x="281" y="751"/>
                  </a:lnTo>
                  <a:lnTo>
                    <a:pt x="253" y="767"/>
                  </a:lnTo>
                  <a:lnTo>
                    <a:pt x="232" y="782"/>
                  </a:lnTo>
                  <a:lnTo>
                    <a:pt x="213" y="794"/>
                  </a:lnTo>
                  <a:lnTo>
                    <a:pt x="197" y="807"/>
                  </a:lnTo>
                  <a:lnTo>
                    <a:pt x="186" y="819"/>
                  </a:lnTo>
                  <a:lnTo>
                    <a:pt x="178" y="830"/>
                  </a:lnTo>
                  <a:lnTo>
                    <a:pt x="173" y="840"/>
                  </a:lnTo>
                  <a:lnTo>
                    <a:pt x="171" y="849"/>
                  </a:lnTo>
                  <a:lnTo>
                    <a:pt x="172" y="858"/>
                  </a:lnTo>
                  <a:lnTo>
                    <a:pt x="175" y="866"/>
                  </a:lnTo>
                  <a:lnTo>
                    <a:pt x="181" y="873"/>
                  </a:lnTo>
                  <a:lnTo>
                    <a:pt x="190" y="880"/>
                  </a:lnTo>
                  <a:lnTo>
                    <a:pt x="199" y="886"/>
                  </a:lnTo>
                  <a:lnTo>
                    <a:pt x="212" y="891"/>
                  </a:lnTo>
                  <a:lnTo>
                    <a:pt x="225" y="896"/>
                  </a:lnTo>
                  <a:lnTo>
                    <a:pt x="240" y="901"/>
                  </a:lnTo>
                  <a:lnTo>
                    <a:pt x="257" y="905"/>
                  </a:lnTo>
                  <a:lnTo>
                    <a:pt x="274" y="908"/>
                  </a:lnTo>
                  <a:lnTo>
                    <a:pt x="292" y="911"/>
                  </a:lnTo>
                  <a:lnTo>
                    <a:pt x="312" y="914"/>
                  </a:lnTo>
                  <a:lnTo>
                    <a:pt x="352" y="918"/>
                  </a:lnTo>
                  <a:lnTo>
                    <a:pt x="392" y="921"/>
                  </a:lnTo>
                  <a:lnTo>
                    <a:pt x="432" y="924"/>
                  </a:lnTo>
                  <a:lnTo>
                    <a:pt x="469" y="926"/>
                  </a:lnTo>
                  <a:lnTo>
                    <a:pt x="503" y="927"/>
                  </a:lnTo>
                  <a:lnTo>
                    <a:pt x="531" y="928"/>
                  </a:lnTo>
                  <a:lnTo>
                    <a:pt x="578" y="930"/>
                  </a:lnTo>
                  <a:lnTo>
                    <a:pt x="620" y="934"/>
                  </a:lnTo>
                  <a:lnTo>
                    <a:pt x="638" y="936"/>
                  </a:lnTo>
                  <a:lnTo>
                    <a:pt x="656" y="939"/>
                  </a:lnTo>
                  <a:lnTo>
                    <a:pt x="673" y="942"/>
                  </a:lnTo>
                  <a:lnTo>
                    <a:pt x="688" y="946"/>
                  </a:lnTo>
                  <a:lnTo>
                    <a:pt x="702" y="951"/>
                  </a:lnTo>
                  <a:lnTo>
                    <a:pt x="716" y="955"/>
                  </a:lnTo>
                  <a:lnTo>
                    <a:pt x="727" y="960"/>
                  </a:lnTo>
                  <a:lnTo>
                    <a:pt x="739" y="965"/>
                  </a:lnTo>
                  <a:lnTo>
                    <a:pt x="749" y="972"/>
                  </a:lnTo>
                  <a:lnTo>
                    <a:pt x="758" y="978"/>
                  </a:lnTo>
                  <a:lnTo>
                    <a:pt x="767" y="985"/>
                  </a:lnTo>
                  <a:lnTo>
                    <a:pt x="774" y="992"/>
                  </a:lnTo>
                  <a:lnTo>
                    <a:pt x="759" y="990"/>
                  </a:lnTo>
                  <a:lnTo>
                    <a:pt x="722" y="987"/>
                  </a:lnTo>
                  <a:lnTo>
                    <a:pt x="696" y="987"/>
                  </a:lnTo>
                  <a:lnTo>
                    <a:pt x="668" y="986"/>
                  </a:lnTo>
                  <a:lnTo>
                    <a:pt x="637" y="987"/>
                  </a:lnTo>
                  <a:lnTo>
                    <a:pt x="606" y="990"/>
                  </a:lnTo>
                  <a:lnTo>
                    <a:pt x="590" y="992"/>
                  </a:lnTo>
                  <a:lnTo>
                    <a:pt x="575" y="995"/>
                  </a:lnTo>
                  <a:lnTo>
                    <a:pt x="559" y="999"/>
                  </a:lnTo>
                  <a:lnTo>
                    <a:pt x="544" y="1002"/>
                  </a:lnTo>
                  <a:lnTo>
                    <a:pt x="530" y="1006"/>
                  </a:lnTo>
                  <a:lnTo>
                    <a:pt x="516" y="1011"/>
                  </a:lnTo>
                  <a:lnTo>
                    <a:pt x="503" y="1017"/>
                  </a:lnTo>
                  <a:lnTo>
                    <a:pt x="490" y="1025"/>
                  </a:lnTo>
                  <a:lnTo>
                    <a:pt x="479" y="1032"/>
                  </a:lnTo>
                  <a:lnTo>
                    <a:pt x="468" y="1040"/>
                  </a:lnTo>
                  <a:lnTo>
                    <a:pt x="459" y="1050"/>
                  </a:lnTo>
                  <a:lnTo>
                    <a:pt x="451" y="1060"/>
                  </a:lnTo>
                  <a:lnTo>
                    <a:pt x="444" y="1073"/>
                  </a:lnTo>
                  <a:lnTo>
                    <a:pt x="439" y="1085"/>
                  </a:lnTo>
                  <a:lnTo>
                    <a:pt x="436" y="1099"/>
                  </a:lnTo>
                  <a:lnTo>
                    <a:pt x="435" y="1114"/>
                  </a:lnTo>
                  <a:lnTo>
                    <a:pt x="435" y="1129"/>
                  </a:lnTo>
                  <a:lnTo>
                    <a:pt x="436" y="1143"/>
                  </a:lnTo>
                  <a:lnTo>
                    <a:pt x="438" y="1154"/>
                  </a:lnTo>
                  <a:lnTo>
                    <a:pt x="441" y="1165"/>
                  </a:lnTo>
                  <a:lnTo>
                    <a:pt x="445" y="1175"/>
                  </a:lnTo>
                  <a:lnTo>
                    <a:pt x="451" y="1182"/>
                  </a:lnTo>
                  <a:lnTo>
                    <a:pt x="457" y="1190"/>
                  </a:lnTo>
                  <a:lnTo>
                    <a:pt x="464" y="1196"/>
                  </a:lnTo>
                  <a:lnTo>
                    <a:pt x="471" y="1201"/>
                  </a:lnTo>
                  <a:lnTo>
                    <a:pt x="480" y="1205"/>
                  </a:lnTo>
                  <a:lnTo>
                    <a:pt x="489" y="1209"/>
                  </a:lnTo>
                  <a:lnTo>
                    <a:pt x="500" y="1211"/>
                  </a:lnTo>
                  <a:lnTo>
                    <a:pt x="510" y="1213"/>
                  </a:lnTo>
                  <a:lnTo>
                    <a:pt x="522" y="1214"/>
                  </a:lnTo>
                  <a:lnTo>
                    <a:pt x="533" y="1214"/>
                  </a:lnTo>
                  <a:lnTo>
                    <a:pt x="546" y="1214"/>
                  </a:lnTo>
                  <a:lnTo>
                    <a:pt x="572" y="1213"/>
                  </a:lnTo>
                  <a:lnTo>
                    <a:pt x="599" y="1210"/>
                  </a:lnTo>
                  <a:lnTo>
                    <a:pt x="628" y="1206"/>
                  </a:lnTo>
                  <a:lnTo>
                    <a:pt x="657" y="1202"/>
                  </a:lnTo>
                  <a:lnTo>
                    <a:pt x="687" y="1198"/>
                  </a:lnTo>
                  <a:lnTo>
                    <a:pt x="718" y="1195"/>
                  </a:lnTo>
                  <a:lnTo>
                    <a:pt x="748" y="1193"/>
                  </a:lnTo>
                  <a:lnTo>
                    <a:pt x="777" y="1193"/>
                  </a:lnTo>
                  <a:lnTo>
                    <a:pt x="772" y="1200"/>
                  </a:lnTo>
                  <a:lnTo>
                    <a:pt x="759" y="1222"/>
                  </a:lnTo>
                  <a:lnTo>
                    <a:pt x="752" y="1239"/>
                  </a:lnTo>
                  <a:lnTo>
                    <a:pt x="746" y="1258"/>
                  </a:lnTo>
                  <a:lnTo>
                    <a:pt x="743" y="1268"/>
                  </a:lnTo>
                  <a:lnTo>
                    <a:pt x="740" y="1279"/>
                  </a:lnTo>
                  <a:lnTo>
                    <a:pt x="737" y="1291"/>
                  </a:lnTo>
                  <a:lnTo>
                    <a:pt x="735" y="1303"/>
                  </a:lnTo>
                  <a:lnTo>
                    <a:pt x="734" y="1317"/>
                  </a:lnTo>
                  <a:lnTo>
                    <a:pt x="733" y="1331"/>
                  </a:lnTo>
                  <a:lnTo>
                    <a:pt x="733" y="1345"/>
                  </a:lnTo>
                  <a:lnTo>
                    <a:pt x="734" y="1360"/>
                  </a:lnTo>
                  <a:lnTo>
                    <a:pt x="736" y="1376"/>
                  </a:lnTo>
                  <a:lnTo>
                    <a:pt x="740" y="1391"/>
                  </a:lnTo>
                  <a:lnTo>
                    <a:pt x="743" y="1408"/>
                  </a:lnTo>
                  <a:lnTo>
                    <a:pt x="748" y="1425"/>
                  </a:lnTo>
                  <a:lnTo>
                    <a:pt x="754" y="1442"/>
                  </a:lnTo>
                  <a:lnTo>
                    <a:pt x="763" y="1460"/>
                  </a:lnTo>
                  <a:lnTo>
                    <a:pt x="772" y="1479"/>
                  </a:lnTo>
                  <a:lnTo>
                    <a:pt x="782" y="1497"/>
                  </a:lnTo>
                  <a:lnTo>
                    <a:pt x="795" y="1515"/>
                  </a:lnTo>
                  <a:lnTo>
                    <a:pt x="808" y="1535"/>
                  </a:lnTo>
                  <a:lnTo>
                    <a:pt x="824" y="1555"/>
                  </a:lnTo>
                  <a:lnTo>
                    <a:pt x="842" y="1575"/>
                  </a:lnTo>
                  <a:lnTo>
                    <a:pt x="842" y="1585"/>
                  </a:lnTo>
                  <a:lnTo>
                    <a:pt x="842" y="1617"/>
                  </a:lnTo>
                  <a:lnTo>
                    <a:pt x="841" y="1666"/>
                  </a:lnTo>
                  <a:lnTo>
                    <a:pt x="841" y="1730"/>
                  </a:lnTo>
                  <a:lnTo>
                    <a:pt x="841" y="1809"/>
                  </a:lnTo>
                  <a:lnTo>
                    <a:pt x="843" y="1897"/>
                  </a:lnTo>
                  <a:lnTo>
                    <a:pt x="845" y="1996"/>
                  </a:lnTo>
                  <a:lnTo>
                    <a:pt x="849" y="2101"/>
                  </a:lnTo>
                  <a:lnTo>
                    <a:pt x="854" y="2210"/>
                  </a:lnTo>
                  <a:lnTo>
                    <a:pt x="862" y="2321"/>
                  </a:lnTo>
                  <a:lnTo>
                    <a:pt x="866" y="2377"/>
                  </a:lnTo>
                  <a:lnTo>
                    <a:pt x="871" y="2432"/>
                  </a:lnTo>
                  <a:lnTo>
                    <a:pt x="877" y="2487"/>
                  </a:lnTo>
                  <a:lnTo>
                    <a:pt x="884" y="2540"/>
                  </a:lnTo>
                  <a:lnTo>
                    <a:pt x="891" y="2594"/>
                  </a:lnTo>
                  <a:lnTo>
                    <a:pt x="898" y="2645"/>
                  </a:lnTo>
                  <a:lnTo>
                    <a:pt x="906" y="2695"/>
                  </a:lnTo>
                  <a:lnTo>
                    <a:pt x="916" y="2742"/>
                  </a:lnTo>
                  <a:lnTo>
                    <a:pt x="926" y="2788"/>
                  </a:lnTo>
                  <a:lnTo>
                    <a:pt x="938" y="2830"/>
                  </a:lnTo>
                  <a:lnTo>
                    <a:pt x="949" y="2869"/>
                  </a:lnTo>
                  <a:lnTo>
                    <a:pt x="963" y="2906"/>
                  </a:lnTo>
                  <a:lnTo>
                    <a:pt x="966" y="2914"/>
                  </a:lnTo>
                  <a:lnTo>
                    <a:pt x="978" y="2936"/>
                  </a:lnTo>
                  <a:lnTo>
                    <a:pt x="987" y="2951"/>
                  </a:lnTo>
                  <a:lnTo>
                    <a:pt x="997" y="2967"/>
                  </a:lnTo>
                  <a:lnTo>
                    <a:pt x="1011" y="2986"/>
                  </a:lnTo>
                  <a:lnTo>
                    <a:pt x="1025" y="3006"/>
                  </a:lnTo>
                  <a:lnTo>
                    <a:pt x="1043" y="3027"/>
                  </a:lnTo>
                  <a:lnTo>
                    <a:pt x="1062" y="3048"/>
                  </a:lnTo>
                  <a:lnTo>
                    <a:pt x="1083" y="3069"/>
                  </a:lnTo>
                  <a:lnTo>
                    <a:pt x="1107" y="3090"/>
                  </a:lnTo>
                  <a:lnTo>
                    <a:pt x="1132" y="3109"/>
                  </a:lnTo>
                  <a:lnTo>
                    <a:pt x="1159" y="3127"/>
                  </a:lnTo>
                  <a:lnTo>
                    <a:pt x="1189" y="3144"/>
                  </a:lnTo>
                  <a:lnTo>
                    <a:pt x="1220" y="3158"/>
                  </a:lnTo>
                  <a:lnTo>
                    <a:pt x="1255" y="3170"/>
                  </a:lnTo>
                  <a:lnTo>
                    <a:pt x="1291" y="3179"/>
                  </a:lnTo>
                  <a:lnTo>
                    <a:pt x="1330" y="3185"/>
                  </a:lnTo>
                  <a:lnTo>
                    <a:pt x="1371" y="3186"/>
                  </a:lnTo>
                  <a:lnTo>
                    <a:pt x="1413" y="3182"/>
                  </a:lnTo>
                  <a:lnTo>
                    <a:pt x="1458" y="3175"/>
                  </a:lnTo>
                  <a:lnTo>
                    <a:pt x="1506" y="3163"/>
                  </a:lnTo>
                  <a:lnTo>
                    <a:pt x="1556" y="3144"/>
                  </a:lnTo>
                  <a:lnTo>
                    <a:pt x="1607" y="3120"/>
                  </a:lnTo>
                  <a:lnTo>
                    <a:pt x="1663" y="3089"/>
                  </a:lnTo>
                  <a:lnTo>
                    <a:pt x="1719" y="3051"/>
                  </a:lnTo>
                  <a:lnTo>
                    <a:pt x="1779" y="3006"/>
                  </a:lnTo>
                  <a:lnTo>
                    <a:pt x="1839" y="2953"/>
                  </a:lnTo>
                  <a:lnTo>
                    <a:pt x="1904" y="2892"/>
                  </a:lnTo>
                  <a:lnTo>
                    <a:pt x="1969" y="2822"/>
                  </a:lnTo>
                  <a:lnTo>
                    <a:pt x="2038" y="2744"/>
                  </a:lnTo>
                  <a:lnTo>
                    <a:pt x="2045" y="2735"/>
                  </a:lnTo>
                  <a:lnTo>
                    <a:pt x="2061" y="2711"/>
                  </a:lnTo>
                  <a:lnTo>
                    <a:pt x="2086" y="2672"/>
                  </a:lnTo>
                  <a:lnTo>
                    <a:pt x="2120" y="2622"/>
                  </a:lnTo>
                  <a:lnTo>
                    <a:pt x="2157" y="2561"/>
                  </a:lnTo>
                  <a:lnTo>
                    <a:pt x="2198" y="2495"/>
                  </a:lnTo>
                  <a:lnTo>
                    <a:pt x="2241" y="2423"/>
                  </a:lnTo>
                  <a:lnTo>
                    <a:pt x="2282" y="2347"/>
                  </a:lnTo>
                  <a:lnTo>
                    <a:pt x="2302" y="2309"/>
                  </a:lnTo>
                  <a:lnTo>
                    <a:pt x="2321" y="2271"/>
                  </a:lnTo>
                  <a:lnTo>
                    <a:pt x="2340" y="2234"/>
                  </a:lnTo>
                  <a:lnTo>
                    <a:pt x="2356" y="2196"/>
                  </a:lnTo>
                  <a:lnTo>
                    <a:pt x="2371" y="2159"/>
                  </a:lnTo>
                  <a:lnTo>
                    <a:pt x="2385" y="2125"/>
                  </a:lnTo>
                  <a:lnTo>
                    <a:pt x="2396" y="2091"/>
                  </a:lnTo>
                  <a:lnTo>
                    <a:pt x="2405" y="2059"/>
                  </a:lnTo>
                  <a:lnTo>
                    <a:pt x="2412" y="2029"/>
                  </a:lnTo>
                  <a:lnTo>
                    <a:pt x="2416" y="2001"/>
                  </a:lnTo>
                  <a:lnTo>
                    <a:pt x="2417" y="1976"/>
                  </a:lnTo>
                  <a:lnTo>
                    <a:pt x="2415" y="1954"/>
                  </a:lnTo>
                  <a:lnTo>
                    <a:pt x="2410" y="1934"/>
                  </a:lnTo>
                  <a:lnTo>
                    <a:pt x="2400" y="1917"/>
                  </a:lnTo>
                  <a:lnTo>
                    <a:pt x="2387" y="1905"/>
                  </a:lnTo>
                  <a:lnTo>
                    <a:pt x="2369" y="1896"/>
                  </a:lnTo>
                  <a:lnTo>
                    <a:pt x="2363" y="1892"/>
                  </a:lnTo>
                  <a:lnTo>
                    <a:pt x="2344" y="1885"/>
                  </a:lnTo>
                  <a:lnTo>
                    <a:pt x="2328" y="1881"/>
                  </a:lnTo>
                  <a:lnTo>
                    <a:pt x="2311" y="1879"/>
                  </a:lnTo>
                  <a:lnTo>
                    <a:pt x="2299" y="1879"/>
                  </a:lnTo>
                  <a:lnTo>
                    <a:pt x="2288" y="1879"/>
                  </a:lnTo>
                  <a:lnTo>
                    <a:pt x="2276" y="1880"/>
                  </a:lnTo>
                  <a:lnTo>
                    <a:pt x="2263" y="1881"/>
                  </a:lnTo>
                  <a:lnTo>
                    <a:pt x="2248" y="1884"/>
                  </a:lnTo>
                  <a:lnTo>
                    <a:pt x="2232" y="1887"/>
                  </a:lnTo>
                  <a:lnTo>
                    <a:pt x="2217" y="1892"/>
                  </a:lnTo>
                  <a:lnTo>
                    <a:pt x="2199" y="1897"/>
                  </a:lnTo>
                  <a:lnTo>
                    <a:pt x="2181" y="1905"/>
                  </a:lnTo>
                  <a:lnTo>
                    <a:pt x="2162" y="1913"/>
                  </a:lnTo>
                  <a:lnTo>
                    <a:pt x="2142" y="1924"/>
                  </a:lnTo>
                  <a:lnTo>
                    <a:pt x="2121" y="1934"/>
                  </a:lnTo>
                  <a:lnTo>
                    <a:pt x="2098" y="1948"/>
                  </a:lnTo>
                  <a:lnTo>
                    <a:pt x="2075" y="1962"/>
                  </a:lnTo>
                  <a:lnTo>
                    <a:pt x="2051" y="1979"/>
                  </a:lnTo>
                  <a:lnTo>
                    <a:pt x="2025" y="1998"/>
                  </a:lnTo>
                  <a:lnTo>
                    <a:pt x="1999" y="2018"/>
                  </a:lnTo>
                  <a:lnTo>
                    <a:pt x="1972" y="2040"/>
                  </a:lnTo>
                  <a:lnTo>
                    <a:pt x="1942" y="2066"/>
                  </a:lnTo>
                  <a:lnTo>
                    <a:pt x="1913" y="20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3" name="Freeform 259"/>
            <p:cNvSpPr>
              <a:spLocks/>
            </p:cNvSpPr>
            <p:nvPr/>
          </p:nvSpPr>
          <p:spPr bwMode="auto">
            <a:xfrm>
              <a:off x="3592513" y="3068638"/>
              <a:ext cx="477838" cy="457200"/>
            </a:xfrm>
            <a:custGeom>
              <a:avLst/>
              <a:gdLst/>
              <a:ahLst/>
              <a:cxnLst>
                <a:cxn ang="0">
                  <a:pos x="2006" y="0"/>
                </a:cxn>
                <a:cxn ang="0">
                  <a:pos x="1944" y="14"/>
                </a:cxn>
                <a:cxn ang="0">
                  <a:pos x="1884" y="37"/>
                </a:cxn>
                <a:cxn ang="0">
                  <a:pos x="1804" y="77"/>
                </a:cxn>
                <a:cxn ang="0">
                  <a:pos x="1704" y="139"/>
                </a:cxn>
                <a:cxn ang="0">
                  <a:pos x="1583" y="226"/>
                </a:cxn>
                <a:cxn ang="0">
                  <a:pos x="1441" y="344"/>
                </a:cxn>
                <a:cxn ang="0">
                  <a:pos x="1277" y="497"/>
                </a:cxn>
                <a:cxn ang="0">
                  <a:pos x="1088" y="690"/>
                </a:cxn>
                <a:cxn ang="0">
                  <a:pos x="968" y="837"/>
                </a:cxn>
                <a:cxn ang="0">
                  <a:pos x="1074" y="814"/>
                </a:cxn>
                <a:cxn ang="0">
                  <a:pos x="1122" y="813"/>
                </a:cxn>
                <a:cxn ang="0">
                  <a:pos x="1168" y="822"/>
                </a:cxn>
                <a:cxn ang="0">
                  <a:pos x="1206" y="845"/>
                </a:cxn>
                <a:cxn ang="0">
                  <a:pos x="1231" y="884"/>
                </a:cxn>
                <a:cxn ang="0">
                  <a:pos x="1237" y="946"/>
                </a:cxn>
                <a:cxn ang="0">
                  <a:pos x="1219" y="1032"/>
                </a:cxn>
                <a:cxn ang="0">
                  <a:pos x="1174" y="1145"/>
                </a:cxn>
                <a:cxn ang="0">
                  <a:pos x="1104" y="1274"/>
                </a:cxn>
                <a:cxn ang="0">
                  <a:pos x="1015" y="1405"/>
                </a:cxn>
                <a:cxn ang="0">
                  <a:pos x="907" y="1533"/>
                </a:cxn>
                <a:cxn ang="0">
                  <a:pos x="788" y="1651"/>
                </a:cxn>
                <a:cxn ang="0">
                  <a:pos x="660" y="1749"/>
                </a:cxn>
                <a:cxn ang="0">
                  <a:pos x="528" y="1822"/>
                </a:cxn>
                <a:cxn ang="0">
                  <a:pos x="395" y="1860"/>
                </a:cxn>
                <a:cxn ang="0">
                  <a:pos x="266" y="1859"/>
                </a:cxn>
                <a:cxn ang="0">
                  <a:pos x="144" y="1810"/>
                </a:cxn>
                <a:cxn ang="0">
                  <a:pos x="33" y="1706"/>
                </a:cxn>
                <a:cxn ang="0">
                  <a:pos x="20" y="1695"/>
                </a:cxn>
                <a:cxn ang="0">
                  <a:pos x="61" y="1761"/>
                </a:cxn>
                <a:cxn ang="0">
                  <a:pos x="127" y="1841"/>
                </a:cxn>
                <a:cxn ang="0">
                  <a:pos x="220" y="1919"/>
                </a:cxn>
                <a:cxn ang="0">
                  <a:pos x="339" y="1980"/>
                </a:cxn>
                <a:cxn ang="0">
                  <a:pos x="487" y="2011"/>
                </a:cxn>
                <a:cxn ang="0">
                  <a:pos x="663" y="1993"/>
                </a:cxn>
                <a:cxn ang="0">
                  <a:pos x="871" y="1914"/>
                </a:cxn>
                <a:cxn ang="0">
                  <a:pos x="1110" y="1756"/>
                </a:cxn>
                <a:cxn ang="0">
                  <a:pos x="1381" y="1504"/>
                </a:cxn>
                <a:cxn ang="0">
                  <a:pos x="1518" y="1358"/>
                </a:cxn>
                <a:cxn ang="0">
                  <a:pos x="1647" y="1212"/>
                </a:cxn>
                <a:cxn ang="0">
                  <a:pos x="1747" y="1086"/>
                </a:cxn>
                <a:cxn ang="0">
                  <a:pos x="1853" y="938"/>
                </a:cxn>
                <a:cxn ang="0">
                  <a:pos x="1954" y="774"/>
                </a:cxn>
                <a:cxn ang="0">
                  <a:pos x="2036" y="601"/>
                </a:cxn>
                <a:cxn ang="0">
                  <a:pos x="2091" y="427"/>
                </a:cxn>
                <a:cxn ang="0">
                  <a:pos x="2107" y="257"/>
                </a:cxn>
                <a:cxn ang="0">
                  <a:pos x="2075" y="97"/>
                </a:cxn>
              </a:cxnLst>
              <a:rect l="0" t="0" r="r" b="b"/>
              <a:pathLst>
                <a:path w="2107" h="2011">
                  <a:moveTo>
                    <a:pt x="2020" y="0"/>
                  </a:moveTo>
                  <a:lnTo>
                    <a:pt x="2016" y="0"/>
                  </a:lnTo>
                  <a:lnTo>
                    <a:pt x="2006" y="0"/>
                  </a:lnTo>
                  <a:lnTo>
                    <a:pt x="1987" y="3"/>
                  </a:lnTo>
                  <a:lnTo>
                    <a:pt x="1961" y="10"/>
                  </a:lnTo>
                  <a:lnTo>
                    <a:pt x="1944" y="14"/>
                  </a:lnTo>
                  <a:lnTo>
                    <a:pt x="1926" y="20"/>
                  </a:lnTo>
                  <a:lnTo>
                    <a:pt x="1907" y="27"/>
                  </a:lnTo>
                  <a:lnTo>
                    <a:pt x="1884" y="37"/>
                  </a:lnTo>
                  <a:lnTo>
                    <a:pt x="1860" y="48"/>
                  </a:lnTo>
                  <a:lnTo>
                    <a:pt x="1833" y="62"/>
                  </a:lnTo>
                  <a:lnTo>
                    <a:pt x="1804" y="77"/>
                  </a:lnTo>
                  <a:lnTo>
                    <a:pt x="1773" y="95"/>
                  </a:lnTo>
                  <a:lnTo>
                    <a:pt x="1740" y="115"/>
                  </a:lnTo>
                  <a:lnTo>
                    <a:pt x="1704" y="139"/>
                  </a:lnTo>
                  <a:lnTo>
                    <a:pt x="1667" y="165"/>
                  </a:lnTo>
                  <a:lnTo>
                    <a:pt x="1626" y="193"/>
                  </a:lnTo>
                  <a:lnTo>
                    <a:pt x="1583" y="226"/>
                  </a:lnTo>
                  <a:lnTo>
                    <a:pt x="1538" y="262"/>
                  </a:lnTo>
                  <a:lnTo>
                    <a:pt x="1490" y="301"/>
                  </a:lnTo>
                  <a:lnTo>
                    <a:pt x="1441" y="344"/>
                  </a:lnTo>
                  <a:lnTo>
                    <a:pt x="1388" y="391"/>
                  </a:lnTo>
                  <a:lnTo>
                    <a:pt x="1334" y="442"/>
                  </a:lnTo>
                  <a:lnTo>
                    <a:pt x="1277" y="497"/>
                  </a:lnTo>
                  <a:lnTo>
                    <a:pt x="1216" y="557"/>
                  </a:lnTo>
                  <a:lnTo>
                    <a:pt x="1154" y="621"/>
                  </a:lnTo>
                  <a:lnTo>
                    <a:pt x="1088" y="690"/>
                  </a:lnTo>
                  <a:lnTo>
                    <a:pt x="1020" y="764"/>
                  </a:lnTo>
                  <a:lnTo>
                    <a:pt x="950" y="844"/>
                  </a:lnTo>
                  <a:lnTo>
                    <a:pt x="968" y="837"/>
                  </a:lnTo>
                  <a:lnTo>
                    <a:pt x="1013" y="825"/>
                  </a:lnTo>
                  <a:lnTo>
                    <a:pt x="1042" y="819"/>
                  </a:lnTo>
                  <a:lnTo>
                    <a:pt x="1074" y="814"/>
                  </a:lnTo>
                  <a:lnTo>
                    <a:pt x="1090" y="812"/>
                  </a:lnTo>
                  <a:lnTo>
                    <a:pt x="1107" y="812"/>
                  </a:lnTo>
                  <a:lnTo>
                    <a:pt x="1122" y="813"/>
                  </a:lnTo>
                  <a:lnTo>
                    <a:pt x="1138" y="814"/>
                  </a:lnTo>
                  <a:lnTo>
                    <a:pt x="1154" y="818"/>
                  </a:lnTo>
                  <a:lnTo>
                    <a:pt x="1168" y="822"/>
                  </a:lnTo>
                  <a:lnTo>
                    <a:pt x="1182" y="828"/>
                  </a:lnTo>
                  <a:lnTo>
                    <a:pt x="1194" y="835"/>
                  </a:lnTo>
                  <a:lnTo>
                    <a:pt x="1206" y="845"/>
                  </a:lnTo>
                  <a:lnTo>
                    <a:pt x="1216" y="856"/>
                  </a:lnTo>
                  <a:lnTo>
                    <a:pt x="1224" y="869"/>
                  </a:lnTo>
                  <a:lnTo>
                    <a:pt x="1231" y="884"/>
                  </a:lnTo>
                  <a:lnTo>
                    <a:pt x="1235" y="902"/>
                  </a:lnTo>
                  <a:lnTo>
                    <a:pt x="1237" y="923"/>
                  </a:lnTo>
                  <a:lnTo>
                    <a:pt x="1237" y="946"/>
                  </a:lnTo>
                  <a:lnTo>
                    <a:pt x="1234" y="971"/>
                  </a:lnTo>
                  <a:lnTo>
                    <a:pt x="1229" y="1000"/>
                  </a:lnTo>
                  <a:lnTo>
                    <a:pt x="1219" y="1032"/>
                  </a:lnTo>
                  <a:lnTo>
                    <a:pt x="1208" y="1067"/>
                  </a:lnTo>
                  <a:lnTo>
                    <a:pt x="1193" y="1105"/>
                  </a:lnTo>
                  <a:lnTo>
                    <a:pt x="1174" y="1145"/>
                  </a:lnTo>
                  <a:lnTo>
                    <a:pt x="1155" y="1187"/>
                  </a:lnTo>
                  <a:lnTo>
                    <a:pt x="1131" y="1230"/>
                  </a:lnTo>
                  <a:lnTo>
                    <a:pt x="1104" y="1274"/>
                  </a:lnTo>
                  <a:lnTo>
                    <a:pt x="1076" y="1318"/>
                  </a:lnTo>
                  <a:lnTo>
                    <a:pt x="1046" y="1361"/>
                  </a:lnTo>
                  <a:lnTo>
                    <a:pt x="1015" y="1405"/>
                  </a:lnTo>
                  <a:lnTo>
                    <a:pt x="980" y="1448"/>
                  </a:lnTo>
                  <a:lnTo>
                    <a:pt x="945" y="1491"/>
                  </a:lnTo>
                  <a:lnTo>
                    <a:pt x="907" y="1533"/>
                  </a:lnTo>
                  <a:lnTo>
                    <a:pt x="869" y="1573"/>
                  </a:lnTo>
                  <a:lnTo>
                    <a:pt x="829" y="1613"/>
                  </a:lnTo>
                  <a:lnTo>
                    <a:pt x="788" y="1651"/>
                  </a:lnTo>
                  <a:lnTo>
                    <a:pt x="747" y="1685"/>
                  </a:lnTo>
                  <a:lnTo>
                    <a:pt x="704" y="1718"/>
                  </a:lnTo>
                  <a:lnTo>
                    <a:pt x="660" y="1749"/>
                  </a:lnTo>
                  <a:lnTo>
                    <a:pt x="616" y="1776"/>
                  </a:lnTo>
                  <a:lnTo>
                    <a:pt x="572" y="1801"/>
                  </a:lnTo>
                  <a:lnTo>
                    <a:pt x="528" y="1822"/>
                  </a:lnTo>
                  <a:lnTo>
                    <a:pt x="484" y="1838"/>
                  </a:lnTo>
                  <a:lnTo>
                    <a:pt x="439" y="1852"/>
                  </a:lnTo>
                  <a:lnTo>
                    <a:pt x="395" y="1860"/>
                  </a:lnTo>
                  <a:lnTo>
                    <a:pt x="351" y="1866"/>
                  </a:lnTo>
                  <a:lnTo>
                    <a:pt x="309" y="1865"/>
                  </a:lnTo>
                  <a:lnTo>
                    <a:pt x="266" y="1859"/>
                  </a:lnTo>
                  <a:lnTo>
                    <a:pt x="224" y="1849"/>
                  </a:lnTo>
                  <a:lnTo>
                    <a:pt x="183" y="1832"/>
                  </a:lnTo>
                  <a:lnTo>
                    <a:pt x="144" y="1810"/>
                  </a:lnTo>
                  <a:lnTo>
                    <a:pt x="105" y="1782"/>
                  </a:lnTo>
                  <a:lnTo>
                    <a:pt x="69" y="1748"/>
                  </a:lnTo>
                  <a:lnTo>
                    <a:pt x="33" y="1706"/>
                  </a:lnTo>
                  <a:lnTo>
                    <a:pt x="0" y="1657"/>
                  </a:lnTo>
                  <a:lnTo>
                    <a:pt x="4" y="1667"/>
                  </a:lnTo>
                  <a:lnTo>
                    <a:pt x="20" y="1695"/>
                  </a:lnTo>
                  <a:lnTo>
                    <a:pt x="30" y="1715"/>
                  </a:lnTo>
                  <a:lnTo>
                    <a:pt x="45" y="1737"/>
                  </a:lnTo>
                  <a:lnTo>
                    <a:pt x="61" y="1761"/>
                  </a:lnTo>
                  <a:lnTo>
                    <a:pt x="80" y="1786"/>
                  </a:lnTo>
                  <a:lnTo>
                    <a:pt x="103" y="1813"/>
                  </a:lnTo>
                  <a:lnTo>
                    <a:pt x="127" y="1841"/>
                  </a:lnTo>
                  <a:lnTo>
                    <a:pt x="155" y="1868"/>
                  </a:lnTo>
                  <a:lnTo>
                    <a:pt x="187" y="1894"/>
                  </a:lnTo>
                  <a:lnTo>
                    <a:pt x="220" y="1919"/>
                  </a:lnTo>
                  <a:lnTo>
                    <a:pt x="256" y="1942"/>
                  </a:lnTo>
                  <a:lnTo>
                    <a:pt x="296" y="1963"/>
                  </a:lnTo>
                  <a:lnTo>
                    <a:pt x="339" y="1980"/>
                  </a:lnTo>
                  <a:lnTo>
                    <a:pt x="385" y="1995"/>
                  </a:lnTo>
                  <a:lnTo>
                    <a:pt x="434" y="2005"/>
                  </a:lnTo>
                  <a:lnTo>
                    <a:pt x="487" y="2011"/>
                  </a:lnTo>
                  <a:lnTo>
                    <a:pt x="542" y="2011"/>
                  </a:lnTo>
                  <a:lnTo>
                    <a:pt x="601" y="2005"/>
                  </a:lnTo>
                  <a:lnTo>
                    <a:pt x="663" y="1993"/>
                  </a:lnTo>
                  <a:lnTo>
                    <a:pt x="729" y="1974"/>
                  </a:lnTo>
                  <a:lnTo>
                    <a:pt x="798" y="1948"/>
                  </a:lnTo>
                  <a:lnTo>
                    <a:pt x="871" y="1914"/>
                  </a:lnTo>
                  <a:lnTo>
                    <a:pt x="947" y="1871"/>
                  </a:lnTo>
                  <a:lnTo>
                    <a:pt x="1026" y="1818"/>
                  </a:lnTo>
                  <a:lnTo>
                    <a:pt x="1110" y="1756"/>
                  </a:lnTo>
                  <a:lnTo>
                    <a:pt x="1196" y="1683"/>
                  </a:lnTo>
                  <a:lnTo>
                    <a:pt x="1287" y="1599"/>
                  </a:lnTo>
                  <a:lnTo>
                    <a:pt x="1381" y="1504"/>
                  </a:lnTo>
                  <a:lnTo>
                    <a:pt x="1479" y="1398"/>
                  </a:lnTo>
                  <a:lnTo>
                    <a:pt x="1489" y="1388"/>
                  </a:lnTo>
                  <a:lnTo>
                    <a:pt x="1518" y="1358"/>
                  </a:lnTo>
                  <a:lnTo>
                    <a:pt x="1560" y="1311"/>
                  </a:lnTo>
                  <a:lnTo>
                    <a:pt x="1616" y="1249"/>
                  </a:lnTo>
                  <a:lnTo>
                    <a:pt x="1647" y="1212"/>
                  </a:lnTo>
                  <a:lnTo>
                    <a:pt x="1679" y="1174"/>
                  </a:lnTo>
                  <a:lnTo>
                    <a:pt x="1713" y="1131"/>
                  </a:lnTo>
                  <a:lnTo>
                    <a:pt x="1747" y="1086"/>
                  </a:lnTo>
                  <a:lnTo>
                    <a:pt x="1783" y="1039"/>
                  </a:lnTo>
                  <a:lnTo>
                    <a:pt x="1818" y="989"/>
                  </a:lnTo>
                  <a:lnTo>
                    <a:pt x="1853" y="938"/>
                  </a:lnTo>
                  <a:lnTo>
                    <a:pt x="1888" y="884"/>
                  </a:lnTo>
                  <a:lnTo>
                    <a:pt x="1921" y="830"/>
                  </a:lnTo>
                  <a:lnTo>
                    <a:pt x="1954" y="774"/>
                  </a:lnTo>
                  <a:lnTo>
                    <a:pt x="1983" y="717"/>
                  </a:lnTo>
                  <a:lnTo>
                    <a:pt x="2011" y="660"/>
                  </a:lnTo>
                  <a:lnTo>
                    <a:pt x="2036" y="601"/>
                  </a:lnTo>
                  <a:lnTo>
                    <a:pt x="2058" y="544"/>
                  </a:lnTo>
                  <a:lnTo>
                    <a:pt x="2077" y="486"/>
                  </a:lnTo>
                  <a:lnTo>
                    <a:pt x="2091" y="427"/>
                  </a:lnTo>
                  <a:lnTo>
                    <a:pt x="2102" y="370"/>
                  </a:lnTo>
                  <a:lnTo>
                    <a:pt x="2107" y="313"/>
                  </a:lnTo>
                  <a:lnTo>
                    <a:pt x="2107" y="257"/>
                  </a:lnTo>
                  <a:lnTo>
                    <a:pt x="2103" y="203"/>
                  </a:lnTo>
                  <a:lnTo>
                    <a:pt x="2091" y="148"/>
                  </a:lnTo>
                  <a:lnTo>
                    <a:pt x="2075" y="97"/>
                  </a:lnTo>
                  <a:lnTo>
                    <a:pt x="2051" y="47"/>
                  </a:lnTo>
                  <a:lnTo>
                    <a:pt x="202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4" name="Freeform 260"/>
            <p:cNvSpPr>
              <a:spLocks/>
            </p:cNvSpPr>
            <p:nvPr/>
          </p:nvSpPr>
          <p:spPr bwMode="auto">
            <a:xfrm>
              <a:off x="3265488" y="2141538"/>
              <a:ext cx="255588" cy="347663"/>
            </a:xfrm>
            <a:custGeom>
              <a:avLst/>
              <a:gdLst/>
              <a:ahLst/>
              <a:cxnLst>
                <a:cxn ang="0">
                  <a:pos x="1060" y="1467"/>
                </a:cxn>
                <a:cxn ang="0">
                  <a:pos x="1089" y="1328"/>
                </a:cxn>
                <a:cxn ang="0">
                  <a:pos x="1109" y="1192"/>
                </a:cxn>
                <a:cxn ang="0">
                  <a:pos x="1121" y="1061"/>
                </a:cxn>
                <a:cxn ang="0">
                  <a:pos x="1127" y="934"/>
                </a:cxn>
                <a:cxn ang="0">
                  <a:pos x="1126" y="813"/>
                </a:cxn>
                <a:cxn ang="0">
                  <a:pos x="1121" y="700"/>
                </a:cxn>
                <a:cxn ang="0">
                  <a:pos x="1112" y="592"/>
                </a:cxn>
                <a:cxn ang="0">
                  <a:pos x="1101" y="494"/>
                </a:cxn>
                <a:cxn ang="0">
                  <a:pos x="1086" y="405"/>
                </a:cxn>
                <a:cxn ang="0">
                  <a:pos x="1064" y="291"/>
                </a:cxn>
                <a:cxn ang="0">
                  <a:pos x="1037" y="180"/>
                </a:cxn>
                <a:cxn ang="0">
                  <a:pos x="1020" y="120"/>
                </a:cxn>
                <a:cxn ang="0">
                  <a:pos x="967" y="84"/>
                </a:cxn>
                <a:cxn ang="0">
                  <a:pos x="868" y="41"/>
                </a:cxn>
                <a:cxn ang="0">
                  <a:pos x="771" y="14"/>
                </a:cxn>
                <a:cxn ang="0">
                  <a:pos x="677" y="1"/>
                </a:cxn>
                <a:cxn ang="0">
                  <a:pos x="586" y="1"/>
                </a:cxn>
                <a:cxn ang="0">
                  <a:pos x="501" y="13"/>
                </a:cxn>
                <a:cxn ang="0">
                  <a:pos x="418" y="33"/>
                </a:cxn>
                <a:cxn ang="0">
                  <a:pos x="343" y="60"/>
                </a:cxn>
                <a:cxn ang="0">
                  <a:pos x="272" y="91"/>
                </a:cxn>
                <a:cxn ang="0">
                  <a:pos x="210" y="125"/>
                </a:cxn>
                <a:cxn ang="0">
                  <a:pos x="153" y="161"/>
                </a:cxn>
                <a:cxn ang="0">
                  <a:pos x="104" y="195"/>
                </a:cxn>
                <a:cxn ang="0">
                  <a:pos x="48" y="240"/>
                </a:cxn>
                <a:cxn ang="0">
                  <a:pos x="6" y="279"/>
                </a:cxn>
                <a:cxn ang="0">
                  <a:pos x="14" y="292"/>
                </a:cxn>
                <a:cxn ang="0">
                  <a:pos x="75" y="333"/>
                </a:cxn>
                <a:cxn ang="0">
                  <a:pos x="136" y="379"/>
                </a:cxn>
                <a:cxn ang="0">
                  <a:pos x="205" y="437"/>
                </a:cxn>
                <a:cxn ang="0">
                  <a:pos x="258" y="489"/>
                </a:cxn>
                <a:cxn ang="0">
                  <a:pos x="293" y="526"/>
                </a:cxn>
                <a:cxn ang="0">
                  <a:pos x="328" y="568"/>
                </a:cxn>
                <a:cxn ang="0">
                  <a:pos x="361" y="611"/>
                </a:cxn>
                <a:cxn ang="0">
                  <a:pos x="391" y="658"/>
                </a:cxn>
                <a:cxn ang="0">
                  <a:pos x="418" y="706"/>
                </a:cxn>
                <a:cxn ang="0">
                  <a:pos x="437" y="746"/>
                </a:cxn>
                <a:cxn ang="0">
                  <a:pos x="449" y="778"/>
                </a:cxn>
                <a:cxn ang="0">
                  <a:pos x="464" y="832"/>
                </a:cxn>
                <a:cxn ang="0">
                  <a:pos x="488" y="922"/>
                </a:cxn>
                <a:cxn ang="0">
                  <a:pos x="521" y="1012"/>
                </a:cxn>
                <a:cxn ang="0">
                  <a:pos x="555" y="1089"/>
                </a:cxn>
                <a:cxn ang="0">
                  <a:pos x="592" y="1156"/>
                </a:cxn>
                <a:cxn ang="0">
                  <a:pos x="628" y="1212"/>
                </a:cxn>
                <a:cxn ang="0">
                  <a:pos x="666" y="1260"/>
                </a:cxn>
                <a:cxn ang="0">
                  <a:pos x="704" y="1301"/>
                </a:cxn>
                <a:cxn ang="0">
                  <a:pos x="743" y="1335"/>
                </a:cxn>
                <a:cxn ang="0">
                  <a:pos x="781" y="1363"/>
                </a:cxn>
                <a:cxn ang="0">
                  <a:pos x="819" y="1389"/>
                </a:cxn>
                <a:cxn ang="0">
                  <a:pos x="875" y="1422"/>
                </a:cxn>
                <a:cxn ang="0">
                  <a:pos x="947" y="1463"/>
                </a:cxn>
                <a:cxn ang="0">
                  <a:pos x="997" y="1497"/>
                </a:cxn>
                <a:cxn ang="0">
                  <a:pos x="1028" y="1523"/>
                </a:cxn>
              </a:cxnLst>
              <a:rect l="0" t="0" r="r" b="b"/>
              <a:pathLst>
                <a:path w="1127" h="1538">
                  <a:moveTo>
                    <a:pt x="1042" y="1538"/>
                  </a:moveTo>
                  <a:lnTo>
                    <a:pt x="1060" y="1467"/>
                  </a:lnTo>
                  <a:lnTo>
                    <a:pt x="1076" y="1398"/>
                  </a:lnTo>
                  <a:lnTo>
                    <a:pt x="1089" y="1328"/>
                  </a:lnTo>
                  <a:lnTo>
                    <a:pt x="1100" y="1260"/>
                  </a:lnTo>
                  <a:lnTo>
                    <a:pt x="1109" y="1192"/>
                  </a:lnTo>
                  <a:lnTo>
                    <a:pt x="1116" y="1127"/>
                  </a:lnTo>
                  <a:lnTo>
                    <a:pt x="1121" y="1061"/>
                  </a:lnTo>
                  <a:lnTo>
                    <a:pt x="1125" y="997"/>
                  </a:lnTo>
                  <a:lnTo>
                    <a:pt x="1127" y="934"/>
                  </a:lnTo>
                  <a:lnTo>
                    <a:pt x="1127" y="873"/>
                  </a:lnTo>
                  <a:lnTo>
                    <a:pt x="1126" y="813"/>
                  </a:lnTo>
                  <a:lnTo>
                    <a:pt x="1125" y="755"/>
                  </a:lnTo>
                  <a:lnTo>
                    <a:pt x="1121" y="700"/>
                  </a:lnTo>
                  <a:lnTo>
                    <a:pt x="1117" y="645"/>
                  </a:lnTo>
                  <a:lnTo>
                    <a:pt x="1112" y="592"/>
                  </a:lnTo>
                  <a:lnTo>
                    <a:pt x="1107" y="542"/>
                  </a:lnTo>
                  <a:lnTo>
                    <a:pt x="1101" y="494"/>
                  </a:lnTo>
                  <a:lnTo>
                    <a:pt x="1093" y="449"/>
                  </a:lnTo>
                  <a:lnTo>
                    <a:pt x="1086" y="405"/>
                  </a:lnTo>
                  <a:lnTo>
                    <a:pt x="1079" y="364"/>
                  </a:lnTo>
                  <a:lnTo>
                    <a:pt x="1064" y="291"/>
                  </a:lnTo>
                  <a:lnTo>
                    <a:pt x="1051" y="229"/>
                  </a:lnTo>
                  <a:lnTo>
                    <a:pt x="1037" y="180"/>
                  </a:lnTo>
                  <a:lnTo>
                    <a:pt x="1027" y="143"/>
                  </a:lnTo>
                  <a:lnTo>
                    <a:pt x="1020" y="120"/>
                  </a:lnTo>
                  <a:lnTo>
                    <a:pt x="1017" y="113"/>
                  </a:lnTo>
                  <a:lnTo>
                    <a:pt x="967" y="84"/>
                  </a:lnTo>
                  <a:lnTo>
                    <a:pt x="917" y="60"/>
                  </a:lnTo>
                  <a:lnTo>
                    <a:pt x="868" y="41"/>
                  </a:lnTo>
                  <a:lnTo>
                    <a:pt x="819" y="25"/>
                  </a:lnTo>
                  <a:lnTo>
                    <a:pt x="771" y="14"/>
                  </a:lnTo>
                  <a:lnTo>
                    <a:pt x="724" y="5"/>
                  </a:lnTo>
                  <a:lnTo>
                    <a:pt x="677" y="1"/>
                  </a:lnTo>
                  <a:lnTo>
                    <a:pt x="631" y="0"/>
                  </a:lnTo>
                  <a:lnTo>
                    <a:pt x="586" y="1"/>
                  </a:lnTo>
                  <a:lnTo>
                    <a:pt x="543" y="5"/>
                  </a:lnTo>
                  <a:lnTo>
                    <a:pt x="501" y="13"/>
                  </a:lnTo>
                  <a:lnTo>
                    <a:pt x="459" y="21"/>
                  </a:lnTo>
                  <a:lnTo>
                    <a:pt x="418" y="33"/>
                  </a:lnTo>
                  <a:lnTo>
                    <a:pt x="380" y="45"/>
                  </a:lnTo>
                  <a:lnTo>
                    <a:pt x="343" y="60"/>
                  </a:lnTo>
                  <a:lnTo>
                    <a:pt x="307" y="74"/>
                  </a:lnTo>
                  <a:lnTo>
                    <a:pt x="272" y="91"/>
                  </a:lnTo>
                  <a:lnTo>
                    <a:pt x="240" y="108"/>
                  </a:lnTo>
                  <a:lnTo>
                    <a:pt x="210" y="125"/>
                  </a:lnTo>
                  <a:lnTo>
                    <a:pt x="181" y="143"/>
                  </a:lnTo>
                  <a:lnTo>
                    <a:pt x="153" y="161"/>
                  </a:lnTo>
                  <a:lnTo>
                    <a:pt x="128" y="179"/>
                  </a:lnTo>
                  <a:lnTo>
                    <a:pt x="104" y="195"/>
                  </a:lnTo>
                  <a:lnTo>
                    <a:pt x="84" y="211"/>
                  </a:lnTo>
                  <a:lnTo>
                    <a:pt x="48" y="240"/>
                  </a:lnTo>
                  <a:lnTo>
                    <a:pt x="22" y="264"/>
                  </a:lnTo>
                  <a:lnTo>
                    <a:pt x="6" y="279"/>
                  </a:lnTo>
                  <a:lnTo>
                    <a:pt x="0" y="285"/>
                  </a:lnTo>
                  <a:lnTo>
                    <a:pt x="14" y="292"/>
                  </a:lnTo>
                  <a:lnTo>
                    <a:pt x="50" y="316"/>
                  </a:lnTo>
                  <a:lnTo>
                    <a:pt x="75" y="333"/>
                  </a:lnTo>
                  <a:lnTo>
                    <a:pt x="103" y="354"/>
                  </a:lnTo>
                  <a:lnTo>
                    <a:pt x="136" y="379"/>
                  </a:lnTo>
                  <a:lnTo>
                    <a:pt x="169" y="406"/>
                  </a:lnTo>
                  <a:lnTo>
                    <a:pt x="205" y="437"/>
                  </a:lnTo>
                  <a:lnTo>
                    <a:pt x="240" y="471"/>
                  </a:lnTo>
                  <a:lnTo>
                    <a:pt x="258" y="489"/>
                  </a:lnTo>
                  <a:lnTo>
                    <a:pt x="276" y="508"/>
                  </a:lnTo>
                  <a:lnTo>
                    <a:pt x="293" y="526"/>
                  </a:lnTo>
                  <a:lnTo>
                    <a:pt x="311" y="547"/>
                  </a:lnTo>
                  <a:lnTo>
                    <a:pt x="328" y="568"/>
                  </a:lnTo>
                  <a:lnTo>
                    <a:pt x="344" y="589"/>
                  </a:lnTo>
                  <a:lnTo>
                    <a:pt x="361" y="611"/>
                  </a:lnTo>
                  <a:lnTo>
                    <a:pt x="377" y="634"/>
                  </a:lnTo>
                  <a:lnTo>
                    <a:pt x="391" y="658"/>
                  </a:lnTo>
                  <a:lnTo>
                    <a:pt x="406" y="682"/>
                  </a:lnTo>
                  <a:lnTo>
                    <a:pt x="418" y="706"/>
                  </a:lnTo>
                  <a:lnTo>
                    <a:pt x="431" y="731"/>
                  </a:lnTo>
                  <a:lnTo>
                    <a:pt x="437" y="746"/>
                  </a:lnTo>
                  <a:lnTo>
                    <a:pt x="442" y="761"/>
                  </a:lnTo>
                  <a:lnTo>
                    <a:pt x="449" y="778"/>
                  </a:lnTo>
                  <a:lnTo>
                    <a:pt x="454" y="795"/>
                  </a:lnTo>
                  <a:lnTo>
                    <a:pt x="464" y="832"/>
                  </a:lnTo>
                  <a:lnTo>
                    <a:pt x="473" y="872"/>
                  </a:lnTo>
                  <a:lnTo>
                    <a:pt x="488" y="922"/>
                  </a:lnTo>
                  <a:lnTo>
                    <a:pt x="505" y="968"/>
                  </a:lnTo>
                  <a:lnTo>
                    <a:pt x="521" y="1012"/>
                  </a:lnTo>
                  <a:lnTo>
                    <a:pt x="538" y="1051"/>
                  </a:lnTo>
                  <a:lnTo>
                    <a:pt x="555" y="1089"/>
                  </a:lnTo>
                  <a:lnTo>
                    <a:pt x="573" y="1123"/>
                  </a:lnTo>
                  <a:lnTo>
                    <a:pt x="592" y="1156"/>
                  </a:lnTo>
                  <a:lnTo>
                    <a:pt x="609" y="1185"/>
                  </a:lnTo>
                  <a:lnTo>
                    <a:pt x="628" y="1212"/>
                  </a:lnTo>
                  <a:lnTo>
                    <a:pt x="647" y="1237"/>
                  </a:lnTo>
                  <a:lnTo>
                    <a:pt x="666" y="1260"/>
                  </a:lnTo>
                  <a:lnTo>
                    <a:pt x="684" y="1281"/>
                  </a:lnTo>
                  <a:lnTo>
                    <a:pt x="704" y="1301"/>
                  </a:lnTo>
                  <a:lnTo>
                    <a:pt x="723" y="1319"/>
                  </a:lnTo>
                  <a:lnTo>
                    <a:pt x="743" y="1335"/>
                  </a:lnTo>
                  <a:lnTo>
                    <a:pt x="762" y="1350"/>
                  </a:lnTo>
                  <a:lnTo>
                    <a:pt x="781" y="1363"/>
                  </a:lnTo>
                  <a:lnTo>
                    <a:pt x="800" y="1377"/>
                  </a:lnTo>
                  <a:lnTo>
                    <a:pt x="819" y="1389"/>
                  </a:lnTo>
                  <a:lnTo>
                    <a:pt x="839" y="1400"/>
                  </a:lnTo>
                  <a:lnTo>
                    <a:pt x="875" y="1422"/>
                  </a:lnTo>
                  <a:lnTo>
                    <a:pt x="912" y="1442"/>
                  </a:lnTo>
                  <a:lnTo>
                    <a:pt x="947" y="1463"/>
                  </a:lnTo>
                  <a:lnTo>
                    <a:pt x="981" y="1485"/>
                  </a:lnTo>
                  <a:lnTo>
                    <a:pt x="997" y="1497"/>
                  </a:lnTo>
                  <a:lnTo>
                    <a:pt x="1013" y="1510"/>
                  </a:lnTo>
                  <a:lnTo>
                    <a:pt x="1028" y="1523"/>
                  </a:lnTo>
                  <a:lnTo>
                    <a:pt x="1042" y="15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5" name="Freeform 261"/>
            <p:cNvSpPr>
              <a:spLocks/>
            </p:cNvSpPr>
            <p:nvPr/>
          </p:nvSpPr>
          <p:spPr bwMode="auto">
            <a:xfrm>
              <a:off x="3559175" y="2216151"/>
              <a:ext cx="152400" cy="331788"/>
            </a:xfrm>
            <a:custGeom>
              <a:avLst/>
              <a:gdLst/>
              <a:ahLst/>
              <a:cxnLst>
                <a:cxn ang="0">
                  <a:pos x="656" y="332"/>
                </a:cxn>
                <a:cxn ang="0">
                  <a:pos x="618" y="348"/>
                </a:cxn>
                <a:cxn ang="0">
                  <a:pos x="575" y="351"/>
                </a:cxn>
                <a:cxn ang="0">
                  <a:pos x="529" y="343"/>
                </a:cxn>
                <a:cxn ang="0">
                  <a:pos x="480" y="326"/>
                </a:cxn>
                <a:cxn ang="0">
                  <a:pos x="430" y="302"/>
                </a:cxn>
                <a:cxn ang="0">
                  <a:pos x="378" y="272"/>
                </a:cxn>
                <a:cxn ang="0">
                  <a:pos x="328" y="237"/>
                </a:cxn>
                <a:cxn ang="0">
                  <a:pos x="278" y="200"/>
                </a:cxn>
                <a:cxn ang="0">
                  <a:pos x="231" y="161"/>
                </a:cxn>
                <a:cxn ang="0">
                  <a:pos x="167" y="106"/>
                </a:cxn>
                <a:cxn ang="0">
                  <a:pos x="79" y="20"/>
                </a:cxn>
                <a:cxn ang="0">
                  <a:pos x="67" y="33"/>
                </a:cxn>
                <a:cxn ang="0">
                  <a:pos x="79" y="99"/>
                </a:cxn>
                <a:cxn ang="0">
                  <a:pos x="86" y="168"/>
                </a:cxn>
                <a:cxn ang="0">
                  <a:pos x="87" y="238"/>
                </a:cxn>
                <a:cxn ang="0">
                  <a:pos x="85" y="309"/>
                </a:cxn>
                <a:cxn ang="0">
                  <a:pos x="79" y="381"/>
                </a:cxn>
                <a:cxn ang="0">
                  <a:pos x="69" y="452"/>
                </a:cxn>
                <a:cxn ang="0">
                  <a:pos x="56" y="524"/>
                </a:cxn>
                <a:cxn ang="0">
                  <a:pos x="37" y="616"/>
                </a:cxn>
                <a:cxn ang="0">
                  <a:pos x="20" y="719"/>
                </a:cxn>
                <a:cxn ang="0">
                  <a:pos x="9" y="812"/>
                </a:cxn>
                <a:cxn ang="0">
                  <a:pos x="2" y="894"/>
                </a:cxn>
                <a:cxn ang="0">
                  <a:pos x="0" y="967"/>
                </a:cxn>
                <a:cxn ang="0">
                  <a:pos x="2" y="1032"/>
                </a:cxn>
                <a:cxn ang="0">
                  <a:pos x="7" y="1088"/>
                </a:cxn>
                <a:cxn ang="0">
                  <a:pos x="16" y="1139"/>
                </a:cxn>
                <a:cxn ang="0">
                  <a:pos x="29" y="1185"/>
                </a:cxn>
                <a:cxn ang="0">
                  <a:pos x="43" y="1227"/>
                </a:cxn>
                <a:cxn ang="0">
                  <a:pos x="61" y="1264"/>
                </a:cxn>
                <a:cxn ang="0">
                  <a:pos x="81" y="1300"/>
                </a:cxn>
                <a:cxn ang="0">
                  <a:pos x="114" y="1352"/>
                </a:cxn>
                <a:cxn ang="0">
                  <a:pos x="162" y="1423"/>
                </a:cxn>
                <a:cxn ang="0">
                  <a:pos x="222" y="1428"/>
                </a:cxn>
                <a:cxn ang="0">
                  <a:pos x="298" y="1357"/>
                </a:cxn>
                <a:cxn ang="0">
                  <a:pos x="370" y="1288"/>
                </a:cxn>
                <a:cxn ang="0">
                  <a:pos x="424" y="1223"/>
                </a:cxn>
                <a:cxn ang="0">
                  <a:pos x="472" y="1151"/>
                </a:cxn>
                <a:cxn ang="0">
                  <a:pos x="513" y="1072"/>
                </a:cxn>
                <a:cxn ang="0">
                  <a:pos x="548" y="992"/>
                </a:cxn>
                <a:cxn ang="0">
                  <a:pos x="577" y="908"/>
                </a:cxn>
                <a:cxn ang="0">
                  <a:pos x="601" y="826"/>
                </a:cxn>
                <a:cxn ang="0">
                  <a:pos x="622" y="743"/>
                </a:cxn>
                <a:cxn ang="0">
                  <a:pos x="638" y="664"/>
                </a:cxn>
                <a:cxn ang="0">
                  <a:pos x="649" y="589"/>
                </a:cxn>
                <a:cxn ang="0">
                  <a:pos x="662" y="489"/>
                </a:cxn>
                <a:cxn ang="0">
                  <a:pos x="670" y="385"/>
                </a:cxn>
                <a:cxn ang="0">
                  <a:pos x="672" y="327"/>
                </a:cxn>
              </a:cxnLst>
              <a:rect l="0" t="0" r="r" b="b"/>
              <a:pathLst>
                <a:path w="672" h="1462">
                  <a:moveTo>
                    <a:pt x="672" y="319"/>
                  </a:moveTo>
                  <a:lnTo>
                    <a:pt x="656" y="332"/>
                  </a:lnTo>
                  <a:lnTo>
                    <a:pt x="638" y="342"/>
                  </a:lnTo>
                  <a:lnTo>
                    <a:pt x="618" y="348"/>
                  </a:lnTo>
                  <a:lnTo>
                    <a:pt x="597" y="351"/>
                  </a:lnTo>
                  <a:lnTo>
                    <a:pt x="575" y="351"/>
                  </a:lnTo>
                  <a:lnTo>
                    <a:pt x="553" y="348"/>
                  </a:lnTo>
                  <a:lnTo>
                    <a:pt x="529" y="343"/>
                  </a:lnTo>
                  <a:lnTo>
                    <a:pt x="505" y="335"/>
                  </a:lnTo>
                  <a:lnTo>
                    <a:pt x="480" y="326"/>
                  </a:lnTo>
                  <a:lnTo>
                    <a:pt x="455" y="314"/>
                  </a:lnTo>
                  <a:lnTo>
                    <a:pt x="430" y="302"/>
                  </a:lnTo>
                  <a:lnTo>
                    <a:pt x="404" y="287"/>
                  </a:lnTo>
                  <a:lnTo>
                    <a:pt x="378" y="272"/>
                  </a:lnTo>
                  <a:lnTo>
                    <a:pt x="353" y="255"/>
                  </a:lnTo>
                  <a:lnTo>
                    <a:pt x="328" y="237"/>
                  </a:lnTo>
                  <a:lnTo>
                    <a:pt x="303" y="218"/>
                  </a:lnTo>
                  <a:lnTo>
                    <a:pt x="278" y="200"/>
                  </a:lnTo>
                  <a:lnTo>
                    <a:pt x="254" y="181"/>
                  </a:lnTo>
                  <a:lnTo>
                    <a:pt x="231" y="161"/>
                  </a:lnTo>
                  <a:lnTo>
                    <a:pt x="209" y="142"/>
                  </a:lnTo>
                  <a:lnTo>
                    <a:pt x="167" y="106"/>
                  </a:lnTo>
                  <a:lnTo>
                    <a:pt x="132" y="72"/>
                  </a:lnTo>
                  <a:lnTo>
                    <a:pt x="79" y="20"/>
                  </a:lnTo>
                  <a:lnTo>
                    <a:pt x="60" y="0"/>
                  </a:lnTo>
                  <a:lnTo>
                    <a:pt x="67" y="33"/>
                  </a:lnTo>
                  <a:lnTo>
                    <a:pt x="74" y="66"/>
                  </a:lnTo>
                  <a:lnTo>
                    <a:pt x="79" y="99"/>
                  </a:lnTo>
                  <a:lnTo>
                    <a:pt x="83" y="134"/>
                  </a:lnTo>
                  <a:lnTo>
                    <a:pt x="86" y="168"/>
                  </a:lnTo>
                  <a:lnTo>
                    <a:pt x="87" y="204"/>
                  </a:lnTo>
                  <a:lnTo>
                    <a:pt x="87" y="238"/>
                  </a:lnTo>
                  <a:lnTo>
                    <a:pt x="87" y="274"/>
                  </a:lnTo>
                  <a:lnTo>
                    <a:pt x="85" y="309"/>
                  </a:lnTo>
                  <a:lnTo>
                    <a:pt x="83" y="345"/>
                  </a:lnTo>
                  <a:lnTo>
                    <a:pt x="79" y="381"/>
                  </a:lnTo>
                  <a:lnTo>
                    <a:pt x="75" y="417"/>
                  </a:lnTo>
                  <a:lnTo>
                    <a:pt x="69" y="452"/>
                  </a:lnTo>
                  <a:lnTo>
                    <a:pt x="63" y="489"/>
                  </a:lnTo>
                  <a:lnTo>
                    <a:pt x="56" y="524"/>
                  </a:lnTo>
                  <a:lnTo>
                    <a:pt x="49" y="560"/>
                  </a:lnTo>
                  <a:lnTo>
                    <a:pt x="37" y="616"/>
                  </a:lnTo>
                  <a:lnTo>
                    <a:pt x="29" y="669"/>
                  </a:lnTo>
                  <a:lnTo>
                    <a:pt x="20" y="719"/>
                  </a:lnTo>
                  <a:lnTo>
                    <a:pt x="14" y="767"/>
                  </a:lnTo>
                  <a:lnTo>
                    <a:pt x="9" y="812"/>
                  </a:lnTo>
                  <a:lnTo>
                    <a:pt x="5" y="854"/>
                  </a:lnTo>
                  <a:lnTo>
                    <a:pt x="2" y="894"/>
                  </a:lnTo>
                  <a:lnTo>
                    <a:pt x="1" y="931"/>
                  </a:lnTo>
                  <a:lnTo>
                    <a:pt x="0" y="967"/>
                  </a:lnTo>
                  <a:lnTo>
                    <a:pt x="1" y="1000"/>
                  </a:lnTo>
                  <a:lnTo>
                    <a:pt x="2" y="1032"/>
                  </a:lnTo>
                  <a:lnTo>
                    <a:pt x="4" y="1061"/>
                  </a:lnTo>
                  <a:lnTo>
                    <a:pt x="7" y="1088"/>
                  </a:lnTo>
                  <a:lnTo>
                    <a:pt x="11" y="1114"/>
                  </a:lnTo>
                  <a:lnTo>
                    <a:pt x="16" y="1139"/>
                  </a:lnTo>
                  <a:lnTo>
                    <a:pt x="22" y="1163"/>
                  </a:lnTo>
                  <a:lnTo>
                    <a:pt x="29" y="1185"/>
                  </a:lnTo>
                  <a:lnTo>
                    <a:pt x="36" y="1206"/>
                  </a:lnTo>
                  <a:lnTo>
                    <a:pt x="43" y="1227"/>
                  </a:lnTo>
                  <a:lnTo>
                    <a:pt x="53" y="1246"/>
                  </a:lnTo>
                  <a:lnTo>
                    <a:pt x="61" y="1264"/>
                  </a:lnTo>
                  <a:lnTo>
                    <a:pt x="72" y="1282"/>
                  </a:lnTo>
                  <a:lnTo>
                    <a:pt x="81" y="1300"/>
                  </a:lnTo>
                  <a:lnTo>
                    <a:pt x="91" y="1318"/>
                  </a:lnTo>
                  <a:lnTo>
                    <a:pt x="114" y="1352"/>
                  </a:lnTo>
                  <a:lnTo>
                    <a:pt x="137" y="1386"/>
                  </a:lnTo>
                  <a:lnTo>
                    <a:pt x="162" y="1423"/>
                  </a:lnTo>
                  <a:lnTo>
                    <a:pt x="187" y="1462"/>
                  </a:lnTo>
                  <a:lnTo>
                    <a:pt x="222" y="1428"/>
                  </a:lnTo>
                  <a:lnTo>
                    <a:pt x="259" y="1394"/>
                  </a:lnTo>
                  <a:lnTo>
                    <a:pt x="298" y="1357"/>
                  </a:lnTo>
                  <a:lnTo>
                    <a:pt x="340" y="1319"/>
                  </a:lnTo>
                  <a:lnTo>
                    <a:pt x="370" y="1288"/>
                  </a:lnTo>
                  <a:lnTo>
                    <a:pt x="398" y="1257"/>
                  </a:lnTo>
                  <a:lnTo>
                    <a:pt x="424" y="1223"/>
                  </a:lnTo>
                  <a:lnTo>
                    <a:pt x="449" y="1187"/>
                  </a:lnTo>
                  <a:lnTo>
                    <a:pt x="472" y="1151"/>
                  </a:lnTo>
                  <a:lnTo>
                    <a:pt x="493" y="1112"/>
                  </a:lnTo>
                  <a:lnTo>
                    <a:pt x="513" y="1072"/>
                  </a:lnTo>
                  <a:lnTo>
                    <a:pt x="532" y="1033"/>
                  </a:lnTo>
                  <a:lnTo>
                    <a:pt x="548" y="992"/>
                  </a:lnTo>
                  <a:lnTo>
                    <a:pt x="564" y="950"/>
                  </a:lnTo>
                  <a:lnTo>
                    <a:pt x="577" y="908"/>
                  </a:lnTo>
                  <a:lnTo>
                    <a:pt x="590" y="867"/>
                  </a:lnTo>
                  <a:lnTo>
                    <a:pt x="601" y="826"/>
                  </a:lnTo>
                  <a:lnTo>
                    <a:pt x="613" y="784"/>
                  </a:lnTo>
                  <a:lnTo>
                    <a:pt x="622" y="743"/>
                  </a:lnTo>
                  <a:lnTo>
                    <a:pt x="631" y="704"/>
                  </a:lnTo>
                  <a:lnTo>
                    <a:pt x="638" y="664"/>
                  </a:lnTo>
                  <a:lnTo>
                    <a:pt x="644" y="627"/>
                  </a:lnTo>
                  <a:lnTo>
                    <a:pt x="649" y="589"/>
                  </a:lnTo>
                  <a:lnTo>
                    <a:pt x="655" y="554"/>
                  </a:lnTo>
                  <a:lnTo>
                    <a:pt x="662" y="489"/>
                  </a:lnTo>
                  <a:lnTo>
                    <a:pt x="667" y="432"/>
                  </a:lnTo>
                  <a:lnTo>
                    <a:pt x="670" y="385"/>
                  </a:lnTo>
                  <a:lnTo>
                    <a:pt x="672" y="349"/>
                  </a:lnTo>
                  <a:lnTo>
                    <a:pt x="672" y="327"/>
                  </a:lnTo>
                  <a:lnTo>
                    <a:pt x="672" y="31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6" name="Freeform 262"/>
            <p:cNvSpPr>
              <a:spLocks/>
            </p:cNvSpPr>
            <p:nvPr/>
          </p:nvSpPr>
          <p:spPr bwMode="auto">
            <a:xfrm>
              <a:off x="3670300" y="2368551"/>
              <a:ext cx="158750" cy="273050"/>
            </a:xfrm>
            <a:custGeom>
              <a:avLst/>
              <a:gdLst/>
              <a:ahLst/>
              <a:cxnLst>
                <a:cxn ang="0">
                  <a:pos x="347" y="1182"/>
                </a:cxn>
                <a:cxn ang="0">
                  <a:pos x="416" y="1147"/>
                </a:cxn>
                <a:cxn ang="0">
                  <a:pos x="476" y="1107"/>
                </a:cxn>
                <a:cxn ang="0">
                  <a:pos x="526" y="1064"/>
                </a:cxn>
                <a:cxn ang="0">
                  <a:pos x="567" y="1020"/>
                </a:cxn>
                <a:cxn ang="0">
                  <a:pos x="602" y="974"/>
                </a:cxn>
                <a:cxn ang="0">
                  <a:pos x="630" y="928"/>
                </a:cxn>
                <a:cxn ang="0">
                  <a:pos x="651" y="883"/>
                </a:cxn>
                <a:cxn ang="0">
                  <a:pos x="668" y="839"/>
                </a:cxn>
                <a:cxn ang="0">
                  <a:pos x="679" y="798"/>
                </a:cxn>
                <a:cxn ang="0">
                  <a:pos x="689" y="742"/>
                </a:cxn>
                <a:cxn ang="0">
                  <a:pos x="694" y="663"/>
                </a:cxn>
                <a:cxn ang="0">
                  <a:pos x="675" y="626"/>
                </a:cxn>
                <a:cxn ang="0">
                  <a:pos x="643" y="581"/>
                </a:cxn>
                <a:cxn ang="0">
                  <a:pos x="614" y="533"/>
                </a:cxn>
                <a:cxn ang="0">
                  <a:pos x="590" y="482"/>
                </a:cxn>
                <a:cxn ang="0">
                  <a:pos x="570" y="428"/>
                </a:cxn>
                <a:cxn ang="0">
                  <a:pos x="554" y="375"/>
                </a:cxn>
                <a:cxn ang="0">
                  <a:pos x="540" y="321"/>
                </a:cxn>
                <a:cxn ang="0">
                  <a:pos x="530" y="269"/>
                </a:cxn>
                <a:cxn ang="0">
                  <a:pos x="518" y="194"/>
                </a:cxn>
                <a:cxn ang="0">
                  <a:pos x="510" y="107"/>
                </a:cxn>
                <a:cxn ang="0">
                  <a:pos x="508" y="19"/>
                </a:cxn>
                <a:cxn ang="0">
                  <a:pos x="504" y="5"/>
                </a:cxn>
                <a:cxn ang="0">
                  <a:pos x="476" y="39"/>
                </a:cxn>
                <a:cxn ang="0">
                  <a:pos x="425" y="108"/>
                </a:cxn>
                <a:cxn ang="0">
                  <a:pos x="376" y="180"/>
                </a:cxn>
                <a:cxn ang="0">
                  <a:pos x="338" y="238"/>
                </a:cxn>
                <a:cxn ang="0">
                  <a:pos x="314" y="308"/>
                </a:cxn>
                <a:cxn ang="0">
                  <a:pos x="293" y="388"/>
                </a:cxn>
                <a:cxn ang="0">
                  <a:pos x="263" y="470"/>
                </a:cxn>
                <a:cxn ang="0">
                  <a:pos x="225" y="554"/>
                </a:cxn>
                <a:cxn ang="0">
                  <a:pos x="162" y="679"/>
                </a:cxn>
                <a:cxn ang="0">
                  <a:pos x="98" y="801"/>
                </a:cxn>
                <a:cxn ang="0">
                  <a:pos x="60" y="877"/>
                </a:cxn>
                <a:cxn ang="0">
                  <a:pos x="29" y="949"/>
                </a:cxn>
                <a:cxn ang="0">
                  <a:pos x="8" y="1015"/>
                </a:cxn>
                <a:cxn ang="0">
                  <a:pos x="0" y="1072"/>
                </a:cxn>
                <a:cxn ang="0">
                  <a:pos x="7" y="1122"/>
                </a:cxn>
                <a:cxn ang="0">
                  <a:pos x="33" y="1161"/>
                </a:cxn>
                <a:cxn ang="0">
                  <a:pos x="79" y="1188"/>
                </a:cxn>
                <a:cxn ang="0">
                  <a:pos x="150" y="1203"/>
                </a:cxn>
                <a:cxn ang="0">
                  <a:pos x="248" y="1204"/>
                </a:cxn>
              </a:cxnLst>
              <a:rect l="0" t="0" r="r" b="b"/>
              <a:pathLst>
                <a:path w="694" h="1205">
                  <a:moveTo>
                    <a:pt x="309" y="1199"/>
                  </a:moveTo>
                  <a:lnTo>
                    <a:pt x="347" y="1182"/>
                  </a:lnTo>
                  <a:lnTo>
                    <a:pt x="383" y="1165"/>
                  </a:lnTo>
                  <a:lnTo>
                    <a:pt x="416" y="1147"/>
                  </a:lnTo>
                  <a:lnTo>
                    <a:pt x="446" y="1128"/>
                  </a:lnTo>
                  <a:lnTo>
                    <a:pt x="476" y="1107"/>
                  </a:lnTo>
                  <a:lnTo>
                    <a:pt x="502" y="1086"/>
                  </a:lnTo>
                  <a:lnTo>
                    <a:pt x="526" y="1064"/>
                  </a:lnTo>
                  <a:lnTo>
                    <a:pt x="548" y="1042"/>
                  </a:lnTo>
                  <a:lnTo>
                    <a:pt x="567" y="1020"/>
                  </a:lnTo>
                  <a:lnTo>
                    <a:pt x="585" y="997"/>
                  </a:lnTo>
                  <a:lnTo>
                    <a:pt x="602" y="974"/>
                  </a:lnTo>
                  <a:lnTo>
                    <a:pt x="616" y="951"/>
                  </a:lnTo>
                  <a:lnTo>
                    <a:pt x="630" y="928"/>
                  </a:lnTo>
                  <a:lnTo>
                    <a:pt x="642" y="905"/>
                  </a:lnTo>
                  <a:lnTo>
                    <a:pt x="651" y="883"/>
                  </a:lnTo>
                  <a:lnTo>
                    <a:pt x="660" y="861"/>
                  </a:lnTo>
                  <a:lnTo>
                    <a:pt x="668" y="839"/>
                  </a:lnTo>
                  <a:lnTo>
                    <a:pt x="674" y="818"/>
                  </a:lnTo>
                  <a:lnTo>
                    <a:pt x="679" y="798"/>
                  </a:lnTo>
                  <a:lnTo>
                    <a:pt x="683" y="778"/>
                  </a:lnTo>
                  <a:lnTo>
                    <a:pt x="689" y="742"/>
                  </a:lnTo>
                  <a:lnTo>
                    <a:pt x="693" y="710"/>
                  </a:lnTo>
                  <a:lnTo>
                    <a:pt x="694" y="663"/>
                  </a:lnTo>
                  <a:lnTo>
                    <a:pt x="694" y="647"/>
                  </a:lnTo>
                  <a:lnTo>
                    <a:pt x="675" y="626"/>
                  </a:lnTo>
                  <a:lnTo>
                    <a:pt x="658" y="604"/>
                  </a:lnTo>
                  <a:lnTo>
                    <a:pt x="643" y="581"/>
                  </a:lnTo>
                  <a:lnTo>
                    <a:pt x="628" y="557"/>
                  </a:lnTo>
                  <a:lnTo>
                    <a:pt x="614" y="533"/>
                  </a:lnTo>
                  <a:lnTo>
                    <a:pt x="602" y="508"/>
                  </a:lnTo>
                  <a:lnTo>
                    <a:pt x="590" y="482"/>
                  </a:lnTo>
                  <a:lnTo>
                    <a:pt x="580" y="456"/>
                  </a:lnTo>
                  <a:lnTo>
                    <a:pt x="570" y="428"/>
                  </a:lnTo>
                  <a:lnTo>
                    <a:pt x="561" y="401"/>
                  </a:lnTo>
                  <a:lnTo>
                    <a:pt x="554" y="375"/>
                  </a:lnTo>
                  <a:lnTo>
                    <a:pt x="547" y="348"/>
                  </a:lnTo>
                  <a:lnTo>
                    <a:pt x="540" y="321"/>
                  </a:lnTo>
                  <a:lnTo>
                    <a:pt x="534" y="295"/>
                  </a:lnTo>
                  <a:lnTo>
                    <a:pt x="530" y="269"/>
                  </a:lnTo>
                  <a:lnTo>
                    <a:pt x="526" y="243"/>
                  </a:lnTo>
                  <a:lnTo>
                    <a:pt x="518" y="194"/>
                  </a:lnTo>
                  <a:lnTo>
                    <a:pt x="513" y="149"/>
                  </a:lnTo>
                  <a:lnTo>
                    <a:pt x="510" y="107"/>
                  </a:lnTo>
                  <a:lnTo>
                    <a:pt x="509" y="71"/>
                  </a:lnTo>
                  <a:lnTo>
                    <a:pt x="508" y="19"/>
                  </a:lnTo>
                  <a:lnTo>
                    <a:pt x="508" y="0"/>
                  </a:lnTo>
                  <a:lnTo>
                    <a:pt x="504" y="5"/>
                  </a:lnTo>
                  <a:lnTo>
                    <a:pt x="493" y="18"/>
                  </a:lnTo>
                  <a:lnTo>
                    <a:pt x="476" y="39"/>
                  </a:lnTo>
                  <a:lnTo>
                    <a:pt x="453" y="69"/>
                  </a:lnTo>
                  <a:lnTo>
                    <a:pt x="425" y="108"/>
                  </a:lnTo>
                  <a:lnTo>
                    <a:pt x="392" y="154"/>
                  </a:lnTo>
                  <a:lnTo>
                    <a:pt x="376" y="180"/>
                  </a:lnTo>
                  <a:lnTo>
                    <a:pt x="357" y="208"/>
                  </a:lnTo>
                  <a:lnTo>
                    <a:pt x="338" y="238"/>
                  </a:lnTo>
                  <a:lnTo>
                    <a:pt x="319" y="271"/>
                  </a:lnTo>
                  <a:lnTo>
                    <a:pt x="314" y="308"/>
                  </a:lnTo>
                  <a:lnTo>
                    <a:pt x="306" y="348"/>
                  </a:lnTo>
                  <a:lnTo>
                    <a:pt x="293" y="388"/>
                  </a:lnTo>
                  <a:lnTo>
                    <a:pt x="280" y="428"/>
                  </a:lnTo>
                  <a:lnTo>
                    <a:pt x="263" y="470"/>
                  </a:lnTo>
                  <a:lnTo>
                    <a:pt x="245" y="512"/>
                  </a:lnTo>
                  <a:lnTo>
                    <a:pt x="225" y="554"/>
                  </a:lnTo>
                  <a:lnTo>
                    <a:pt x="205" y="595"/>
                  </a:lnTo>
                  <a:lnTo>
                    <a:pt x="162" y="679"/>
                  </a:lnTo>
                  <a:lnTo>
                    <a:pt x="119" y="760"/>
                  </a:lnTo>
                  <a:lnTo>
                    <a:pt x="98" y="801"/>
                  </a:lnTo>
                  <a:lnTo>
                    <a:pt x="78" y="840"/>
                  </a:lnTo>
                  <a:lnTo>
                    <a:pt x="60" y="877"/>
                  </a:lnTo>
                  <a:lnTo>
                    <a:pt x="44" y="914"/>
                  </a:lnTo>
                  <a:lnTo>
                    <a:pt x="29" y="949"/>
                  </a:lnTo>
                  <a:lnTo>
                    <a:pt x="18" y="983"/>
                  </a:lnTo>
                  <a:lnTo>
                    <a:pt x="8" y="1015"/>
                  </a:lnTo>
                  <a:lnTo>
                    <a:pt x="2" y="1044"/>
                  </a:lnTo>
                  <a:lnTo>
                    <a:pt x="0" y="1072"/>
                  </a:lnTo>
                  <a:lnTo>
                    <a:pt x="1" y="1099"/>
                  </a:lnTo>
                  <a:lnTo>
                    <a:pt x="7" y="1122"/>
                  </a:lnTo>
                  <a:lnTo>
                    <a:pt x="18" y="1142"/>
                  </a:lnTo>
                  <a:lnTo>
                    <a:pt x="33" y="1161"/>
                  </a:lnTo>
                  <a:lnTo>
                    <a:pt x="53" y="1176"/>
                  </a:lnTo>
                  <a:lnTo>
                    <a:pt x="79" y="1188"/>
                  </a:lnTo>
                  <a:lnTo>
                    <a:pt x="112" y="1198"/>
                  </a:lnTo>
                  <a:lnTo>
                    <a:pt x="150" y="1203"/>
                  </a:lnTo>
                  <a:lnTo>
                    <a:pt x="196" y="1205"/>
                  </a:lnTo>
                  <a:lnTo>
                    <a:pt x="248" y="1204"/>
                  </a:lnTo>
                  <a:lnTo>
                    <a:pt x="309" y="11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7" name="Freeform 263"/>
            <p:cNvSpPr>
              <a:spLocks/>
            </p:cNvSpPr>
            <p:nvPr/>
          </p:nvSpPr>
          <p:spPr bwMode="auto">
            <a:xfrm>
              <a:off x="3411538" y="2867026"/>
              <a:ext cx="214313" cy="346075"/>
            </a:xfrm>
            <a:custGeom>
              <a:avLst/>
              <a:gdLst/>
              <a:ahLst/>
              <a:cxnLst>
                <a:cxn ang="0">
                  <a:pos x="77" y="59"/>
                </a:cxn>
                <a:cxn ang="0">
                  <a:pos x="59" y="97"/>
                </a:cxn>
                <a:cxn ang="0">
                  <a:pos x="37" y="185"/>
                </a:cxn>
                <a:cxn ang="0">
                  <a:pos x="22" y="296"/>
                </a:cxn>
                <a:cxn ang="0">
                  <a:pos x="15" y="408"/>
                </a:cxn>
                <a:cxn ang="0">
                  <a:pos x="18" y="488"/>
                </a:cxn>
                <a:cxn ang="0">
                  <a:pos x="25" y="524"/>
                </a:cxn>
                <a:cxn ang="0">
                  <a:pos x="60" y="570"/>
                </a:cxn>
                <a:cxn ang="0">
                  <a:pos x="96" y="648"/>
                </a:cxn>
                <a:cxn ang="0">
                  <a:pos x="112" y="732"/>
                </a:cxn>
                <a:cxn ang="0">
                  <a:pos x="114" y="820"/>
                </a:cxn>
                <a:cxn ang="0">
                  <a:pos x="105" y="908"/>
                </a:cxn>
                <a:cxn ang="0">
                  <a:pos x="87" y="991"/>
                </a:cxn>
                <a:cxn ang="0">
                  <a:pos x="65" y="1068"/>
                </a:cxn>
                <a:cxn ang="0">
                  <a:pos x="10" y="1209"/>
                </a:cxn>
                <a:cxn ang="0">
                  <a:pos x="65" y="1250"/>
                </a:cxn>
                <a:cxn ang="0">
                  <a:pos x="151" y="1284"/>
                </a:cxn>
                <a:cxn ang="0">
                  <a:pos x="223" y="1320"/>
                </a:cxn>
                <a:cxn ang="0">
                  <a:pos x="282" y="1357"/>
                </a:cxn>
                <a:cxn ang="0">
                  <a:pos x="329" y="1394"/>
                </a:cxn>
                <a:cxn ang="0">
                  <a:pos x="377" y="1440"/>
                </a:cxn>
                <a:cxn ang="0">
                  <a:pos x="419" y="1495"/>
                </a:cxn>
                <a:cxn ang="0">
                  <a:pos x="473" y="1516"/>
                </a:cxn>
                <a:cxn ang="0">
                  <a:pos x="577" y="1467"/>
                </a:cxn>
                <a:cxn ang="0">
                  <a:pos x="664" y="1405"/>
                </a:cxn>
                <a:cxn ang="0">
                  <a:pos x="737" y="1327"/>
                </a:cxn>
                <a:cxn ang="0">
                  <a:pos x="798" y="1240"/>
                </a:cxn>
                <a:cxn ang="0">
                  <a:pos x="845" y="1143"/>
                </a:cxn>
                <a:cxn ang="0">
                  <a:pos x="882" y="1039"/>
                </a:cxn>
                <a:cxn ang="0">
                  <a:pos x="908" y="931"/>
                </a:cxn>
                <a:cxn ang="0">
                  <a:pos x="927" y="819"/>
                </a:cxn>
                <a:cxn ang="0">
                  <a:pos x="937" y="707"/>
                </a:cxn>
                <a:cxn ang="0">
                  <a:pos x="942" y="598"/>
                </a:cxn>
                <a:cxn ang="0">
                  <a:pos x="912" y="502"/>
                </a:cxn>
                <a:cxn ang="0">
                  <a:pos x="853" y="411"/>
                </a:cxn>
                <a:cxn ang="0">
                  <a:pos x="782" y="322"/>
                </a:cxn>
                <a:cxn ang="0">
                  <a:pos x="701" y="238"/>
                </a:cxn>
                <a:cxn ang="0">
                  <a:pos x="612" y="161"/>
                </a:cxn>
                <a:cxn ang="0">
                  <a:pos x="519" y="96"/>
                </a:cxn>
                <a:cxn ang="0">
                  <a:pos x="424" y="46"/>
                </a:cxn>
                <a:cxn ang="0">
                  <a:pos x="331" y="12"/>
                </a:cxn>
                <a:cxn ang="0">
                  <a:pos x="242" y="0"/>
                </a:cxn>
                <a:cxn ang="0">
                  <a:pos x="159" y="11"/>
                </a:cxn>
                <a:cxn ang="0">
                  <a:pos x="86" y="51"/>
                </a:cxn>
              </a:cxnLst>
              <a:rect l="0" t="0" r="r" b="b"/>
              <a:pathLst>
                <a:path w="943" h="1528">
                  <a:moveTo>
                    <a:pt x="86" y="51"/>
                  </a:moveTo>
                  <a:lnTo>
                    <a:pt x="81" y="54"/>
                  </a:lnTo>
                  <a:lnTo>
                    <a:pt x="77" y="59"/>
                  </a:lnTo>
                  <a:lnTo>
                    <a:pt x="73" y="66"/>
                  </a:lnTo>
                  <a:lnTo>
                    <a:pt x="69" y="75"/>
                  </a:lnTo>
                  <a:lnTo>
                    <a:pt x="59" y="97"/>
                  </a:lnTo>
                  <a:lnTo>
                    <a:pt x="52" y="122"/>
                  </a:lnTo>
                  <a:lnTo>
                    <a:pt x="45" y="152"/>
                  </a:lnTo>
                  <a:lnTo>
                    <a:pt x="37" y="185"/>
                  </a:lnTo>
                  <a:lnTo>
                    <a:pt x="31" y="221"/>
                  </a:lnTo>
                  <a:lnTo>
                    <a:pt x="26" y="257"/>
                  </a:lnTo>
                  <a:lnTo>
                    <a:pt x="22" y="296"/>
                  </a:lnTo>
                  <a:lnTo>
                    <a:pt x="18" y="335"/>
                  </a:lnTo>
                  <a:lnTo>
                    <a:pt x="16" y="372"/>
                  </a:lnTo>
                  <a:lnTo>
                    <a:pt x="15" y="408"/>
                  </a:lnTo>
                  <a:lnTo>
                    <a:pt x="15" y="442"/>
                  </a:lnTo>
                  <a:lnTo>
                    <a:pt x="16" y="473"/>
                  </a:lnTo>
                  <a:lnTo>
                    <a:pt x="18" y="488"/>
                  </a:lnTo>
                  <a:lnTo>
                    <a:pt x="19" y="501"/>
                  </a:lnTo>
                  <a:lnTo>
                    <a:pt x="22" y="513"/>
                  </a:lnTo>
                  <a:lnTo>
                    <a:pt x="25" y="524"/>
                  </a:lnTo>
                  <a:lnTo>
                    <a:pt x="25" y="524"/>
                  </a:lnTo>
                  <a:lnTo>
                    <a:pt x="43" y="546"/>
                  </a:lnTo>
                  <a:lnTo>
                    <a:pt x="60" y="570"/>
                  </a:lnTo>
                  <a:lnTo>
                    <a:pt x="75" y="595"/>
                  </a:lnTo>
                  <a:lnTo>
                    <a:pt x="86" y="621"/>
                  </a:lnTo>
                  <a:lnTo>
                    <a:pt x="96" y="648"/>
                  </a:lnTo>
                  <a:lnTo>
                    <a:pt x="103" y="676"/>
                  </a:lnTo>
                  <a:lnTo>
                    <a:pt x="109" y="704"/>
                  </a:lnTo>
                  <a:lnTo>
                    <a:pt x="112" y="732"/>
                  </a:lnTo>
                  <a:lnTo>
                    <a:pt x="114" y="762"/>
                  </a:lnTo>
                  <a:lnTo>
                    <a:pt x="115" y="791"/>
                  </a:lnTo>
                  <a:lnTo>
                    <a:pt x="114" y="820"/>
                  </a:lnTo>
                  <a:lnTo>
                    <a:pt x="112" y="850"/>
                  </a:lnTo>
                  <a:lnTo>
                    <a:pt x="109" y="880"/>
                  </a:lnTo>
                  <a:lnTo>
                    <a:pt x="105" y="908"/>
                  </a:lnTo>
                  <a:lnTo>
                    <a:pt x="100" y="937"/>
                  </a:lnTo>
                  <a:lnTo>
                    <a:pt x="94" y="964"/>
                  </a:lnTo>
                  <a:lnTo>
                    <a:pt x="87" y="991"/>
                  </a:lnTo>
                  <a:lnTo>
                    <a:pt x="80" y="1018"/>
                  </a:lnTo>
                  <a:lnTo>
                    <a:pt x="73" y="1043"/>
                  </a:lnTo>
                  <a:lnTo>
                    <a:pt x="65" y="1068"/>
                  </a:lnTo>
                  <a:lnTo>
                    <a:pt x="50" y="1113"/>
                  </a:lnTo>
                  <a:lnTo>
                    <a:pt x="34" y="1152"/>
                  </a:lnTo>
                  <a:lnTo>
                    <a:pt x="10" y="1209"/>
                  </a:lnTo>
                  <a:lnTo>
                    <a:pt x="0" y="1230"/>
                  </a:lnTo>
                  <a:lnTo>
                    <a:pt x="33" y="1240"/>
                  </a:lnTo>
                  <a:lnTo>
                    <a:pt x="65" y="1250"/>
                  </a:lnTo>
                  <a:lnTo>
                    <a:pt x="96" y="1261"/>
                  </a:lnTo>
                  <a:lnTo>
                    <a:pt x="124" y="1272"/>
                  </a:lnTo>
                  <a:lnTo>
                    <a:pt x="151" y="1284"/>
                  </a:lnTo>
                  <a:lnTo>
                    <a:pt x="177" y="1295"/>
                  </a:lnTo>
                  <a:lnTo>
                    <a:pt x="201" y="1308"/>
                  </a:lnTo>
                  <a:lnTo>
                    <a:pt x="223" y="1320"/>
                  </a:lnTo>
                  <a:lnTo>
                    <a:pt x="244" y="1333"/>
                  </a:lnTo>
                  <a:lnTo>
                    <a:pt x="264" y="1344"/>
                  </a:lnTo>
                  <a:lnTo>
                    <a:pt x="282" y="1357"/>
                  </a:lnTo>
                  <a:lnTo>
                    <a:pt x="299" y="1369"/>
                  </a:lnTo>
                  <a:lnTo>
                    <a:pt x="315" y="1382"/>
                  </a:lnTo>
                  <a:lnTo>
                    <a:pt x="329" y="1394"/>
                  </a:lnTo>
                  <a:lnTo>
                    <a:pt x="343" y="1406"/>
                  </a:lnTo>
                  <a:lnTo>
                    <a:pt x="355" y="1417"/>
                  </a:lnTo>
                  <a:lnTo>
                    <a:pt x="377" y="1440"/>
                  </a:lnTo>
                  <a:lnTo>
                    <a:pt x="394" y="1461"/>
                  </a:lnTo>
                  <a:lnTo>
                    <a:pt x="409" y="1480"/>
                  </a:lnTo>
                  <a:lnTo>
                    <a:pt x="419" y="1495"/>
                  </a:lnTo>
                  <a:lnTo>
                    <a:pt x="432" y="1519"/>
                  </a:lnTo>
                  <a:lnTo>
                    <a:pt x="435" y="1528"/>
                  </a:lnTo>
                  <a:lnTo>
                    <a:pt x="473" y="1516"/>
                  </a:lnTo>
                  <a:lnTo>
                    <a:pt x="510" y="1502"/>
                  </a:lnTo>
                  <a:lnTo>
                    <a:pt x="544" y="1486"/>
                  </a:lnTo>
                  <a:lnTo>
                    <a:pt x="577" y="1467"/>
                  </a:lnTo>
                  <a:lnTo>
                    <a:pt x="608" y="1448"/>
                  </a:lnTo>
                  <a:lnTo>
                    <a:pt x="637" y="1427"/>
                  </a:lnTo>
                  <a:lnTo>
                    <a:pt x="664" y="1405"/>
                  </a:lnTo>
                  <a:lnTo>
                    <a:pt x="690" y="1380"/>
                  </a:lnTo>
                  <a:lnTo>
                    <a:pt x="714" y="1355"/>
                  </a:lnTo>
                  <a:lnTo>
                    <a:pt x="737" y="1327"/>
                  </a:lnTo>
                  <a:lnTo>
                    <a:pt x="759" y="1299"/>
                  </a:lnTo>
                  <a:lnTo>
                    <a:pt x="779" y="1270"/>
                  </a:lnTo>
                  <a:lnTo>
                    <a:pt x="798" y="1240"/>
                  </a:lnTo>
                  <a:lnTo>
                    <a:pt x="814" y="1208"/>
                  </a:lnTo>
                  <a:lnTo>
                    <a:pt x="830" y="1176"/>
                  </a:lnTo>
                  <a:lnTo>
                    <a:pt x="845" y="1143"/>
                  </a:lnTo>
                  <a:lnTo>
                    <a:pt x="858" y="1109"/>
                  </a:lnTo>
                  <a:lnTo>
                    <a:pt x="871" y="1074"/>
                  </a:lnTo>
                  <a:lnTo>
                    <a:pt x="882" y="1039"/>
                  </a:lnTo>
                  <a:lnTo>
                    <a:pt x="892" y="1003"/>
                  </a:lnTo>
                  <a:lnTo>
                    <a:pt x="901" y="967"/>
                  </a:lnTo>
                  <a:lnTo>
                    <a:pt x="908" y="931"/>
                  </a:lnTo>
                  <a:lnTo>
                    <a:pt x="916" y="893"/>
                  </a:lnTo>
                  <a:lnTo>
                    <a:pt x="922" y="857"/>
                  </a:lnTo>
                  <a:lnTo>
                    <a:pt x="927" y="819"/>
                  </a:lnTo>
                  <a:lnTo>
                    <a:pt x="931" y="781"/>
                  </a:lnTo>
                  <a:lnTo>
                    <a:pt x="934" y="745"/>
                  </a:lnTo>
                  <a:lnTo>
                    <a:pt x="937" y="707"/>
                  </a:lnTo>
                  <a:lnTo>
                    <a:pt x="940" y="671"/>
                  </a:lnTo>
                  <a:lnTo>
                    <a:pt x="942" y="634"/>
                  </a:lnTo>
                  <a:lnTo>
                    <a:pt x="942" y="598"/>
                  </a:lnTo>
                  <a:lnTo>
                    <a:pt x="943" y="561"/>
                  </a:lnTo>
                  <a:lnTo>
                    <a:pt x="928" y="532"/>
                  </a:lnTo>
                  <a:lnTo>
                    <a:pt x="912" y="502"/>
                  </a:lnTo>
                  <a:lnTo>
                    <a:pt x="894" y="471"/>
                  </a:lnTo>
                  <a:lnTo>
                    <a:pt x="875" y="441"/>
                  </a:lnTo>
                  <a:lnTo>
                    <a:pt x="853" y="411"/>
                  </a:lnTo>
                  <a:lnTo>
                    <a:pt x="831" y="381"/>
                  </a:lnTo>
                  <a:lnTo>
                    <a:pt x="807" y="351"/>
                  </a:lnTo>
                  <a:lnTo>
                    <a:pt x="782" y="322"/>
                  </a:lnTo>
                  <a:lnTo>
                    <a:pt x="756" y="293"/>
                  </a:lnTo>
                  <a:lnTo>
                    <a:pt x="729" y="265"/>
                  </a:lnTo>
                  <a:lnTo>
                    <a:pt x="701" y="238"/>
                  </a:lnTo>
                  <a:lnTo>
                    <a:pt x="671" y="211"/>
                  </a:lnTo>
                  <a:lnTo>
                    <a:pt x="642" y="185"/>
                  </a:lnTo>
                  <a:lnTo>
                    <a:pt x="612" y="161"/>
                  </a:lnTo>
                  <a:lnTo>
                    <a:pt x="582" y="138"/>
                  </a:lnTo>
                  <a:lnTo>
                    <a:pt x="550" y="116"/>
                  </a:lnTo>
                  <a:lnTo>
                    <a:pt x="519" y="96"/>
                  </a:lnTo>
                  <a:lnTo>
                    <a:pt x="488" y="77"/>
                  </a:lnTo>
                  <a:lnTo>
                    <a:pt x="457" y="60"/>
                  </a:lnTo>
                  <a:lnTo>
                    <a:pt x="424" y="46"/>
                  </a:lnTo>
                  <a:lnTo>
                    <a:pt x="393" y="32"/>
                  </a:lnTo>
                  <a:lnTo>
                    <a:pt x="362" y="20"/>
                  </a:lnTo>
                  <a:lnTo>
                    <a:pt x="331" y="12"/>
                  </a:lnTo>
                  <a:lnTo>
                    <a:pt x="301" y="6"/>
                  </a:lnTo>
                  <a:lnTo>
                    <a:pt x="271" y="2"/>
                  </a:lnTo>
                  <a:lnTo>
                    <a:pt x="242" y="0"/>
                  </a:lnTo>
                  <a:lnTo>
                    <a:pt x="213" y="1"/>
                  </a:lnTo>
                  <a:lnTo>
                    <a:pt x="185" y="5"/>
                  </a:lnTo>
                  <a:lnTo>
                    <a:pt x="159" y="11"/>
                  </a:lnTo>
                  <a:lnTo>
                    <a:pt x="133" y="21"/>
                  </a:lnTo>
                  <a:lnTo>
                    <a:pt x="109" y="34"/>
                  </a:lnTo>
                  <a:lnTo>
                    <a:pt x="86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8" name="Freeform 264"/>
            <p:cNvSpPr>
              <a:spLocks/>
            </p:cNvSpPr>
            <p:nvPr/>
          </p:nvSpPr>
          <p:spPr bwMode="auto">
            <a:xfrm>
              <a:off x="3267075" y="2973388"/>
              <a:ext cx="141288" cy="306388"/>
            </a:xfrm>
            <a:custGeom>
              <a:avLst/>
              <a:gdLst/>
              <a:ahLst/>
              <a:cxnLst>
                <a:cxn ang="0">
                  <a:pos x="502" y="195"/>
                </a:cxn>
                <a:cxn ang="0">
                  <a:pos x="504" y="178"/>
                </a:cxn>
                <a:cxn ang="0">
                  <a:pos x="513" y="138"/>
                </a:cxn>
                <a:cxn ang="0">
                  <a:pos x="527" y="76"/>
                </a:cxn>
                <a:cxn ang="0">
                  <a:pos x="535" y="37"/>
                </a:cxn>
                <a:cxn ang="0">
                  <a:pos x="535" y="22"/>
                </a:cxn>
                <a:cxn ang="0">
                  <a:pos x="505" y="11"/>
                </a:cxn>
                <a:cxn ang="0">
                  <a:pos x="463" y="4"/>
                </a:cxn>
                <a:cxn ang="0">
                  <a:pos x="434" y="1"/>
                </a:cxn>
                <a:cxn ang="0">
                  <a:pos x="406" y="1"/>
                </a:cxn>
                <a:cxn ang="0">
                  <a:pos x="378" y="5"/>
                </a:cxn>
                <a:cxn ang="0">
                  <a:pos x="350" y="12"/>
                </a:cxn>
                <a:cxn ang="0">
                  <a:pos x="322" y="21"/>
                </a:cxn>
                <a:cxn ang="0">
                  <a:pos x="294" y="34"/>
                </a:cxn>
                <a:cxn ang="0">
                  <a:pos x="265" y="52"/>
                </a:cxn>
                <a:cxn ang="0">
                  <a:pos x="236" y="71"/>
                </a:cxn>
                <a:cxn ang="0">
                  <a:pos x="208" y="96"/>
                </a:cxn>
                <a:cxn ang="0">
                  <a:pos x="180" y="125"/>
                </a:cxn>
                <a:cxn ang="0">
                  <a:pos x="151" y="158"/>
                </a:cxn>
                <a:cxn ang="0">
                  <a:pos x="121" y="195"/>
                </a:cxn>
                <a:cxn ang="0">
                  <a:pos x="93" y="237"/>
                </a:cxn>
                <a:cxn ang="0">
                  <a:pos x="58" y="310"/>
                </a:cxn>
                <a:cxn ang="0">
                  <a:pos x="28" y="413"/>
                </a:cxn>
                <a:cxn ang="0">
                  <a:pos x="9" y="514"/>
                </a:cxn>
                <a:cxn ang="0">
                  <a:pos x="0" y="612"/>
                </a:cxn>
                <a:cxn ang="0">
                  <a:pos x="2" y="708"/>
                </a:cxn>
                <a:cxn ang="0">
                  <a:pos x="11" y="801"/>
                </a:cxn>
                <a:cxn ang="0">
                  <a:pos x="26" y="889"/>
                </a:cxn>
                <a:cxn ang="0">
                  <a:pos x="45" y="972"/>
                </a:cxn>
                <a:cxn ang="0">
                  <a:pos x="69" y="1048"/>
                </a:cxn>
                <a:cxn ang="0">
                  <a:pos x="94" y="1119"/>
                </a:cxn>
                <a:cxn ang="0">
                  <a:pos x="120" y="1182"/>
                </a:cxn>
                <a:cxn ang="0">
                  <a:pos x="145" y="1236"/>
                </a:cxn>
                <a:cxn ang="0">
                  <a:pos x="179" y="1300"/>
                </a:cxn>
                <a:cxn ang="0">
                  <a:pos x="207" y="1348"/>
                </a:cxn>
                <a:cxn ang="0">
                  <a:pos x="217" y="1336"/>
                </a:cxn>
                <a:cxn ang="0">
                  <a:pos x="233" y="1301"/>
                </a:cxn>
                <a:cxn ang="0">
                  <a:pos x="255" y="1271"/>
                </a:cxn>
                <a:cxn ang="0">
                  <a:pos x="282" y="1244"/>
                </a:cxn>
                <a:cxn ang="0">
                  <a:pos x="312" y="1221"/>
                </a:cxn>
                <a:cxn ang="0">
                  <a:pos x="346" y="1201"/>
                </a:cxn>
                <a:cxn ang="0">
                  <a:pos x="381" y="1184"/>
                </a:cxn>
                <a:cxn ang="0">
                  <a:pos x="418" y="1171"/>
                </a:cxn>
                <a:cxn ang="0">
                  <a:pos x="471" y="1155"/>
                </a:cxn>
                <a:cxn ang="0">
                  <a:pos x="536" y="1140"/>
                </a:cxn>
                <a:cxn ang="0">
                  <a:pos x="605" y="1131"/>
                </a:cxn>
                <a:cxn ang="0">
                  <a:pos x="590" y="1087"/>
                </a:cxn>
                <a:cxn ang="0">
                  <a:pos x="538" y="1004"/>
                </a:cxn>
                <a:cxn ang="0">
                  <a:pos x="494" y="923"/>
                </a:cxn>
                <a:cxn ang="0">
                  <a:pos x="458" y="848"/>
                </a:cxn>
                <a:cxn ang="0">
                  <a:pos x="431" y="775"/>
                </a:cxn>
                <a:cxn ang="0">
                  <a:pos x="411" y="706"/>
                </a:cxn>
                <a:cxn ang="0">
                  <a:pos x="399" y="641"/>
                </a:cxn>
                <a:cxn ang="0">
                  <a:pos x="392" y="580"/>
                </a:cxn>
                <a:cxn ang="0">
                  <a:pos x="391" y="522"/>
                </a:cxn>
                <a:cxn ang="0">
                  <a:pos x="395" y="467"/>
                </a:cxn>
                <a:cxn ang="0">
                  <a:pos x="403" y="417"/>
                </a:cxn>
                <a:cxn ang="0">
                  <a:pos x="416" y="369"/>
                </a:cxn>
                <a:cxn ang="0">
                  <a:pos x="431" y="325"/>
                </a:cxn>
                <a:cxn ang="0">
                  <a:pos x="450" y="284"/>
                </a:cxn>
                <a:cxn ang="0">
                  <a:pos x="470" y="248"/>
                </a:cxn>
                <a:cxn ang="0">
                  <a:pos x="492" y="213"/>
                </a:cxn>
              </a:cxnLst>
              <a:rect l="0" t="0" r="r" b="b"/>
              <a:pathLst>
                <a:path w="621" h="1354">
                  <a:moveTo>
                    <a:pt x="503" y="198"/>
                  </a:moveTo>
                  <a:lnTo>
                    <a:pt x="502" y="195"/>
                  </a:lnTo>
                  <a:lnTo>
                    <a:pt x="503" y="187"/>
                  </a:lnTo>
                  <a:lnTo>
                    <a:pt x="504" y="178"/>
                  </a:lnTo>
                  <a:lnTo>
                    <a:pt x="506" y="166"/>
                  </a:lnTo>
                  <a:lnTo>
                    <a:pt x="513" y="138"/>
                  </a:lnTo>
                  <a:lnTo>
                    <a:pt x="520" y="107"/>
                  </a:lnTo>
                  <a:lnTo>
                    <a:pt x="527" y="76"/>
                  </a:lnTo>
                  <a:lnTo>
                    <a:pt x="532" y="48"/>
                  </a:lnTo>
                  <a:lnTo>
                    <a:pt x="535" y="37"/>
                  </a:lnTo>
                  <a:lnTo>
                    <a:pt x="536" y="29"/>
                  </a:lnTo>
                  <a:lnTo>
                    <a:pt x="535" y="22"/>
                  </a:lnTo>
                  <a:lnTo>
                    <a:pt x="534" y="19"/>
                  </a:lnTo>
                  <a:lnTo>
                    <a:pt x="505" y="11"/>
                  </a:lnTo>
                  <a:lnTo>
                    <a:pt x="477" y="5"/>
                  </a:lnTo>
                  <a:lnTo>
                    <a:pt x="463" y="4"/>
                  </a:lnTo>
                  <a:lnTo>
                    <a:pt x="449" y="1"/>
                  </a:lnTo>
                  <a:lnTo>
                    <a:pt x="434" y="1"/>
                  </a:lnTo>
                  <a:lnTo>
                    <a:pt x="421" y="0"/>
                  </a:lnTo>
                  <a:lnTo>
                    <a:pt x="406" y="1"/>
                  </a:lnTo>
                  <a:lnTo>
                    <a:pt x="393" y="2"/>
                  </a:lnTo>
                  <a:lnTo>
                    <a:pt x="378" y="5"/>
                  </a:lnTo>
                  <a:lnTo>
                    <a:pt x="365" y="8"/>
                  </a:lnTo>
                  <a:lnTo>
                    <a:pt x="350" y="12"/>
                  </a:lnTo>
                  <a:lnTo>
                    <a:pt x="335" y="16"/>
                  </a:lnTo>
                  <a:lnTo>
                    <a:pt x="322" y="21"/>
                  </a:lnTo>
                  <a:lnTo>
                    <a:pt x="307" y="28"/>
                  </a:lnTo>
                  <a:lnTo>
                    <a:pt x="294" y="34"/>
                  </a:lnTo>
                  <a:lnTo>
                    <a:pt x="279" y="42"/>
                  </a:lnTo>
                  <a:lnTo>
                    <a:pt x="265" y="52"/>
                  </a:lnTo>
                  <a:lnTo>
                    <a:pt x="251" y="61"/>
                  </a:lnTo>
                  <a:lnTo>
                    <a:pt x="236" y="71"/>
                  </a:lnTo>
                  <a:lnTo>
                    <a:pt x="223" y="83"/>
                  </a:lnTo>
                  <a:lnTo>
                    <a:pt x="208" y="96"/>
                  </a:lnTo>
                  <a:lnTo>
                    <a:pt x="193" y="110"/>
                  </a:lnTo>
                  <a:lnTo>
                    <a:pt x="180" y="125"/>
                  </a:lnTo>
                  <a:lnTo>
                    <a:pt x="165" y="140"/>
                  </a:lnTo>
                  <a:lnTo>
                    <a:pt x="151" y="158"/>
                  </a:lnTo>
                  <a:lnTo>
                    <a:pt x="136" y="176"/>
                  </a:lnTo>
                  <a:lnTo>
                    <a:pt x="121" y="195"/>
                  </a:lnTo>
                  <a:lnTo>
                    <a:pt x="108" y="215"/>
                  </a:lnTo>
                  <a:lnTo>
                    <a:pt x="93" y="237"/>
                  </a:lnTo>
                  <a:lnTo>
                    <a:pt x="79" y="259"/>
                  </a:lnTo>
                  <a:lnTo>
                    <a:pt x="58" y="310"/>
                  </a:lnTo>
                  <a:lnTo>
                    <a:pt x="41" y="362"/>
                  </a:lnTo>
                  <a:lnTo>
                    <a:pt x="28" y="413"/>
                  </a:lnTo>
                  <a:lnTo>
                    <a:pt x="17" y="463"/>
                  </a:lnTo>
                  <a:lnTo>
                    <a:pt x="9" y="514"/>
                  </a:lnTo>
                  <a:lnTo>
                    <a:pt x="4" y="563"/>
                  </a:lnTo>
                  <a:lnTo>
                    <a:pt x="0" y="612"/>
                  </a:lnTo>
                  <a:lnTo>
                    <a:pt x="0" y="661"/>
                  </a:lnTo>
                  <a:lnTo>
                    <a:pt x="2" y="708"/>
                  </a:lnTo>
                  <a:lnTo>
                    <a:pt x="6" y="755"/>
                  </a:lnTo>
                  <a:lnTo>
                    <a:pt x="11" y="801"/>
                  </a:lnTo>
                  <a:lnTo>
                    <a:pt x="17" y="846"/>
                  </a:lnTo>
                  <a:lnTo>
                    <a:pt x="26" y="889"/>
                  </a:lnTo>
                  <a:lnTo>
                    <a:pt x="35" y="932"/>
                  </a:lnTo>
                  <a:lnTo>
                    <a:pt x="45" y="972"/>
                  </a:lnTo>
                  <a:lnTo>
                    <a:pt x="57" y="1011"/>
                  </a:lnTo>
                  <a:lnTo>
                    <a:pt x="69" y="1048"/>
                  </a:lnTo>
                  <a:lnTo>
                    <a:pt x="82" y="1085"/>
                  </a:lnTo>
                  <a:lnTo>
                    <a:pt x="94" y="1119"/>
                  </a:lnTo>
                  <a:lnTo>
                    <a:pt x="108" y="1152"/>
                  </a:lnTo>
                  <a:lnTo>
                    <a:pt x="120" y="1182"/>
                  </a:lnTo>
                  <a:lnTo>
                    <a:pt x="133" y="1210"/>
                  </a:lnTo>
                  <a:lnTo>
                    <a:pt x="145" y="1236"/>
                  </a:lnTo>
                  <a:lnTo>
                    <a:pt x="158" y="1259"/>
                  </a:lnTo>
                  <a:lnTo>
                    <a:pt x="179" y="1300"/>
                  </a:lnTo>
                  <a:lnTo>
                    <a:pt x="196" y="1329"/>
                  </a:lnTo>
                  <a:lnTo>
                    <a:pt x="207" y="1348"/>
                  </a:lnTo>
                  <a:lnTo>
                    <a:pt x="211" y="1354"/>
                  </a:lnTo>
                  <a:lnTo>
                    <a:pt x="217" y="1336"/>
                  </a:lnTo>
                  <a:lnTo>
                    <a:pt x="225" y="1318"/>
                  </a:lnTo>
                  <a:lnTo>
                    <a:pt x="233" y="1301"/>
                  </a:lnTo>
                  <a:lnTo>
                    <a:pt x="244" y="1285"/>
                  </a:lnTo>
                  <a:lnTo>
                    <a:pt x="255" y="1271"/>
                  </a:lnTo>
                  <a:lnTo>
                    <a:pt x="269" y="1256"/>
                  </a:lnTo>
                  <a:lnTo>
                    <a:pt x="282" y="1244"/>
                  </a:lnTo>
                  <a:lnTo>
                    <a:pt x="297" y="1232"/>
                  </a:lnTo>
                  <a:lnTo>
                    <a:pt x="312" y="1221"/>
                  </a:lnTo>
                  <a:lnTo>
                    <a:pt x="329" y="1210"/>
                  </a:lnTo>
                  <a:lnTo>
                    <a:pt x="346" y="1201"/>
                  </a:lnTo>
                  <a:lnTo>
                    <a:pt x="363" y="1193"/>
                  </a:lnTo>
                  <a:lnTo>
                    <a:pt x="381" y="1184"/>
                  </a:lnTo>
                  <a:lnTo>
                    <a:pt x="399" y="1177"/>
                  </a:lnTo>
                  <a:lnTo>
                    <a:pt x="418" y="1171"/>
                  </a:lnTo>
                  <a:lnTo>
                    <a:pt x="435" y="1164"/>
                  </a:lnTo>
                  <a:lnTo>
                    <a:pt x="471" y="1155"/>
                  </a:lnTo>
                  <a:lnTo>
                    <a:pt x="504" y="1147"/>
                  </a:lnTo>
                  <a:lnTo>
                    <a:pt x="536" y="1140"/>
                  </a:lnTo>
                  <a:lnTo>
                    <a:pt x="564" y="1136"/>
                  </a:lnTo>
                  <a:lnTo>
                    <a:pt x="605" y="1131"/>
                  </a:lnTo>
                  <a:lnTo>
                    <a:pt x="621" y="1130"/>
                  </a:lnTo>
                  <a:lnTo>
                    <a:pt x="590" y="1087"/>
                  </a:lnTo>
                  <a:lnTo>
                    <a:pt x="563" y="1045"/>
                  </a:lnTo>
                  <a:lnTo>
                    <a:pt x="538" y="1004"/>
                  </a:lnTo>
                  <a:lnTo>
                    <a:pt x="515" y="963"/>
                  </a:lnTo>
                  <a:lnTo>
                    <a:pt x="494" y="923"/>
                  </a:lnTo>
                  <a:lnTo>
                    <a:pt x="475" y="886"/>
                  </a:lnTo>
                  <a:lnTo>
                    <a:pt x="458" y="848"/>
                  </a:lnTo>
                  <a:lnTo>
                    <a:pt x="444" y="810"/>
                  </a:lnTo>
                  <a:lnTo>
                    <a:pt x="431" y="775"/>
                  </a:lnTo>
                  <a:lnTo>
                    <a:pt x="420" y="741"/>
                  </a:lnTo>
                  <a:lnTo>
                    <a:pt x="411" y="706"/>
                  </a:lnTo>
                  <a:lnTo>
                    <a:pt x="404" y="674"/>
                  </a:lnTo>
                  <a:lnTo>
                    <a:pt x="399" y="641"/>
                  </a:lnTo>
                  <a:lnTo>
                    <a:pt x="395" y="610"/>
                  </a:lnTo>
                  <a:lnTo>
                    <a:pt x="392" y="580"/>
                  </a:lnTo>
                  <a:lnTo>
                    <a:pt x="391" y="551"/>
                  </a:lnTo>
                  <a:lnTo>
                    <a:pt x="391" y="522"/>
                  </a:lnTo>
                  <a:lnTo>
                    <a:pt x="393" y="494"/>
                  </a:lnTo>
                  <a:lnTo>
                    <a:pt x="395" y="467"/>
                  </a:lnTo>
                  <a:lnTo>
                    <a:pt x="399" y="442"/>
                  </a:lnTo>
                  <a:lnTo>
                    <a:pt x="403" y="417"/>
                  </a:lnTo>
                  <a:lnTo>
                    <a:pt x="409" y="393"/>
                  </a:lnTo>
                  <a:lnTo>
                    <a:pt x="416" y="369"/>
                  </a:lnTo>
                  <a:lnTo>
                    <a:pt x="424" y="347"/>
                  </a:lnTo>
                  <a:lnTo>
                    <a:pt x="431" y="325"/>
                  </a:lnTo>
                  <a:lnTo>
                    <a:pt x="441" y="304"/>
                  </a:lnTo>
                  <a:lnTo>
                    <a:pt x="450" y="284"/>
                  </a:lnTo>
                  <a:lnTo>
                    <a:pt x="459" y="266"/>
                  </a:lnTo>
                  <a:lnTo>
                    <a:pt x="470" y="248"/>
                  </a:lnTo>
                  <a:lnTo>
                    <a:pt x="481" y="230"/>
                  </a:lnTo>
                  <a:lnTo>
                    <a:pt x="492" y="213"/>
                  </a:lnTo>
                  <a:lnTo>
                    <a:pt x="503" y="19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9" name="Freeform 265"/>
            <p:cNvSpPr>
              <a:spLocks/>
            </p:cNvSpPr>
            <p:nvPr/>
          </p:nvSpPr>
          <p:spPr bwMode="auto">
            <a:xfrm>
              <a:off x="2924175" y="2701926"/>
              <a:ext cx="447675" cy="455613"/>
            </a:xfrm>
            <a:custGeom>
              <a:avLst/>
              <a:gdLst/>
              <a:ahLst/>
              <a:cxnLst>
                <a:cxn ang="0">
                  <a:pos x="1296" y="79"/>
                </a:cxn>
                <a:cxn ang="0">
                  <a:pos x="1260" y="60"/>
                </a:cxn>
                <a:cxn ang="0">
                  <a:pos x="1174" y="24"/>
                </a:cxn>
                <a:cxn ang="0">
                  <a:pos x="1058" y="22"/>
                </a:cxn>
                <a:cxn ang="0">
                  <a:pos x="801" y="154"/>
                </a:cxn>
                <a:cxn ang="0">
                  <a:pos x="581" y="337"/>
                </a:cxn>
                <a:cxn ang="0">
                  <a:pos x="395" y="552"/>
                </a:cxn>
                <a:cxn ang="0">
                  <a:pos x="246" y="775"/>
                </a:cxn>
                <a:cxn ang="0">
                  <a:pos x="132" y="981"/>
                </a:cxn>
                <a:cxn ang="0">
                  <a:pos x="40" y="1184"/>
                </a:cxn>
                <a:cxn ang="0">
                  <a:pos x="32" y="1288"/>
                </a:cxn>
                <a:cxn ang="0">
                  <a:pos x="166" y="1336"/>
                </a:cxn>
                <a:cxn ang="0">
                  <a:pos x="301" y="1430"/>
                </a:cxn>
                <a:cxn ang="0">
                  <a:pos x="433" y="1552"/>
                </a:cxn>
                <a:cxn ang="0">
                  <a:pos x="553" y="1687"/>
                </a:cxn>
                <a:cxn ang="0">
                  <a:pos x="677" y="1846"/>
                </a:cxn>
                <a:cxn ang="0">
                  <a:pos x="786" y="2004"/>
                </a:cxn>
                <a:cxn ang="0">
                  <a:pos x="769" y="1882"/>
                </a:cxn>
                <a:cxn ang="0">
                  <a:pos x="744" y="1647"/>
                </a:cxn>
                <a:cxn ang="0">
                  <a:pos x="761" y="1450"/>
                </a:cxn>
                <a:cxn ang="0">
                  <a:pos x="869" y="1064"/>
                </a:cxn>
                <a:cxn ang="0">
                  <a:pos x="1007" y="817"/>
                </a:cxn>
                <a:cxn ang="0">
                  <a:pos x="1159" y="682"/>
                </a:cxn>
                <a:cxn ang="0">
                  <a:pos x="1312" y="632"/>
                </a:cxn>
                <a:cxn ang="0">
                  <a:pos x="1453" y="637"/>
                </a:cxn>
                <a:cxn ang="0">
                  <a:pos x="1567" y="671"/>
                </a:cxn>
                <a:cxn ang="0">
                  <a:pos x="1647" y="713"/>
                </a:cxn>
                <a:cxn ang="0">
                  <a:pos x="1547" y="707"/>
                </a:cxn>
                <a:cxn ang="0">
                  <a:pos x="1410" y="752"/>
                </a:cxn>
                <a:cxn ang="0">
                  <a:pos x="1285" y="848"/>
                </a:cxn>
                <a:cxn ang="0">
                  <a:pos x="1173" y="975"/>
                </a:cxn>
                <a:cxn ang="0">
                  <a:pos x="1078" y="1113"/>
                </a:cxn>
                <a:cxn ang="0">
                  <a:pos x="1005" y="1241"/>
                </a:cxn>
                <a:cxn ang="0">
                  <a:pos x="937" y="1383"/>
                </a:cxn>
                <a:cxn ang="0">
                  <a:pos x="968" y="1439"/>
                </a:cxn>
                <a:cxn ang="0">
                  <a:pos x="1001" y="1507"/>
                </a:cxn>
                <a:cxn ang="0">
                  <a:pos x="1021" y="1579"/>
                </a:cxn>
                <a:cxn ang="0">
                  <a:pos x="1032" y="1700"/>
                </a:cxn>
                <a:cxn ang="0">
                  <a:pos x="1023" y="1814"/>
                </a:cxn>
                <a:cxn ang="0">
                  <a:pos x="1048" y="1753"/>
                </a:cxn>
                <a:cxn ang="0">
                  <a:pos x="1101" y="1658"/>
                </a:cxn>
                <a:cxn ang="0">
                  <a:pos x="1169" y="1568"/>
                </a:cxn>
                <a:cxn ang="0">
                  <a:pos x="1249" y="1486"/>
                </a:cxn>
                <a:cxn ang="0">
                  <a:pos x="1458" y="1288"/>
                </a:cxn>
                <a:cxn ang="0">
                  <a:pos x="1675" y="1072"/>
                </a:cxn>
                <a:cxn ang="0">
                  <a:pos x="1787" y="943"/>
                </a:cxn>
                <a:cxn ang="0">
                  <a:pos x="1861" y="841"/>
                </a:cxn>
                <a:cxn ang="0">
                  <a:pos x="1920" y="740"/>
                </a:cxn>
                <a:cxn ang="0">
                  <a:pos x="1963" y="637"/>
                </a:cxn>
                <a:cxn ang="0">
                  <a:pos x="1971" y="533"/>
                </a:cxn>
                <a:cxn ang="0">
                  <a:pos x="1931" y="454"/>
                </a:cxn>
                <a:cxn ang="0">
                  <a:pos x="1854" y="397"/>
                </a:cxn>
                <a:cxn ang="0">
                  <a:pos x="1751" y="351"/>
                </a:cxn>
                <a:cxn ang="0">
                  <a:pos x="1575" y="286"/>
                </a:cxn>
                <a:cxn ang="0">
                  <a:pos x="1461" y="235"/>
                </a:cxn>
                <a:cxn ang="0">
                  <a:pos x="1362" y="165"/>
                </a:cxn>
              </a:cxnLst>
              <a:rect l="0" t="0" r="r" b="b"/>
              <a:pathLst>
                <a:path w="1975" h="2012">
                  <a:moveTo>
                    <a:pt x="1306" y="96"/>
                  </a:moveTo>
                  <a:lnTo>
                    <a:pt x="1305" y="91"/>
                  </a:lnTo>
                  <a:lnTo>
                    <a:pt x="1302" y="85"/>
                  </a:lnTo>
                  <a:lnTo>
                    <a:pt x="1296" y="79"/>
                  </a:lnTo>
                  <a:lnTo>
                    <a:pt x="1290" y="74"/>
                  </a:lnTo>
                  <a:lnTo>
                    <a:pt x="1281" y="69"/>
                  </a:lnTo>
                  <a:lnTo>
                    <a:pt x="1271" y="65"/>
                  </a:lnTo>
                  <a:lnTo>
                    <a:pt x="1260" y="60"/>
                  </a:lnTo>
                  <a:lnTo>
                    <a:pt x="1247" y="54"/>
                  </a:lnTo>
                  <a:lnTo>
                    <a:pt x="1220" y="43"/>
                  </a:lnTo>
                  <a:lnTo>
                    <a:pt x="1190" y="31"/>
                  </a:lnTo>
                  <a:lnTo>
                    <a:pt x="1174" y="24"/>
                  </a:lnTo>
                  <a:lnTo>
                    <a:pt x="1159" y="17"/>
                  </a:lnTo>
                  <a:lnTo>
                    <a:pt x="1143" y="9"/>
                  </a:lnTo>
                  <a:lnTo>
                    <a:pt x="1128" y="0"/>
                  </a:lnTo>
                  <a:lnTo>
                    <a:pt x="1058" y="22"/>
                  </a:lnTo>
                  <a:lnTo>
                    <a:pt x="991" y="49"/>
                  </a:lnTo>
                  <a:lnTo>
                    <a:pt x="925" y="79"/>
                  </a:lnTo>
                  <a:lnTo>
                    <a:pt x="863" y="115"/>
                  </a:lnTo>
                  <a:lnTo>
                    <a:pt x="801" y="154"/>
                  </a:lnTo>
                  <a:lnTo>
                    <a:pt x="743" y="195"/>
                  </a:lnTo>
                  <a:lnTo>
                    <a:pt x="686" y="240"/>
                  </a:lnTo>
                  <a:lnTo>
                    <a:pt x="632" y="288"/>
                  </a:lnTo>
                  <a:lnTo>
                    <a:pt x="581" y="337"/>
                  </a:lnTo>
                  <a:lnTo>
                    <a:pt x="531" y="389"/>
                  </a:lnTo>
                  <a:lnTo>
                    <a:pt x="484" y="443"/>
                  </a:lnTo>
                  <a:lnTo>
                    <a:pt x="438" y="497"/>
                  </a:lnTo>
                  <a:lnTo>
                    <a:pt x="395" y="552"/>
                  </a:lnTo>
                  <a:lnTo>
                    <a:pt x="355" y="609"/>
                  </a:lnTo>
                  <a:lnTo>
                    <a:pt x="316" y="664"/>
                  </a:lnTo>
                  <a:lnTo>
                    <a:pt x="280" y="719"/>
                  </a:lnTo>
                  <a:lnTo>
                    <a:pt x="246" y="775"/>
                  </a:lnTo>
                  <a:lnTo>
                    <a:pt x="215" y="829"/>
                  </a:lnTo>
                  <a:lnTo>
                    <a:pt x="185" y="882"/>
                  </a:lnTo>
                  <a:lnTo>
                    <a:pt x="157" y="932"/>
                  </a:lnTo>
                  <a:lnTo>
                    <a:pt x="132" y="981"/>
                  </a:lnTo>
                  <a:lnTo>
                    <a:pt x="109" y="1028"/>
                  </a:lnTo>
                  <a:lnTo>
                    <a:pt x="89" y="1072"/>
                  </a:lnTo>
                  <a:lnTo>
                    <a:pt x="70" y="1113"/>
                  </a:lnTo>
                  <a:lnTo>
                    <a:pt x="40" y="1184"/>
                  </a:lnTo>
                  <a:lnTo>
                    <a:pt x="18" y="1238"/>
                  </a:lnTo>
                  <a:lnTo>
                    <a:pt x="4" y="1273"/>
                  </a:lnTo>
                  <a:lnTo>
                    <a:pt x="0" y="1285"/>
                  </a:lnTo>
                  <a:lnTo>
                    <a:pt x="32" y="1288"/>
                  </a:lnTo>
                  <a:lnTo>
                    <a:pt x="66" y="1296"/>
                  </a:lnTo>
                  <a:lnTo>
                    <a:pt x="99" y="1306"/>
                  </a:lnTo>
                  <a:lnTo>
                    <a:pt x="132" y="1320"/>
                  </a:lnTo>
                  <a:lnTo>
                    <a:pt x="166" y="1336"/>
                  </a:lnTo>
                  <a:lnTo>
                    <a:pt x="200" y="1356"/>
                  </a:lnTo>
                  <a:lnTo>
                    <a:pt x="234" y="1379"/>
                  </a:lnTo>
                  <a:lnTo>
                    <a:pt x="268" y="1404"/>
                  </a:lnTo>
                  <a:lnTo>
                    <a:pt x="301" y="1430"/>
                  </a:lnTo>
                  <a:lnTo>
                    <a:pt x="335" y="1459"/>
                  </a:lnTo>
                  <a:lnTo>
                    <a:pt x="368" y="1489"/>
                  </a:lnTo>
                  <a:lnTo>
                    <a:pt x="400" y="1520"/>
                  </a:lnTo>
                  <a:lnTo>
                    <a:pt x="433" y="1552"/>
                  </a:lnTo>
                  <a:lnTo>
                    <a:pt x="464" y="1586"/>
                  </a:lnTo>
                  <a:lnTo>
                    <a:pt x="494" y="1619"/>
                  </a:lnTo>
                  <a:lnTo>
                    <a:pt x="525" y="1653"/>
                  </a:lnTo>
                  <a:lnTo>
                    <a:pt x="553" y="1687"/>
                  </a:lnTo>
                  <a:lnTo>
                    <a:pt x="580" y="1720"/>
                  </a:lnTo>
                  <a:lnTo>
                    <a:pt x="606" y="1753"/>
                  </a:lnTo>
                  <a:lnTo>
                    <a:pt x="631" y="1785"/>
                  </a:lnTo>
                  <a:lnTo>
                    <a:pt x="677" y="1846"/>
                  </a:lnTo>
                  <a:lnTo>
                    <a:pt x="717" y="1900"/>
                  </a:lnTo>
                  <a:lnTo>
                    <a:pt x="748" y="1946"/>
                  </a:lnTo>
                  <a:lnTo>
                    <a:pt x="772" y="1981"/>
                  </a:lnTo>
                  <a:lnTo>
                    <a:pt x="786" y="2004"/>
                  </a:lnTo>
                  <a:lnTo>
                    <a:pt x="792" y="2012"/>
                  </a:lnTo>
                  <a:lnTo>
                    <a:pt x="783" y="1968"/>
                  </a:lnTo>
                  <a:lnTo>
                    <a:pt x="775" y="1924"/>
                  </a:lnTo>
                  <a:lnTo>
                    <a:pt x="769" y="1882"/>
                  </a:lnTo>
                  <a:lnTo>
                    <a:pt x="762" y="1843"/>
                  </a:lnTo>
                  <a:lnTo>
                    <a:pt x="753" y="1767"/>
                  </a:lnTo>
                  <a:lnTo>
                    <a:pt x="747" y="1702"/>
                  </a:lnTo>
                  <a:lnTo>
                    <a:pt x="744" y="1647"/>
                  </a:lnTo>
                  <a:lnTo>
                    <a:pt x="742" y="1607"/>
                  </a:lnTo>
                  <a:lnTo>
                    <a:pt x="740" y="1581"/>
                  </a:lnTo>
                  <a:lnTo>
                    <a:pt x="740" y="1571"/>
                  </a:lnTo>
                  <a:lnTo>
                    <a:pt x="761" y="1450"/>
                  </a:lnTo>
                  <a:lnTo>
                    <a:pt x="784" y="1338"/>
                  </a:lnTo>
                  <a:lnTo>
                    <a:pt x="810" y="1238"/>
                  </a:lnTo>
                  <a:lnTo>
                    <a:pt x="839" y="1146"/>
                  </a:lnTo>
                  <a:lnTo>
                    <a:pt x="869" y="1064"/>
                  </a:lnTo>
                  <a:lnTo>
                    <a:pt x="901" y="990"/>
                  </a:lnTo>
                  <a:lnTo>
                    <a:pt x="935" y="925"/>
                  </a:lnTo>
                  <a:lnTo>
                    <a:pt x="970" y="868"/>
                  </a:lnTo>
                  <a:lnTo>
                    <a:pt x="1007" y="817"/>
                  </a:lnTo>
                  <a:lnTo>
                    <a:pt x="1043" y="774"/>
                  </a:lnTo>
                  <a:lnTo>
                    <a:pt x="1082" y="737"/>
                  </a:lnTo>
                  <a:lnTo>
                    <a:pt x="1120" y="707"/>
                  </a:lnTo>
                  <a:lnTo>
                    <a:pt x="1159" y="682"/>
                  </a:lnTo>
                  <a:lnTo>
                    <a:pt x="1197" y="663"/>
                  </a:lnTo>
                  <a:lnTo>
                    <a:pt x="1236" y="647"/>
                  </a:lnTo>
                  <a:lnTo>
                    <a:pt x="1275" y="638"/>
                  </a:lnTo>
                  <a:lnTo>
                    <a:pt x="1312" y="632"/>
                  </a:lnTo>
                  <a:lnTo>
                    <a:pt x="1350" y="628"/>
                  </a:lnTo>
                  <a:lnTo>
                    <a:pt x="1385" y="628"/>
                  </a:lnTo>
                  <a:lnTo>
                    <a:pt x="1420" y="632"/>
                  </a:lnTo>
                  <a:lnTo>
                    <a:pt x="1453" y="637"/>
                  </a:lnTo>
                  <a:lnTo>
                    <a:pt x="1484" y="644"/>
                  </a:lnTo>
                  <a:lnTo>
                    <a:pt x="1513" y="652"/>
                  </a:lnTo>
                  <a:lnTo>
                    <a:pt x="1542" y="662"/>
                  </a:lnTo>
                  <a:lnTo>
                    <a:pt x="1567" y="671"/>
                  </a:lnTo>
                  <a:lnTo>
                    <a:pt x="1589" y="682"/>
                  </a:lnTo>
                  <a:lnTo>
                    <a:pt x="1608" y="691"/>
                  </a:lnTo>
                  <a:lnTo>
                    <a:pt x="1624" y="699"/>
                  </a:lnTo>
                  <a:lnTo>
                    <a:pt x="1647" y="713"/>
                  </a:lnTo>
                  <a:lnTo>
                    <a:pt x="1655" y="718"/>
                  </a:lnTo>
                  <a:lnTo>
                    <a:pt x="1619" y="710"/>
                  </a:lnTo>
                  <a:lnTo>
                    <a:pt x="1583" y="706"/>
                  </a:lnTo>
                  <a:lnTo>
                    <a:pt x="1547" y="707"/>
                  </a:lnTo>
                  <a:lnTo>
                    <a:pt x="1512" y="712"/>
                  </a:lnTo>
                  <a:lnTo>
                    <a:pt x="1478" y="721"/>
                  </a:lnTo>
                  <a:lnTo>
                    <a:pt x="1444" y="735"/>
                  </a:lnTo>
                  <a:lnTo>
                    <a:pt x="1410" y="752"/>
                  </a:lnTo>
                  <a:lnTo>
                    <a:pt x="1378" y="772"/>
                  </a:lnTo>
                  <a:lnTo>
                    <a:pt x="1346" y="794"/>
                  </a:lnTo>
                  <a:lnTo>
                    <a:pt x="1315" y="820"/>
                  </a:lnTo>
                  <a:lnTo>
                    <a:pt x="1285" y="848"/>
                  </a:lnTo>
                  <a:lnTo>
                    <a:pt x="1255" y="877"/>
                  </a:lnTo>
                  <a:lnTo>
                    <a:pt x="1227" y="908"/>
                  </a:lnTo>
                  <a:lnTo>
                    <a:pt x="1199" y="941"/>
                  </a:lnTo>
                  <a:lnTo>
                    <a:pt x="1173" y="975"/>
                  </a:lnTo>
                  <a:lnTo>
                    <a:pt x="1147" y="1008"/>
                  </a:lnTo>
                  <a:lnTo>
                    <a:pt x="1123" y="1044"/>
                  </a:lnTo>
                  <a:lnTo>
                    <a:pt x="1100" y="1078"/>
                  </a:lnTo>
                  <a:lnTo>
                    <a:pt x="1078" y="1113"/>
                  </a:lnTo>
                  <a:lnTo>
                    <a:pt x="1059" y="1146"/>
                  </a:lnTo>
                  <a:lnTo>
                    <a:pt x="1040" y="1180"/>
                  </a:lnTo>
                  <a:lnTo>
                    <a:pt x="1022" y="1211"/>
                  </a:lnTo>
                  <a:lnTo>
                    <a:pt x="1005" y="1241"/>
                  </a:lnTo>
                  <a:lnTo>
                    <a:pt x="991" y="1269"/>
                  </a:lnTo>
                  <a:lnTo>
                    <a:pt x="966" y="1320"/>
                  </a:lnTo>
                  <a:lnTo>
                    <a:pt x="948" y="1358"/>
                  </a:lnTo>
                  <a:lnTo>
                    <a:pt x="937" y="1383"/>
                  </a:lnTo>
                  <a:lnTo>
                    <a:pt x="932" y="1393"/>
                  </a:lnTo>
                  <a:lnTo>
                    <a:pt x="946" y="1407"/>
                  </a:lnTo>
                  <a:lnTo>
                    <a:pt x="957" y="1423"/>
                  </a:lnTo>
                  <a:lnTo>
                    <a:pt x="968" y="1439"/>
                  </a:lnTo>
                  <a:lnTo>
                    <a:pt x="977" y="1455"/>
                  </a:lnTo>
                  <a:lnTo>
                    <a:pt x="987" y="1472"/>
                  </a:lnTo>
                  <a:lnTo>
                    <a:pt x="994" y="1490"/>
                  </a:lnTo>
                  <a:lnTo>
                    <a:pt x="1001" y="1507"/>
                  </a:lnTo>
                  <a:lnTo>
                    <a:pt x="1008" y="1525"/>
                  </a:lnTo>
                  <a:lnTo>
                    <a:pt x="1013" y="1543"/>
                  </a:lnTo>
                  <a:lnTo>
                    <a:pt x="1017" y="1562"/>
                  </a:lnTo>
                  <a:lnTo>
                    <a:pt x="1021" y="1579"/>
                  </a:lnTo>
                  <a:lnTo>
                    <a:pt x="1024" y="1597"/>
                  </a:lnTo>
                  <a:lnTo>
                    <a:pt x="1028" y="1633"/>
                  </a:lnTo>
                  <a:lnTo>
                    <a:pt x="1030" y="1667"/>
                  </a:lnTo>
                  <a:lnTo>
                    <a:pt x="1032" y="1700"/>
                  </a:lnTo>
                  <a:lnTo>
                    <a:pt x="1032" y="1730"/>
                  </a:lnTo>
                  <a:lnTo>
                    <a:pt x="1029" y="1757"/>
                  </a:lnTo>
                  <a:lnTo>
                    <a:pt x="1027" y="1781"/>
                  </a:lnTo>
                  <a:lnTo>
                    <a:pt x="1023" y="1814"/>
                  </a:lnTo>
                  <a:lnTo>
                    <a:pt x="1021" y="1827"/>
                  </a:lnTo>
                  <a:lnTo>
                    <a:pt x="1029" y="1802"/>
                  </a:lnTo>
                  <a:lnTo>
                    <a:pt x="1038" y="1777"/>
                  </a:lnTo>
                  <a:lnTo>
                    <a:pt x="1048" y="1753"/>
                  </a:lnTo>
                  <a:lnTo>
                    <a:pt x="1060" y="1728"/>
                  </a:lnTo>
                  <a:lnTo>
                    <a:pt x="1072" y="1705"/>
                  </a:lnTo>
                  <a:lnTo>
                    <a:pt x="1087" y="1681"/>
                  </a:lnTo>
                  <a:lnTo>
                    <a:pt x="1101" y="1658"/>
                  </a:lnTo>
                  <a:lnTo>
                    <a:pt x="1117" y="1635"/>
                  </a:lnTo>
                  <a:lnTo>
                    <a:pt x="1134" y="1612"/>
                  </a:lnTo>
                  <a:lnTo>
                    <a:pt x="1151" y="1590"/>
                  </a:lnTo>
                  <a:lnTo>
                    <a:pt x="1169" y="1568"/>
                  </a:lnTo>
                  <a:lnTo>
                    <a:pt x="1188" y="1547"/>
                  </a:lnTo>
                  <a:lnTo>
                    <a:pt x="1208" y="1526"/>
                  </a:lnTo>
                  <a:lnTo>
                    <a:pt x="1228" y="1505"/>
                  </a:lnTo>
                  <a:lnTo>
                    <a:pt x="1249" y="1486"/>
                  </a:lnTo>
                  <a:lnTo>
                    <a:pt x="1270" y="1466"/>
                  </a:lnTo>
                  <a:lnTo>
                    <a:pt x="1335" y="1405"/>
                  </a:lnTo>
                  <a:lnTo>
                    <a:pt x="1398" y="1346"/>
                  </a:lnTo>
                  <a:lnTo>
                    <a:pt x="1458" y="1288"/>
                  </a:lnTo>
                  <a:lnTo>
                    <a:pt x="1517" y="1233"/>
                  </a:lnTo>
                  <a:lnTo>
                    <a:pt x="1572" y="1179"/>
                  </a:lnTo>
                  <a:lnTo>
                    <a:pt x="1625" y="1124"/>
                  </a:lnTo>
                  <a:lnTo>
                    <a:pt x="1675" y="1072"/>
                  </a:lnTo>
                  <a:lnTo>
                    <a:pt x="1722" y="1020"/>
                  </a:lnTo>
                  <a:lnTo>
                    <a:pt x="1745" y="994"/>
                  </a:lnTo>
                  <a:lnTo>
                    <a:pt x="1766" y="969"/>
                  </a:lnTo>
                  <a:lnTo>
                    <a:pt x="1787" y="943"/>
                  </a:lnTo>
                  <a:lnTo>
                    <a:pt x="1807" y="918"/>
                  </a:lnTo>
                  <a:lnTo>
                    <a:pt x="1825" y="893"/>
                  </a:lnTo>
                  <a:lnTo>
                    <a:pt x="1844" y="866"/>
                  </a:lnTo>
                  <a:lnTo>
                    <a:pt x="1861" y="841"/>
                  </a:lnTo>
                  <a:lnTo>
                    <a:pt x="1878" y="816"/>
                  </a:lnTo>
                  <a:lnTo>
                    <a:pt x="1892" y="791"/>
                  </a:lnTo>
                  <a:lnTo>
                    <a:pt x="1907" y="765"/>
                  </a:lnTo>
                  <a:lnTo>
                    <a:pt x="1920" y="740"/>
                  </a:lnTo>
                  <a:lnTo>
                    <a:pt x="1933" y="714"/>
                  </a:lnTo>
                  <a:lnTo>
                    <a:pt x="1944" y="689"/>
                  </a:lnTo>
                  <a:lnTo>
                    <a:pt x="1954" y="663"/>
                  </a:lnTo>
                  <a:lnTo>
                    <a:pt x="1963" y="637"/>
                  </a:lnTo>
                  <a:lnTo>
                    <a:pt x="1971" y="611"/>
                  </a:lnTo>
                  <a:lnTo>
                    <a:pt x="1975" y="583"/>
                  </a:lnTo>
                  <a:lnTo>
                    <a:pt x="1975" y="558"/>
                  </a:lnTo>
                  <a:lnTo>
                    <a:pt x="1971" y="533"/>
                  </a:lnTo>
                  <a:lnTo>
                    <a:pt x="1965" y="511"/>
                  </a:lnTo>
                  <a:lnTo>
                    <a:pt x="1957" y="491"/>
                  </a:lnTo>
                  <a:lnTo>
                    <a:pt x="1945" y="472"/>
                  </a:lnTo>
                  <a:lnTo>
                    <a:pt x="1931" y="454"/>
                  </a:lnTo>
                  <a:lnTo>
                    <a:pt x="1914" y="439"/>
                  </a:lnTo>
                  <a:lnTo>
                    <a:pt x="1896" y="423"/>
                  </a:lnTo>
                  <a:lnTo>
                    <a:pt x="1875" y="409"/>
                  </a:lnTo>
                  <a:lnTo>
                    <a:pt x="1854" y="397"/>
                  </a:lnTo>
                  <a:lnTo>
                    <a:pt x="1830" y="384"/>
                  </a:lnTo>
                  <a:lnTo>
                    <a:pt x="1805" y="373"/>
                  </a:lnTo>
                  <a:lnTo>
                    <a:pt x="1778" y="361"/>
                  </a:lnTo>
                  <a:lnTo>
                    <a:pt x="1751" y="351"/>
                  </a:lnTo>
                  <a:lnTo>
                    <a:pt x="1723" y="340"/>
                  </a:lnTo>
                  <a:lnTo>
                    <a:pt x="1665" y="320"/>
                  </a:lnTo>
                  <a:lnTo>
                    <a:pt x="1605" y="298"/>
                  </a:lnTo>
                  <a:lnTo>
                    <a:pt x="1575" y="286"/>
                  </a:lnTo>
                  <a:lnTo>
                    <a:pt x="1546" y="275"/>
                  </a:lnTo>
                  <a:lnTo>
                    <a:pt x="1517" y="262"/>
                  </a:lnTo>
                  <a:lnTo>
                    <a:pt x="1488" y="249"/>
                  </a:lnTo>
                  <a:lnTo>
                    <a:pt x="1461" y="235"/>
                  </a:lnTo>
                  <a:lnTo>
                    <a:pt x="1434" y="219"/>
                  </a:lnTo>
                  <a:lnTo>
                    <a:pt x="1409" y="203"/>
                  </a:lnTo>
                  <a:lnTo>
                    <a:pt x="1385" y="185"/>
                  </a:lnTo>
                  <a:lnTo>
                    <a:pt x="1362" y="165"/>
                  </a:lnTo>
                  <a:lnTo>
                    <a:pt x="1341" y="144"/>
                  </a:lnTo>
                  <a:lnTo>
                    <a:pt x="1323" y="121"/>
                  </a:lnTo>
                  <a:lnTo>
                    <a:pt x="1306" y="9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0" name="Freeform 266"/>
            <p:cNvSpPr>
              <a:spLocks/>
            </p:cNvSpPr>
            <p:nvPr/>
          </p:nvSpPr>
          <p:spPr bwMode="auto">
            <a:xfrm>
              <a:off x="2879725" y="2603501"/>
              <a:ext cx="279400" cy="279400"/>
            </a:xfrm>
            <a:custGeom>
              <a:avLst/>
              <a:gdLst/>
              <a:ahLst/>
              <a:cxnLst>
                <a:cxn ang="0">
                  <a:pos x="997" y="2"/>
                </a:cxn>
                <a:cxn ang="0">
                  <a:pos x="922" y="1"/>
                </a:cxn>
                <a:cxn ang="0">
                  <a:pos x="842" y="16"/>
                </a:cxn>
                <a:cxn ang="0">
                  <a:pos x="759" y="46"/>
                </a:cxn>
                <a:cxn ang="0">
                  <a:pos x="673" y="86"/>
                </a:cxn>
                <a:cxn ang="0">
                  <a:pos x="587" y="137"/>
                </a:cxn>
                <a:cxn ang="0">
                  <a:pos x="501" y="194"/>
                </a:cxn>
                <a:cxn ang="0">
                  <a:pos x="418" y="256"/>
                </a:cxn>
                <a:cxn ang="0">
                  <a:pos x="339" y="319"/>
                </a:cxn>
                <a:cxn ang="0">
                  <a:pos x="265" y="383"/>
                </a:cxn>
                <a:cxn ang="0">
                  <a:pos x="165" y="475"/>
                </a:cxn>
                <a:cxn ang="0">
                  <a:pos x="63" y="575"/>
                </a:cxn>
                <a:cxn ang="0">
                  <a:pos x="7" y="633"/>
                </a:cxn>
                <a:cxn ang="0">
                  <a:pos x="9" y="653"/>
                </a:cxn>
                <a:cxn ang="0">
                  <a:pos x="30" y="681"/>
                </a:cxn>
                <a:cxn ang="0">
                  <a:pos x="63" y="737"/>
                </a:cxn>
                <a:cxn ang="0">
                  <a:pos x="111" y="827"/>
                </a:cxn>
                <a:cxn ang="0">
                  <a:pos x="159" y="927"/>
                </a:cxn>
                <a:cxn ang="0">
                  <a:pos x="225" y="1074"/>
                </a:cxn>
                <a:cxn ang="0">
                  <a:pos x="282" y="1212"/>
                </a:cxn>
                <a:cxn ang="0">
                  <a:pos x="312" y="1179"/>
                </a:cxn>
                <a:cxn ang="0">
                  <a:pos x="354" y="1079"/>
                </a:cxn>
                <a:cxn ang="0">
                  <a:pos x="398" y="986"/>
                </a:cxn>
                <a:cxn ang="0">
                  <a:pos x="444" y="902"/>
                </a:cxn>
                <a:cxn ang="0">
                  <a:pos x="490" y="823"/>
                </a:cxn>
                <a:cxn ang="0">
                  <a:pos x="538" y="752"/>
                </a:cxn>
                <a:cxn ang="0">
                  <a:pos x="586" y="689"/>
                </a:cxn>
                <a:cxn ang="0">
                  <a:pos x="634" y="630"/>
                </a:cxn>
                <a:cxn ang="0">
                  <a:pos x="683" y="578"/>
                </a:cxn>
                <a:cxn ang="0">
                  <a:pos x="733" y="532"/>
                </a:cxn>
                <a:cxn ang="0">
                  <a:pos x="782" y="491"/>
                </a:cxn>
                <a:cxn ang="0">
                  <a:pos x="832" y="456"/>
                </a:cxn>
                <a:cxn ang="0">
                  <a:pos x="881" y="426"/>
                </a:cxn>
                <a:cxn ang="0">
                  <a:pos x="930" y="400"/>
                </a:cxn>
                <a:cxn ang="0">
                  <a:pos x="978" y="378"/>
                </a:cxn>
                <a:cxn ang="0">
                  <a:pos x="1026" y="360"/>
                </a:cxn>
                <a:cxn ang="0">
                  <a:pos x="1078" y="336"/>
                </a:cxn>
                <a:cxn ang="0">
                  <a:pos x="1129" y="306"/>
                </a:cxn>
                <a:cxn ang="0">
                  <a:pos x="1173" y="274"/>
                </a:cxn>
                <a:cxn ang="0">
                  <a:pos x="1199" y="251"/>
                </a:cxn>
                <a:cxn ang="0">
                  <a:pos x="1214" y="235"/>
                </a:cxn>
                <a:cxn ang="0">
                  <a:pos x="1223" y="218"/>
                </a:cxn>
                <a:cxn ang="0">
                  <a:pos x="1231" y="199"/>
                </a:cxn>
                <a:cxn ang="0">
                  <a:pos x="1233" y="180"/>
                </a:cxn>
                <a:cxn ang="0">
                  <a:pos x="1231" y="159"/>
                </a:cxn>
                <a:cxn ang="0">
                  <a:pos x="1224" y="138"/>
                </a:cxn>
                <a:cxn ang="0">
                  <a:pos x="1213" y="113"/>
                </a:cxn>
                <a:cxn ang="0">
                  <a:pos x="1195" y="86"/>
                </a:cxn>
                <a:cxn ang="0">
                  <a:pos x="1172" y="58"/>
                </a:cxn>
                <a:cxn ang="0">
                  <a:pos x="1127" y="34"/>
                </a:cxn>
                <a:cxn ang="0">
                  <a:pos x="1064" y="18"/>
                </a:cxn>
              </a:cxnLst>
              <a:rect l="0" t="0" r="r" b="b"/>
              <a:pathLst>
                <a:path w="1233" h="1233">
                  <a:moveTo>
                    <a:pt x="1032" y="9"/>
                  </a:moveTo>
                  <a:lnTo>
                    <a:pt x="997" y="2"/>
                  </a:lnTo>
                  <a:lnTo>
                    <a:pt x="960" y="0"/>
                  </a:lnTo>
                  <a:lnTo>
                    <a:pt x="922" y="1"/>
                  </a:lnTo>
                  <a:lnTo>
                    <a:pt x="882" y="7"/>
                  </a:lnTo>
                  <a:lnTo>
                    <a:pt x="842" y="16"/>
                  </a:lnTo>
                  <a:lnTo>
                    <a:pt x="801" y="29"/>
                  </a:lnTo>
                  <a:lnTo>
                    <a:pt x="759" y="46"/>
                  </a:lnTo>
                  <a:lnTo>
                    <a:pt x="716" y="65"/>
                  </a:lnTo>
                  <a:lnTo>
                    <a:pt x="673" y="86"/>
                  </a:lnTo>
                  <a:lnTo>
                    <a:pt x="630" y="110"/>
                  </a:lnTo>
                  <a:lnTo>
                    <a:pt x="587" y="137"/>
                  </a:lnTo>
                  <a:lnTo>
                    <a:pt x="544" y="165"/>
                  </a:lnTo>
                  <a:lnTo>
                    <a:pt x="501" y="194"/>
                  </a:lnTo>
                  <a:lnTo>
                    <a:pt x="460" y="224"/>
                  </a:lnTo>
                  <a:lnTo>
                    <a:pt x="418" y="256"/>
                  </a:lnTo>
                  <a:lnTo>
                    <a:pt x="378" y="287"/>
                  </a:lnTo>
                  <a:lnTo>
                    <a:pt x="339" y="319"/>
                  </a:lnTo>
                  <a:lnTo>
                    <a:pt x="301" y="352"/>
                  </a:lnTo>
                  <a:lnTo>
                    <a:pt x="265" y="383"/>
                  </a:lnTo>
                  <a:lnTo>
                    <a:pt x="229" y="414"/>
                  </a:lnTo>
                  <a:lnTo>
                    <a:pt x="165" y="475"/>
                  </a:lnTo>
                  <a:lnTo>
                    <a:pt x="109" y="529"/>
                  </a:lnTo>
                  <a:lnTo>
                    <a:pt x="63" y="575"/>
                  </a:lnTo>
                  <a:lnTo>
                    <a:pt x="29" y="610"/>
                  </a:lnTo>
                  <a:lnTo>
                    <a:pt x="7" y="633"/>
                  </a:lnTo>
                  <a:lnTo>
                    <a:pt x="0" y="642"/>
                  </a:lnTo>
                  <a:lnTo>
                    <a:pt x="9" y="653"/>
                  </a:lnTo>
                  <a:lnTo>
                    <a:pt x="19" y="666"/>
                  </a:lnTo>
                  <a:lnTo>
                    <a:pt x="30" y="681"/>
                  </a:lnTo>
                  <a:lnTo>
                    <a:pt x="40" y="698"/>
                  </a:lnTo>
                  <a:lnTo>
                    <a:pt x="63" y="737"/>
                  </a:lnTo>
                  <a:lnTo>
                    <a:pt x="87" y="780"/>
                  </a:lnTo>
                  <a:lnTo>
                    <a:pt x="111" y="827"/>
                  </a:lnTo>
                  <a:lnTo>
                    <a:pt x="135" y="876"/>
                  </a:lnTo>
                  <a:lnTo>
                    <a:pt x="159" y="927"/>
                  </a:lnTo>
                  <a:lnTo>
                    <a:pt x="183" y="978"/>
                  </a:lnTo>
                  <a:lnTo>
                    <a:pt x="225" y="1074"/>
                  </a:lnTo>
                  <a:lnTo>
                    <a:pt x="259" y="1155"/>
                  </a:lnTo>
                  <a:lnTo>
                    <a:pt x="282" y="1212"/>
                  </a:lnTo>
                  <a:lnTo>
                    <a:pt x="291" y="1233"/>
                  </a:lnTo>
                  <a:lnTo>
                    <a:pt x="312" y="1179"/>
                  </a:lnTo>
                  <a:lnTo>
                    <a:pt x="332" y="1128"/>
                  </a:lnTo>
                  <a:lnTo>
                    <a:pt x="354" y="1079"/>
                  </a:lnTo>
                  <a:lnTo>
                    <a:pt x="376" y="1031"/>
                  </a:lnTo>
                  <a:lnTo>
                    <a:pt x="398" y="986"/>
                  </a:lnTo>
                  <a:lnTo>
                    <a:pt x="421" y="942"/>
                  </a:lnTo>
                  <a:lnTo>
                    <a:pt x="444" y="902"/>
                  </a:lnTo>
                  <a:lnTo>
                    <a:pt x="467" y="861"/>
                  </a:lnTo>
                  <a:lnTo>
                    <a:pt x="490" y="823"/>
                  </a:lnTo>
                  <a:lnTo>
                    <a:pt x="514" y="787"/>
                  </a:lnTo>
                  <a:lnTo>
                    <a:pt x="538" y="752"/>
                  </a:lnTo>
                  <a:lnTo>
                    <a:pt x="562" y="719"/>
                  </a:lnTo>
                  <a:lnTo>
                    <a:pt x="586" y="689"/>
                  </a:lnTo>
                  <a:lnTo>
                    <a:pt x="610" y="658"/>
                  </a:lnTo>
                  <a:lnTo>
                    <a:pt x="634" y="630"/>
                  </a:lnTo>
                  <a:lnTo>
                    <a:pt x="659" y="603"/>
                  </a:lnTo>
                  <a:lnTo>
                    <a:pt x="683" y="578"/>
                  </a:lnTo>
                  <a:lnTo>
                    <a:pt x="708" y="555"/>
                  </a:lnTo>
                  <a:lnTo>
                    <a:pt x="733" y="532"/>
                  </a:lnTo>
                  <a:lnTo>
                    <a:pt x="757" y="511"/>
                  </a:lnTo>
                  <a:lnTo>
                    <a:pt x="782" y="491"/>
                  </a:lnTo>
                  <a:lnTo>
                    <a:pt x="807" y="474"/>
                  </a:lnTo>
                  <a:lnTo>
                    <a:pt x="832" y="456"/>
                  </a:lnTo>
                  <a:lnTo>
                    <a:pt x="856" y="440"/>
                  </a:lnTo>
                  <a:lnTo>
                    <a:pt x="881" y="426"/>
                  </a:lnTo>
                  <a:lnTo>
                    <a:pt x="905" y="412"/>
                  </a:lnTo>
                  <a:lnTo>
                    <a:pt x="930" y="400"/>
                  </a:lnTo>
                  <a:lnTo>
                    <a:pt x="954" y="388"/>
                  </a:lnTo>
                  <a:lnTo>
                    <a:pt x="978" y="378"/>
                  </a:lnTo>
                  <a:lnTo>
                    <a:pt x="1002" y="368"/>
                  </a:lnTo>
                  <a:lnTo>
                    <a:pt x="1026" y="360"/>
                  </a:lnTo>
                  <a:lnTo>
                    <a:pt x="1050" y="353"/>
                  </a:lnTo>
                  <a:lnTo>
                    <a:pt x="1078" y="336"/>
                  </a:lnTo>
                  <a:lnTo>
                    <a:pt x="1104" y="320"/>
                  </a:lnTo>
                  <a:lnTo>
                    <a:pt x="1129" y="306"/>
                  </a:lnTo>
                  <a:lnTo>
                    <a:pt x="1152" y="290"/>
                  </a:lnTo>
                  <a:lnTo>
                    <a:pt x="1173" y="274"/>
                  </a:lnTo>
                  <a:lnTo>
                    <a:pt x="1192" y="259"/>
                  </a:lnTo>
                  <a:lnTo>
                    <a:pt x="1199" y="251"/>
                  </a:lnTo>
                  <a:lnTo>
                    <a:pt x="1207" y="243"/>
                  </a:lnTo>
                  <a:lnTo>
                    <a:pt x="1214" y="235"/>
                  </a:lnTo>
                  <a:lnTo>
                    <a:pt x="1219" y="226"/>
                  </a:lnTo>
                  <a:lnTo>
                    <a:pt x="1223" y="218"/>
                  </a:lnTo>
                  <a:lnTo>
                    <a:pt x="1227" y="209"/>
                  </a:lnTo>
                  <a:lnTo>
                    <a:pt x="1231" y="199"/>
                  </a:lnTo>
                  <a:lnTo>
                    <a:pt x="1232" y="190"/>
                  </a:lnTo>
                  <a:lnTo>
                    <a:pt x="1233" y="180"/>
                  </a:lnTo>
                  <a:lnTo>
                    <a:pt x="1233" y="170"/>
                  </a:lnTo>
                  <a:lnTo>
                    <a:pt x="1231" y="159"/>
                  </a:lnTo>
                  <a:lnTo>
                    <a:pt x="1228" y="148"/>
                  </a:lnTo>
                  <a:lnTo>
                    <a:pt x="1224" y="138"/>
                  </a:lnTo>
                  <a:lnTo>
                    <a:pt x="1219" y="125"/>
                  </a:lnTo>
                  <a:lnTo>
                    <a:pt x="1213" y="113"/>
                  </a:lnTo>
                  <a:lnTo>
                    <a:pt x="1204" y="100"/>
                  </a:lnTo>
                  <a:lnTo>
                    <a:pt x="1195" y="86"/>
                  </a:lnTo>
                  <a:lnTo>
                    <a:pt x="1185" y="73"/>
                  </a:lnTo>
                  <a:lnTo>
                    <a:pt x="1172" y="58"/>
                  </a:lnTo>
                  <a:lnTo>
                    <a:pt x="1159" y="43"/>
                  </a:lnTo>
                  <a:lnTo>
                    <a:pt x="1127" y="34"/>
                  </a:lnTo>
                  <a:lnTo>
                    <a:pt x="1095" y="26"/>
                  </a:lnTo>
                  <a:lnTo>
                    <a:pt x="1064" y="18"/>
                  </a:lnTo>
                  <a:lnTo>
                    <a:pt x="1032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1" name="Freeform 267"/>
            <p:cNvSpPr>
              <a:spLocks/>
            </p:cNvSpPr>
            <p:nvPr/>
          </p:nvSpPr>
          <p:spPr bwMode="auto">
            <a:xfrm>
              <a:off x="2921000" y="2338388"/>
              <a:ext cx="925513" cy="695325"/>
            </a:xfrm>
            <a:custGeom>
              <a:avLst/>
              <a:gdLst/>
              <a:ahLst/>
              <a:cxnLst>
                <a:cxn ang="0">
                  <a:pos x="3383" y="1423"/>
                </a:cxn>
                <a:cxn ang="0">
                  <a:pos x="3587" y="1342"/>
                </a:cxn>
                <a:cxn ang="0">
                  <a:pos x="3365" y="1197"/>
                </a:cxn>
                <a:cxn ang="0">
                  <a:pos x="3420" y="893"/>
                </a:cxn>
                <a:cxn ang="0">
                  <a:pos x="3616" y="441"/>
                </a:cxn>
                <a:cxn ang="0">
                  <a:pos x="3468" y="720"/>
                </a:cxn>
                <a:cxn ang="0">
                  <a:pos x="3198" y="989"/>
                </a:cxn>
                <a:cxn ang="0">
                  <a:pos x="2844" y="1161"/>
                </a:cxn>
                <a:cxn ang="0">
                  <a:pos x="2806" y="1102"/>
                </a:cxn>
                <a:cxn ang="0">
                  <a:pos x="3023" y="719"/>
                </a:cxn>
                <a:cxn ang="0">
                  <a:pos x="2983" y="407"/>
                </a:cxn>
                <a:cxn ang="0">
                  <a:pos x="2827" y="151"/>
                </a:cxn>
                <a:cxn ang="0">
                  <a:pos x="2601" y="704"/>
                </a:cxn>
                <a:cxn ang="0">
                  <a:pos x="2515" y="823"/>
                </a:cxn>
                <a:cxn ang="0">
                  <a:pos x="2511" y="530"/>
                </a:cxn>
                <a:cxn ang="0">
                  <a:pos x="2345" y="310"/>
                </a:cxn>
                <a:cxn ang="0">
                  <a:pos x="2000" y="32"/>
                </a:cxn>
                <a:cxn ang="0">
                  <a:pos x="2040" y="673"/>
                </a:cxn>
                <a:cxn ang="0">
                  <a:pos x="2012" y="885"/>
                </a:cxn>
                <a:cxn ang="0">
                  <a:pos x="1319" y="659"/>
                </a:cxn>
                <a:cxn ang="0">
                  <a:pos x="671" y="578"/>
                </a:cxn>
                <a:cxn ang="0">
                  <a:pos x="58" y="696"/>
                </a:cxn>
                <a:cxn ang="0">
                  <a:pos x="244" y="676"/>
                </a:cxn>
                <a:cxn ang="0">
                  <a:pos x="633" y="692"/>
                </a:cxn>
                <a:cxn ang="0">
                  <a:pos x="1169" y="936"/>
                </a:cxn>
                <a:cxn ang="0">
                  <a:pos x="1641" y="1319"/>
                </a:cxn>
                <a:cxn ang="0">
                  <a:pos x="1519" y="1341"/>
                </a:cxn>
                <a:cxn ang="0">
                  <a:pos x="975" y="1227"/>
                </a:cxn>
                <a:cxn ang="0">
                  <a:pos x="920" y="1426"/>
                </a:cxn>
                <a:cxn ang="0">
                  <a:pos x="1007" y="1490"/>
                </a:cxn>
                <a:cxn ang="0">
                  <a:pos x="1246" y="1504"/>
                </a:cxn>
                <a:cxn ang="0">
                  <a:pos x="1319" y="1569"/>
                </a:cxn>
                <a:cxn ang="0">
                  <a:pos x="1158" y="1707"/>
                </a:cxn>
                <a:cxn ang="0">
                  <a:pos x="1365" y="1909"/>
                </a:cxn>
                <a:cxn ang="0">
                  <a:pos x="1692" y="2067"/>
                </a:cxn>
                <a:cxn ang="0">
                  <a:pos x="1809" y="2266"/>
                </a:cxn>
                <a:cxn ang="0">
                  <a:pos x="1704" y="2518"/>
                </a:cxn>
                <a:cxn ang="0">
                  <a:pos x="1399" y="2916"/>
                </a:cxn>
                <a:cxn ang="0">
                  <a:pos x="1531" y="2880"/>
                </a:cxn>
                <a:cxn ang="0">
                  <a:pos x="1843" y="2719"/>
                </a:cxn>
                <a:cxn ang="0">
                  <a:pos x="1666" y="2943"/>
                </a:cxn>
                <a:cxn ang="0">
                  <a:pos x="1719" y="2988"/>
                </a:cxn>
                <a:cxn ang="0">
                  <a:pos x="1977" y="2962"/>
                </a:cxn>
                <a:cxn ang="0">
                  <a:pos x="2112" y="2907"/>
                </a:cxn>
                <a:cxn ang="0">
                  <a:pos x="2242" y="2746"/>
                </a:cxn>
                <a:cxn ang="0">
                  <a:pos x="2403" y="2644"/>
                </a:cxn>
                <a:cxn ang="0">
                  <a:pos x="2678" y="2626"/>
                </a:cxn>
                <a:cxn ang="0">
                  <a:pos x="2948" y="2742"/>
                </a:cxn>
                <a:cxn ang="0">
                  <a:pos x="3100" y="2730"/>
                </a:cxn>
                <a:cxn ang="0">
                  <a:pos x="3080" y="2355"/>
                </a:cxn>
                <a:cxn ang="0">
                  <a:pos x="3311" y="2426"/>
                </a:cxn>
                <a:cxn ang="0">
                  <a:pos x="3427" y="2377"/>
                </a:cxn>
                <a:cxn ang="0">
                  <a:pos x="3515" y="2207"/>
                </a:cxn>
                <a:cxn ang="0">
                  <a:pos x="3580" y="2150"/>
                </a:cxn>
                <a:cxn ang="0">
                  <a:pos x="3869" y="2042"/>
                </a:cxn>
                <a:cxn ang="0">
                  <a:pos x="3958" y="1947"/>
                </a:cxn>
                <a:cxn ang="0">
                  <a:pos x="3670" y="2000"/>
                </a:cxn>
                <a:cxn ang="0">
                  <a:pos x="3623" y="1903"/>
                </a:cxn>
                <a:cxn ang="0">
                  <a:pos x="3647" y="1686"/>
                </a:cxn>
                <a:cxn ang="0">
                  <a:pos x="3606" y="1507"/>
                </a:cxn>
              </a:cxnLst>
              <a:rect l="0" t="0" r="r" b="b"/>
              <a:pathLst>
                <a:path w="4083" h="3066">
                  <a:moveTo>
                    <a:pt x="3614" y="1499"/>
                  </a:moveTo>
                  <a:lnTo>
                    <a:pt x="3583" y="1495"/>
                  </a:lnTo>
                  <a:lnTo>
                    <a:pt x="3555" y="1488"/>
                  </a:lnTo>
                  <a:lnTo>
                    <a:pt x="3528" y="1481"/>
                  </a:lnTo>
                  <a:lnTo>
                    <a:pt x="3502" y="1474"/>
                  </a:lnTo>
                  <a:lnTo>
                    <a:pt x="3478" y="1465"/>
                  </a:lnTo>
                  <a:lnTo>
                    <a:pt x="3455" y="1457"/>
                  </a:lnTo>
                  <a:lnTo>
                    <a:pt x="3434" y="1448"/>
                  </a:lnTo>
                  <a:lnTo>
                    <a:pt x="3415" y="1439"/>
                  </a:lnTo>
                  <a:lnTo>
                    <a:pt x="3383" y="1423"/>
                  </a:lnTo>
                  <a:lnTo>
                    <a:pt x="3359" y="1409"/>
                  </a:lnTo>
                  <a:lnTo>
                    <a:pt x="3345" y="1400"/>
                  </a:lnTo>
                  <a:lnTo>
                    <a:pt x="3339" y="1397"/>
                  </a:lnTo>
                  <a:lnTo>
                    <a:pt x="3379" y="1391"/>
                  </a:lnTo>
                  <a:lnTo>
                    <a:pt x="3418" y="1385"/>
                  </a:lnTo>
                  <a:lnTo>
                    <a:pt x="3454" y="1379"/>
                  </a:lnTo>
                  <a:lnTo>
                    <a:pt x="3490" y="1370"/>
                  </a:lnTo>
                  <a:lnTo>
                    <a:pt x="3523" y="1362"/>
                  </a:lnTo>
                  <a:lnTo>
                    <a:pt x="3555" y="1353"/>
                  </a:lnTo>
                  <a:lnTo>
                    <a:pt x="3587" y="1342"/>
                  </a:lnTo>
                  <a:lnTo>
                    <a:pt x="3616" y="1332"/>
                  </a:lnTo>
                  <a:lnTo>
                    <a:pt x="3568" y="1326"/>
                  </a:lnTo>
                  <a:lnTo>
                    <a:pt x="3526" y="1316"/>
                  </a:lnTo>
                  <a:lnTo>
                    <a:pt x="3488" y="1306"/>
                  </a:lnTo>
                  <a:lnTo>
                    <a:pt x="3457" y="1292"/>
                  </a:lnTo>
                  <a:lnTo>
                    <a:pt x="3430" y="1278"/>
                  </a:lnTo>
                  <a:lnTo>
                    <a:pt x="3408" y="1260"/>
                  </a:lnTo>
                  <a:lnTo>
                    <a:pt x="3389" y="1241"/>
                  </a:lnTo>
                  <a:lnTo>
                    <a:pt x="3376" y="1220"/>
                  </a:lnTo>
                  <a:lnTo>
                    <a:pt x="3365" y="1197"/>
                  </a:lnTo>
                  <a:lnTo>
                    <a:pt x="3358" y="1172"/>
                  </a:lnTo>
                  <a:lnTo>
                    <a:pt x="3355" y="1147"/>
                  </a:lnTo>
                  <a:lnTo>
                    <a:pt x="3355" y="1119"/>
                  </a:lnTo>
                  <a:lnTo>
                    <a:pt x="3358" y="1091"/>
                  </a:lnTo>
                  <a:lnTo>
                    <a:pt x="3363" y="1060"/>
                  </a:lnTo>
                  <a:lnTo>
                    <a:pt x="3371" y="1029"/>
                  </a:lnTo>
                  <a:lnTo>
                    <a:pt x="3380" y="997"/>
                  </a:lnTo>
                  <a:lnTo>
                    <a:pt x="3393" y="963"/>
                  </a:lnTo>
                  <a:lnTo>
                    <a:pt x="3405" y="929"/>
                  </a:lnTo>
                  <a:lnTo>
                    <a:pt x="3420" y="893"/>
                  </a:lnTo>
                  <a:lnTo>
                    <a:pt x="3435" y="858"/>
                  </a:lnTo>
                  <a:lnTo>
                    <a:pt x="3470" y="785"/>
                  </a:lnTo>
                  <a:lnTo>
                    <a:pt x="3505" y="709"/>
                  </a:lnTo>
                  <a:lnTo>
                    <a:pt x="3523" y="671"/>
                  </a:lnTo>
                  <a:lnTo>
                    <a:pt x="3541" y="632"/>
                  </a:lnTo>
                  <a:lnTo>
                    <a:pt x="3558" y="594"/>
                  </a:lnTo>
                  <a:lnTo>
                    <a:pt x="3574" y="555"/>
                  </a:lnTo>
                  <a:lnTo>
                    <a:pt x="3590" y="518"/>
                  </a:lnTo>
                  <a:lnTo>
                    <a:pt x="3603" y="479"/>
                  </a:lnTo>
                  <a:lnTo>
                    <a:pt x="3616" y="441"/>
                  </a:lnTo>
                  <a:lnTo>
                    <a:pt x="3626" y="404"/>
                  </a:lnTo>
                  <a:lnTo>
                    <a:pt x="3608" y="434"/>
                  </a:lnTo>
                  <a:lnTo>
                    <a:pt x="3591" y="465"/>
                  </a:lnTo>
                  <a:lnTo>
                    <a:pt x="3573" y="499"/>
                  </a:lnTo>
                  <a:lnTo>
                    <a:pt x="3555" y="533"/>
                  </a:lnTo>
                  <a:lnTo>
                    <a:pt x="3538" y="570"/>
                  </a:lnTo>
                  <a:lnTo>
                    <a:pt x="3519" y="607"/>
                  </a:lnTo>
                  <a:lnTo>
                    <a:pt x="3501" y="647"/>
                  </a:lnTo>
                  <a:lnTo>
                    <a:pt x="3483" y="687"/>
                  </a:lnTo>
                  <a:lnTo>
                    <a:pt x="3468" y="720"/>
                  </a:lnTo>
                  <a:lnTo>
                    <a:pt x="3449" y="752"/>
                  </a:lnTo>
                  <a:lnTo>
                    <a:pt x="3428" y="783"/>
                  </a:lnTo>
                  <a:lnTo>
                    <a:pt x="3405" y="813"/>
                  </a:lnTo>
                  <a:lnTo>
                    <a:pt x="3380" y="841"/>
                  </a:lnTo>
                  <a:lnTo>
                    <a:pt x="3353" y="868"/>
                  </a:lnTo>
                  <a:lnTo>
                    <a:pt x="3325" y="895"/>
                  </a:lnTo>
                  <a:lnTo>
                    <a:pt x="3294" y="921"/>
                  </a:lnTo>
                  <a:lnTo>
                    <a:pt x="3263" y="945"/>
                  </a:lnTo>
                  <a:lnTo>
                    <a:pt x="3231" y="967"/>
                  </a:lnTo>
                  <a:lnTo>
                    <a:pt x="3198" y="989"/>
                  </a:lnTo>
                  <a:lnTo>
                    <a:pt x="3165" y="1010"/>
                  </a:lnTo>
                  <a:lnTo>
                    <a:pt x="3132" y="1030"/>
                  </a:lnTo>
                  <a:lnTo>
                    <a:pt x="3097" y="1049"/>
                  </a:lnTo>
                  <a:lnTo>
                    <a:pt x="3063" y="1067"/>
                  </a:lnTo>
                  <a:lnTo>
                    <a:pt x="3030" y="1083"/>
                  </a:lnTo>
                  <a:lnTo>
                    <a:pt x="2996" y="1099"/>
                  </a:lnTo>
                  <a:lnTo>
                    <a:pt x="2964" y="1113"/>
                  </a:lnTo>
                  <a:lnTo>
                    <a:pt x="2932" y="1126"/>
                  </a:lnTo>
                  <a:lnTo>
                    <a:pt x="2901" y="1139"/>
                  </a:lnTo>
                  <a:lnTo>
                    <a:pt x="2844" y="1161"/>
                  </a:lnTo>
                  <a:lnTo>
                    <a:pt x="2794" y="1178"/>
                  </a:lnTo>
                  <a:lnTo>
                    <a:pt x="2752" y="1192"/>
                  </a:lnTo>
                  <a:lnTo>
                    <a:pt x="2720" y="1202"/>
                  </a:lnTo>
                  <a:lnTo>
                    <a:pt x="2699" y="1208"/>
                  </a:lnTo>
                  <a:lnTo>
                    <a:pt x="2692" y="1210"/>
                  </a:lnTo>
                  <a:lnTo>
                    <a:pt x="2696" y="1205"/>
                  </a:lnTo>
                  <a:lnTo>
                    <a:pt x="2709" y="1193"/>
                  </a:lnTo>
                  <a:lnTo>
                    <a:pt x="2732" y="1172"/>
                  </a:lnTo>
                  <a:lnTo>
                    <a:pt x="2764" y="1142"/>
                  </a:lnTo>
                  <a:lnTo>
                    <a:pt x="2806" y="1102"/>
                  </a:lnTo>
                  <a:lnTo>
                    <a:pt x="2859" y="1053"/>
                  </a:lnTo>
                  <a:lnTo>
                    <a:pt x="2924" y="993"/>
                  </a:lnTo>
                  <a:lnTo>
                    <a:pt x="3000" y="923"/>
                  </a:lnTo>
                  <a:lnTo>
                    <a:pt x="3007" y="892"/>
                  </a:lnTo>
                  <a:lnTo>
                    <a:pt x="3012" y="863"/>
                  </a:lnTo>
                  <a:lnTo>
                    <a:pt x="3015" y="834"/>
                  </a:lnTo>
                  <a:lnTo>
                    <a:pt x="3019" y="806"/>
                  </a:lnTo>
                  <a:lnTo>
                    <a:pt x="3021" y="776"/>
                  </a:lnTo>
                  <a:lnTo>
                    <a:pt x="3022" y="747"/>
                  </a:lnTo>
                  <a:lnTo>
                    <a:pt x="3023" y="719"/>
                  </a:lnTo>
                  <a:lnTo>
                    <a:pt x="3022" y="690"/>
                  </a:lnTo>
                  <a:lnTo>
                    <a:pt x="3021" y="662"/>
                  </a:lnTo>
                  <a:lnTo>
                    <a:pt x="3020" y="632"/>
                  </a:lnTo>
                  <a:lnTo>
                    <a:pt x="3017" y="604"/>
                  </a:lnTo>
                  <a:lnTo>
                    <a:pt x="3014" y="576"/>
                  </a:lnTo>
                  <a:lnTo>
                    <a:pt x="3011" y="548"/>
                  </a:lnTo>
                  <a:lnTo>
                    <a:pt x="3006" y="520"/>
                  </a:lnTo>
                  <a:lnTo>
                    <a:pt x="3001" y="491"/>
                  </a:lnTo>
                  <a:lnTo>
                    <a:pt x="2995" y="463"/>
                  </a:lnTo>
                  <a:lnTo>
                    <a:pt x="2983" y="407"/>
                  </a:lnTo>
                  <a:lnTo>
                    <a:pt x="2969" y="352"/>
                  </a:lnTo>
                  <a:lnTo>
                    <a:pt x="2952" y="296"/>
                  </a:lnTo>
                  <a:lnTo>
                    <a:pt x="2936" y="241"/>
                  </a:lnTo>
                  <a:lnTo>
                    <a:pt x="2918" y="186"/>
                  </a:lnTo>
                  <a:lnTo>
                    <a:pt x="2899" y="130"/>
                  </a:lnTo>
                  <a:lnTo>
                    <a:pt x="2880" y="76"/>
                  </a:lnTo>
                  <a:lnTo>
                    <a:pt x="2862" y="21"/>
                  </a:lnTo>
                  <a:lnTo>
                    <a:pt x="2851" y="65"/>
                  </a:lnTo>
                  <a:lnTo>
                    <a:pt x="2840" y="107"/>
                  </a:lnTo>
                  <a:lnTo>
                    <a:pt x="2827" y="151"/>
                  </a:lnTo>
                  <a:lnTo>
                    <a:pt x="2815" y="193"/>
                  </a:lnTo>
                  <a:lnTo>
                    <a:pt x="2801" y="236"/>
                  </a:lnTo>
                  <a:lnTo>
                    <a:pt x="2786" y="276"/>
                  </a:lnTo>
                  <a:lnTo>
                    <a:pt x="2772" y="318"/>
                  </a:lnTo>
                  <a:lnTo>
                    <a:pt x="2757" y="358"/>
                  </a:lnTo>
                  <a:lnTo>
                    <a:pt x="2726" y="436"/>
                  </a:lnTo>
                  <a:lnTo>
                    <a:pt x="2695" y="510"/>
                  </a:lnTo>
                  <a:lnTo>
                    <a:pt x="2662" y="580"/>
                  </a:lnTo>
                  <a:lnTo>
                    <a:pt x="2631" y="645"/>
                  </a:lnTo>
                  <a:lnTo>
                    <a:pt x="2601" y="704"/>
                  </a:lnTo>
                  <a:lnTo>
                    <a:pt x="2573" y="758"/>
                  </a:lnTo>
                  <a:lnTo>
                    <a:pt x="2547" y="805"/>
                  </a:lnTo>
                  <a:lnTo>
                    <a:pt x="2524" y="844"/>
                  </a:lnTo>
                  <a:lnTo>
                    <a:pt x="2505" y="877"/>
                  </a:lnTo>
                  <a:lnTo>
                    <a:pt x="2491" y="900"/>
                  </a:lnTo>
                  <a:lnTo>
                    <a:pt x="2482" y="914"/>
                  </a:lnTo>
                  <a:lnTo>
                    <a:pt x="2479" y="919"/>
                  </a:lnTo>
                  <a:lnTo>
                    <a:pt x="2491" y="887"/>
                  </a:lnTo>
                  <a:lnTo>
                    <a:pt x="2504" y="856"/>
                  </a:lnTo>
                  <a:lnTo>
                    <a:pt x="2515" y="823"/>
                  </a:lnTo>
                  <a:lnTo>
                    <a:pt x="2526" y="792"/>
                  </a:lnTo>
                  <a:lnTo>
                    <a:pt x="2536" y="761"/>
                  </a:lnTo>
                  <a:lnTo>
                    <a:pt x="2545" y="728"/>
                  </a:lnTo>
                  <a:lnTo>
                    <a:pt x="2555" y="697"/>
                  </a:lnTo>
                  <a:lnTo>
                    <a:pt x="2563" y="666"/>
                  </a:lnTo>
                  <a:lnTo>
                    <a:pt x="2555" y="637"/>
                  </a:lnTo>
                  <a:lnTo>
                    <a:pt x="2545" y="609"/>
                  </a:lnTo>
                  <a:lnTo>
                    <a:pt x="2535" y="582"/>
                  </a:lnTo>
                  <a:lnTo>
                    <a:pt x="2524" y="556"/>
                  </a:lnTo>
                  <a:lnTo>
                    <a:pt x="2511" y="530"/>
                  </a:lnTo>
                  <a:lnTo>
                    <a:pt x="2499" y="505"/>
                  </a:lnTo>
                  <a:lnTo>
                    <a:pt x="2484" y="482"/>
                  </a:lnTo>
                  <a:lnTo>
                    <a:pt x="2469" y="458"/>
                  </a:lnTo>
                  <a:lnTo>
                    <a:pt x="2454" y="435"/>
                  </a:lnTo>
                  <a:lnTo>
                    <a:pt x="2437" y="413"/>
                  </a:lnTo>
                  <a:lnTo>
                    <a:pt x="2419" y="392"/>
                  </a:lnTo>
                  <a:lnTo>
                    <a:pt x="2402" y="370"/>
                  </a:lnTo>
                  <a:lnTo>
                    <a:pt x="2384" y="351"/>
                  </a:lnTo>
                  <a:lnTo>
                    <a:pt x="2365" y="330"/>
                  </a:lnTo>
                  <a:lnTo>
                    <a:pt x="2345" y="310"/>
                  </a:lnTo>
                  <a:lnTo>
                    <a:pt x="2325" y="291"/>
                  </a:lnTo>
                  <a:lnTo>
                    <a:pt x="2286" y="253"/>
                  </a:lnTo>
                  <a:lnTo>
                    <a:pt x="2244" y="216"/>
                  </a:lnTo>
                  <a:lnTo>
                    <a:pt x="2201" y="180"/>
                  </a:lnTo>
                  <a:lnTo>
                    <a:pt x="2160" y="144"/>
                  </a:lnTo>
                  <a:lnTo>
                    <a:pt x="2117" y="108"/>
                  </a:lnTo>
                  <a:lnTo>
                    <a:pt x="2075" y="73"/>
                  </a:lnTo>
                  <a:lnTo>
                    <a:pt x="2033" y="36"/>
                  </a:lnTo>
                  <a:lnTo>
                    <a:pt x="1994" y="0"/>
                  </a:lnTo>
                  <a:lnTo>
                    <a:pt x="2000" y="32"/>
                  </a:lnTo>
                  <a:lnTo>
                    <a:pt x="2006" y="67"/>
                  </a:lnTo>
                  <a:lnTo>
                    <a:pt x="2011" y="102"/>
                  </a:lnTo>
                  <a:lnTo>
                    <a:pt x="2016" y="139"/>
                  </a:lnTo>
                  <a:lnTo>
                    <a:pt x="2024" y="214"/>
                  </a:lnTo>
                  <a:lnTo>
                    <a:pt x="2029" y="292"/>
                  </a:lnTo>
                  <a:lnTo>
                    <a:pt x="2034" y="370"/>
                  </a:lnTo>
                  <a:lnTo>
                    <a:pt x="2036" y="450"/>
                  </a:lnTo>
                  <a:lnTo>
                    <a:pt x="2039" y="527"/>
                  </a:lnTo>
                  <a:lnTo>
                    <a:pt x="2040" y="602"/>
                  </a:lnTo>
                  <a:lnTo>
                    <a:pt x="2040" y="673"/>
                  </a:lnTo>
                  <a:lnTo>
                    <a:pt x="2039" y="738"/>
                  </a:lnTo>
                  <a:lnTo>
                    <a:pt x="2037" y="797"/>
                  </a:lnTo>
                  <a:lnTo>
                    <a:pt x="2036" y="848"/>
                  </a:lnTo>
                  <a:lnTo>
                    <a:pt x="2034" y="890"/>
                  </a:lnTo>
                  <a:lnTo>
                    <a:pt x="2033" y="922"/>
                  </a:lnTo>
                  <a:lnTo>
                    <a:pt x="2032" y="941"/>
                  </a:lnTo>
                  <a:lnTo>
                    <a:pt x="2032" y="948"/>
                  </a:lnTo>
                  <a:lnTo>
                    <a:pt x="2026" y="927"/>
                  </a:lnTo>
                  <a:lnTo>
                    <a:pt x="2020" y="906"/>
                  </a:lnTo>
                  <a:lnTo>
                    <a:pt x="2012" y="885"/>
                  </a:lnTo>
                  <a:lnTo>
                    <a:pt x="2005" y="863"/>
                  </a:lnTo>
                  <a:lnTo>
                    <a:pt x="1885" y="822"/>
                  </a:lnTo>
                  <a:lnTo>
                    <a:pt x="1763" y="782"/>
                  </a:lnTo>
                  <a:lnTo>
                    <a:pt x="1701" y="763"/>
                  </a:lnTo>
                  <a:lnTo>
                    <a:pt x="1638" y="743"/>
                  </a:lnTo>
                  <a:lnTo>
                    <a:pt x="1575" y="724"/>
                  </a:lnTo>
                  <a:lnTo>
                    <a:pt x="1512" y="707"/>
                  </a:lnTo>
                  <a:lnTo>
                    <a:pt x="1447" y="690"/>
                  </a:lnTo>
                  <a:lnTo>
                    <a:pt x="1383" y="673"/>
                  </a:lnTo>
                  <a:lnTo>
                    <a:pt x="1319" y="659"/>
                  </a:lnTo>
                  <a:lnTo>
                    <a:pt x="1254" y="644"/>
                  </a:lnTo>
                  <a:lnTo>
                    <a:pt x="1189" y="630"/>
                  </a:lnTo>
                  <a:lnTo>
                    <a:pt x="1125" y="619"/>
                  </a:lnTo>
                  <a:lnTo>
                    <a:pt x="1059" y="608"/>
                  </a:lnTo>
                  <a:lnTo>
                    <a:pt x="994" y="599"/>
                  </a:lnTo>
                  <a:lnTo>
                    <a:pt x="930" y="592"/>
                  </a:lnTo>
                  <a:lnTo>
                    <a:pt x="865" y="585"/>
                  </a:lnTo>
                  <a:lnTo>
                    <a:pt x="800" y="581"/>
                  </a:lnTo>
                  <a:lnTo>
                    <a:pt x="736" y="579"/>
                  </a:lnTo>
                  <a:lnTo>
                    <a:pt x="671" y="578"/>
                  </a:lnTo>
                  <a:lnTo>
                    <a:pt x="607" y="579"/>
                  </a:lnTo>
                  <a:lnTo>
                    <a:pt x="545" y="583"/>
                  </a:lnTo>
                  <a:lnTo>
                    <a:pt x="481" y="589"/>
                  </a:lnTo>
                  <a:lnTo>
                    <a:pt x="419" y="597"/>
                  </a:lnTo>
                  <a:lnTo>
                    <a:pt x="357" y="606"/>
                  </a:lnTo>
                  <a:lnTo>
                    <a:pt x="295" y="619"/>
                  </a:lnTo>
                  <a:lnTo>
                    <a:pt x="235" y="634"/>
                  </a:lnTo>
                  <a:lnTo>
                    <a:pt x="175" y="652"/>
                  </a:lnTo>
                  <a:lnTo>
                    <a:pt x="116" y="673"/>
                  </a:lnTo>
                  <a:lnTo>
                    <a:pt x="58" y="696"/>
                  </a:lnTo>
                  <a:lnTo>
                    <a:pt x="0" y="722"/>
                  </a:lnTo>
                  <a:lnTo>
                    <a:pt x="25" y="716"/>
                  </a:lnTo>
                  <a:lnTo>
                    <a:pt x="51" y="709"/>
                  </a:lnTo>
                  <a:lnTo>
                    <a:pt x="77" y="703"/>
                  </a:lnTo>
                  <a:lnTo>
                    <a:pt x="103" y="697"/>
                  </a:lnTo>
                  <a:lnTo>
                    <a:pt x="131" y="692"/>
                  </a:lnTo>
                  <a:lnTo>
                    <a:pt x="158" y="688"/>
                  </a:lnTo>
                  <a:lnTo>
                    <a:pt x="186" y="684"/>
                  </a:lnTo>
                  <a:lnTo>
                    <a:pt x="215" y="679"/>
                  </a:lnTo>
                  <a:lnTo>
                    <a:pt x="244" y="676"/>
                  </a:lnTo>
                  <a:lnTo>
                    <a:pt x="274" y="673"/>
                  </a:lnTo>
                  <a:lnTo>
                    <a:pt x="305" y="671"/>
                  </a:lnTo>
                  <a:lnTo>
                    <a:pt x="335" y="670"/>
                  </a:lnTo>
                  <a:lnTo>
                    <a:pt x="367" y="669"/>
                  </a:lnTo>
                  <a:lnTo>
                    <a:pt x="400" y="669"/>
                  </a:lnTo>
                  <a:lnTo>
                    <a:pt x="432" y="669"/>
                  </a:lnTo>
                  <a:lnTo>
                    <a:pt x="467" y="670"/>
                  </a:lnTo>
                  <a:lnTo>
                    <a:pt x="522" y="673"/>
                  </a:lnTo>
                  <a:lnTo>
                    <a:pt x="578" y="681"/>
                  </a:lnTo>
                  <a:lnTo>
                    <a:pt x="633" y="692"/>
                  </a:lnTo>
                  <a:lnTo>
                    <a:pt x="690" y="707"/>
                  </a:lnTo>
                  <a:lnTo>
                    <a:pt x="746" y="723"/>
                  </a:lnTo>
                  <a:lnTo>
                    <a:pt x="801" y="743"/>
                  </a:lnTo>
                  <a:lnTo>
                    <a:pt x="856" y="766"/>
                  </a:lnTo>
                  <a:lnTo>
                    <a:pt x="910" y="790"/>
                  </a:lnTo>
                  <a:lnTo>
                    <a:pt x="964" y="816"/>
                  </a:lnTo>
                  <a:lnTo>
                    <a:pt x="1016" y="844"/>
                  </a:lnTo>
                  <a:lnTo>
                    <a:pt x="1068" y="874"/>
                  </a:lnTo>
                  <a:lnTo>
                    <a:pt x="1118" y="905"/>
                  </a:lnTo>
                  <a:lnTo>
                    <a:pt x="1169" y="936"/>
                  </a:lnTo>
                  <a:lnTo>
                    <a:pt x="1217" y="969"/>
                  </a:lnTo>
                  <a:lnTo>
                    <a:pt x="1263" y="1001"/>
                  </a:lnTo>
                  <a:lnTo>
                    <a:pt x="1308" y="1034"/>
                  </a:lnTo>
                  <a:lnTo>
                    <a:pt x="1351" y="1067"/>
                  </a:lnTo>
                  <a:lnTo>
                    <a:pt x="1393" y="1100"/>
                  </a:lnTo>
                  <a:lnTo>
                    <a:pt x="1432" y="1131"/>
                  </a:lnTo>
                  <a:lnTo>
                    <a:pt x="1469" y="1163"/>
                  </a:lnTo>
                  <a:lnTo>
                    <a:pt x="1537" y="1222"/>
                  </a:lnTo>
                  <a:lnTo>
                    <a:pt x="1594" y="1274"/>
                  </a:lnTo>
                  <a:lnTo>
                    <a:pt x="1641" y="1319"/>
                  </a:lnTo>
                  <a:lnTo>
                    <a:pt x="1676" y="1353"/>
                  </a:lnTo>
                  <a:lnTo>
                    <a:pt x="1697" y="1375"/>
                  </a:lnTo>
                  <a:lnTo>
                    <a:pt x="1705" y="1383"/>
                  </a:lnTo>
                  <a:lnTo>
                    <a:pt x="1701" y="1382"/>
                  </a:lnTo>
                  <a:lnTo>
                    <a:pt x="1687" y="1379"/>
                  </a:lnTo>
                  <a:lnTo>
                    <a:pt x="1667" y="1375"/>
                  </a:lnTo>
                  <a:lnTo>
                    <a:pt x="1639" y="1368"/>
                  </a:lnTo>
                  <a:lnTo>
                    <a:pt x="1605" y="1361"/>
                  </a:lnTo>
                  <a:lnTo>
                    <a:pt x="1565" y="1352"/>
                  </a:lnTo>
                  <a:lnTo>
                    <a:pt x="1519" y="1341"/>
                  </a:lnTo>
                  <a:lnTo>
                    <a:pt x="1469" y="1330"/>
                  </a:lnTo>
                  <a:lnTo>
                    <a:pt x="1415" y="1317"/>
                  </a:lnTo>
                  <a:lnTo>
                    <a:pt x="1357" y="1304"/>
                  </a:lnTo>
                  <a:lnTo>
                    <a:pt x="1297" y="1289"/>
                  </a:lnTo>
                  <a:lnTo>
                    <a:pt x="1235" y="1273"/>
                  </a:lnTo>
                  <a:lnTo>
                    <a:pt x="1171" y="1258"/>
                  </a:lnTo>
                  <a:lnTo>
                    <a:pt x="1106" y="1242"/>
                  </a:lnTo>
                  <a:lnTo>
                    <a:pt x="1041" y="1225"/>
                  </a:lnTo>
                  <a:lnTo>
                    <a:pt x="976" y="1208"/>
                  </a:lnTo>
                  <a:lnTo>
                    <a:pt x="975" y="1227"/>
                  </a:lnTo>
                  <a:lnTo>
                    <a:pt x="972" y="1248"/>
                  </a:lnTo>
                  <a:lnTo>
                    <a:pt x="970" y="1268"/>
                  </a:lnTo>
                  <a:lnTo>
                    <a:pt x="966" y="1288"/>
                  </a:lnTo>
                  <a:lnTo>
                    <a:pt x="962" y="1308"/>
                  </a:lnTo>
                  <a:lnTo>
                    <a:pt x="957" y="1328"/>
                  </a:lnTo>
                  <a:lnTo>
                    <a:pt x="952" y="1347"/>
                  </a:lnTo>
                  <a:lnTo>
                    <a:pt x="944" y="1367"/>
                  </a:lnTo>
                  <a:lnTo>
                    <a:pt x="937" y="1387"/>
                  </a:lnTo>
                  <a:lnTo>
                    <a:pt x="930" y="1407"/>
                  </a:lnTo>
                  <a:lnTo>
                    <a:pt x="920" y="1426"/>
                  </a:lnTo>
                  <a:lnTo>
                    <a:pt x="911" y="1446"/>
                  </a:lnTo>
                  <a:lnTo>
                    <a:pt x="901" y="1464"/>
                  </a:lnTo>
                  <a:lnTo>
                    <a:pt x="890" y="1482"/>
                  </a:lnTo>
                  <a:lnTo>
                    <a:pt x="879" y="1500"/>
                  </a:lnTo>
                  <a:lnTo>
                    <a:pt x="867" y="1518"/>
                  </a:lnTo>
                  <a:lnTo>
                    <a:pt x="896" y="1510"/>
                  </a:lnTo>
                  <a:lnTo>
                    <a:pt x="924" y="1503"/>
                  </a:lnTo>
                  <a:lnTo>
                    <a:pt x="953" y="1498"/>
                  </a:lnTo>
                  <a:lnTo>
                    <a:pt x="980" y="1494"/>
                  </a:lnTo>
                  <a:lnTo>
                    <a:pt x="1007" y="1490"/>
                  </a:lnTo>
                  <a:lnTo>
                    <a:pt x="1034" y="1488"/>
                  </a:lnTo>
                  <a:lnTo>
                    <a:pt x="1060" y="1487"/>
                  </a:lnTo>
                  <a:lnTo>
                    <a:pt x="1086" y="1486"/>
                  </a:lnTo>
                  <a:lnTo>
                    <a:pt x="1111" y="1487"/>
                  </a:lnTo>
                  <a:lnTo>
                    <a:pt x="1135" y="1488"/>
                  </a:lnTo>
                  <a:lnTo>
                    <a:pt x="1158" y="1490"/>
                  </a:lnTo>
                  <a:lnTo>
                    <a:pt x="1181" y="1493"/>
                  </a:lnTo>
                  <a:lnTo>
                    <a:pt x="1203" y="1496"/>
                  </a:lnTo>
                  <a:lnTo>
                    <a:pt x="1225" y="1500"/>
                  </a:lnTo>
                  <a:lnTo>
                    <a:pt x="1246" y="1504"/>
                  </a:lnTo>
                  <a:lnTo>
                    <a:pt x="1265" y="1508"/>
                  </a:lnTo>
                  <a:lnTo>
                    <a:pt x="1301" y="1518"/>
                  </a:lnTo>
                  <a:lnTo>
                    <a:pt x="1333" y="1527"/>
                  </a:lnTo>
                  <a:lnTo>
                    <a:pt x="1363" y="1536"/>
                  </a:lnTo>
                  <a:lnTo>
                    <a:pt x="1386" y="1546"/>
                  </a:lnTo>
                  <a:lnTo>
                    <a:pt x="1419" y="1560"/>
                  </a:lnTo>
                  <a:lnTo>
                    <a:pt x="1430" y="1567"/>
                  </a:lnTo>
                  <a:lnTo>
                    <a:pt x="1393" y="1566"/>
                  </a:lnTo>
                  <a:lnTo>
                    <a:pt x="1355" y="1567"/>
                  </a:lnTo>
                  <a:lnTo>
                    <a:pt x="1319" y="1569"/>
                  </a:lnTo>
                  <a:lnTo>
                    <a:pt x="1283" y="1573"/>
                  </a:lnTo>
                  <a:lnTo>
                    <a:pt x="1248" y="1578"/>
                  </a:lnTo>
                  <a:lnTo>
                    <a:pt x="1212" y="1584"/>
                  </a:lnTo>
                  <a:lnTo>
                    <a:pt x="1178" y="1592"/>
                  </a:lnTo>
                  <a:lnTo>
                    <a:pt x="1144" y="1600"/>
                  </a:lnTo>
                  <a:lnTo>
                    <a:pt x="1149" y="1618"/>
                  </a:lnTo>
                  <a:lnTo>
                    <a:pt x="1153" y="1637"/>
                  </a:lnTo>
                  <a:lnTo>
                    <a:pt x="1155" y="1654"/>
                  </a:lnTo>
                  <a:lnTo>
                    <a:pt x="1157" y="1673"/>
                  </a:lnTo>
                  <a:lnTo>
                    <a:pt x="1158" y="1707"/>
                  </a:lnTo>
                  <a:lnTo>
                    <a:pt x="1157" y="1735"/>
                  </a:lnTo>
                  <a:lnTo>
                    <a:pt x="1174" y="1760"/>
                  </a:lnTo>
                  <a:lnTo>
                    <a:pt x="1193" y="1783"/>
                  </a:lnTo>
                  <a:lnTo>
                    <a:pt x="1213" y="1805"/>
                  </a:lnTo>
                  <a:lnTo>
                    <a:pt x="1235" y="1826"/>
                  </a:lnTo>
                  <a:lnTo>
                    <a:pt x="1259" y="1844"/>
                  </a:lnTo>
                  <a:lnTo>
                    <a:pt x="1284" y="1862"/>
                  </a:lnTo>
                  <a:lnTo>
                    <a:pt x="1310" y="1879"/>
                  </a:lnTo>
                  <a:lnTo>
                    <a:pt x="1338" y="1894"/>
                  </a:lnTo>
                  <a:lnTo>
                    <a:pt x="1365" y="1909"/>
                  </a:lnTo>
                  <a:lnTo>
                    <a:pt x="1393" y="1924"/>
                  </a:lnTo>
                  <a:lnTo>
                    <a:pt x="1422" y="1937"/>
                  </a:lnTo>
                  <a:lnTo>
                    <a:pt x="1451" y="1951"/>
                  </a:lnTo>
                  <a:lnTo>
                    <a:pt x="1509" y="1976"/>
                  </a:lnTo>
                  <a:lnTo>
                    <a:pt x="1566" y="2001"/>
                  </a:lnTo>
                  <a:lnTo>
                    <a:pt x="1593" y="2013"/>
                  </a:lnTo>
                  <a:lnTo>
                    <a:pt x="1619" y="2026"/>
                  </a:lnTo>
                  <a:lnTo>
                    <a:pt x="1645" y="2040"/>
                  </a:lnTo>
                  <a:lnTo>
                    <a:pt x="1669" y="2053"/>
                  </a:lnTo>
                  <a:lnTo>
                    <a:pt x="1692" y="2067"/>
                  </a:lnTo>
                  <a:lnTo>
                    <a:pt x="1714" y="2082"/>
                  </a:lnTo>
                  <a:lnTo>
                    <a:pt x="1734" y="2098"/>
                  </a:lnTo>
                  <a:lnTo>
                    <a:pt x="1752" y="2114"/>
                  </a:lnTo>
                  <a:lnTo>
                    <a:pt x="1767" y="2131"/>
                  </a:lnTo>
                  <a:lnTo>
                    <a:pt x="1781" y="2150"/>
                  </a:lnTo>
                  <a:lnTo>
                    <a:pt x="1792" y="2171"/>
                  </a:lnTo>
                  <a:lnTo>
                    <a:pt x="1801" y="2192"/>
                  </a:lnTo>
                  <a:lnTo>
                    <a:pt x="1807" y="2215"/>
                  </a:lnTo>
                  <a:lnTo>
                    <a:pt x="1810" y="2239"/>
                  </a:lnTo>
                  <a:lnTo>
                    <a:pt x="1809" y="2266"/>
                  </a:lnTo>
                  <a:lnTo>
                    <a:pt x="1806" y="2294"/>
                  </a:lnTo>
                  <a:lnTo>
                    <a:pt x="1798" y="2319"/>
                  </a:lnTo>
                  <a:lnTo>
                    <a:pt x="1789" y="2345"/>
                  </a:lnTo>
                  <a:lnTo>
                    <a:pt x="1779" y="2370"/>
                  </a:lnTo>
                  <a:lnTo>
                    <a:pt x="1768" y="2396"/>
                  </a:lnTo>
                  <a:lnTo>
                    <a:pt x="1757" y="2421"/>
                  </a:lnTo>
                  <a:lnTo>
                    <a:pt x="1744" y="2446"/>
                  </a:lnTo>
                  <a:lnTo>
                    <a:pt x="1732" y="2470"/>
                  </a:lnTo>
                  <a:lnTo>
                    <a:pt x="1718" y="2494"/>
                  </a:lnTo>
                  <a:lnTo>
                    <a:pt x="1704" y="2518"/>
                  </a:lnTo>
                  <a:lnTo>
                    <a:pt x="1689" y="2542"/>
                  </a:lnTo>
                  <a:lnTo>
                    <a:pt x="1673" y="2565"/>
                  </a:lnTo>
                  <a:lnTo>
                    <a:pt x="1658" y="2589"/>
                  </a:lnTo>
                  <a:lnTo>
                    <a:pt x="1624" y="2636"/>
                  </a:lnTo>
                  <a:lnTo>
                    <a:pt x="1589" y="2682"/>
                  </a:lnTo>
                  <a:lnTo>
                    <a:pt x="1552" y="2729"/>
                  </a:lnTo>
                  <a:lnTo>
                    <a:pt x="1515" y="2774"/>
                  </a:lnTo>
                  <a:lnTo>
                    <a:pt x="1476" y="2821"/>
                  </a:lnTo>
                  <a:lnTo>
                    <a:pt x="1438" y="2868"/>
                  </a:lnTo>
                  <a:lnTo>
                    <a:pt x="1399" y="2916"/>
                  </a:lnTo>
                  <a:lnTo>
                    <a:pt x="1360" y="2964"/>
                  </a:lnTo>
                  <a:lnTo>
                    <a:pt x="1323" y="3015"/>
                  </a:lnTo>
                  <a:lnTo>
                    <a:pt x="1286" y="3066"/>
                  </a:lnTo>
                  <a:lnTo>
                    <a:pt x="1309" y="3045"/>
                  </a:lnTo>
                  <a:lnTo>
                    <a:pt x="1333" y="3024"/>
                  </a:lnTo>
                  <a:lnTo>
                    <a:pt x="1357" y="3004"/>
                  </a:lnTo>
                  <a:lnTo>
                    <a:pt x="1382" y="2984"/>
                  </a:lnTo>
                  <a:lnTo>
                    <a:pt x="1431" y="2948"/>
                  </a:lnTo>
                  <a:lnTo>
                    <a:pt x="1481" y="2912"/>
                  </a:lnTo>
                  <a:lnTo>
                    <a:pt x="1531" y="2880"/>
                  </a:lnTo>
                  <a:lnTo>
                    <a:pt x="1578" y="2850"/>
                  </a:lnTo>
                  <a:lnTo>
                    <a:pt x="1624" y="2821"/>
                  </a:lnTo>
                  <a:lnTo>
                    <a:pt x="1669" y="2796"/>
                  </a:lnTo>
                  <a:lnTo>
                    <a:pt x="1710" y="2774"/>
                  </a:lnTo>
                  <a:lnTo>
                    <a:pt x="1747" y="2755"/>
                  </a:lnTo>
                  <a:lnTo>
                    <a:pt x="1782" y="2737"/>
                  </a:lnTo>
                  <a:lnTo>
                    <a:pt x="1810" y="2723"/>
                  </a:lnTo>
                  <a:lnTo>
                    <a:pt x="1852" y="2704"/>
                  </a:lnTo>
                  <a:lnTo>
                    <a:pt x="1866" y="2697"/>
                  </a:lnTo>
                  <a:lnTo>
                    <a:pt x="1843" y="2719"/>
                  </a:lnTo>
                  <a:lnTo>
                    <a:pt x="1822" y="2741"/>
                  </a:lnTo>
                  <a:lnTo>
                    <a:pt x="1801" y="2763"/>
                  </a:lnTo>
                  <a:lnTo>
                    <a:pt x="1781" y="2785"/>
                  </a:lnTo>
                  <a:lnTo>
                    <a:pt x="1762" y="2808"/>
                  </a:lnTo>
                  <a:lnTo>
                    <a:pt x="1743" y="2830"/>
                  </a:lnTo>
                  <a:lnTo>
                    <a:pt x="1727" y="2853"/>
                  </a:lnTo>
                  <a:lnTo>
                    <a:pt x="1710" y="2875"/>
                  </a:lnTo>
                  <a:lnTo>
                    <a:pt x="1694" y="2898"/>
                  </a:lnTo>
                  <a:lnTo>
                    <a:pt x="1680" y="2920"/>
                  </a:lnTo>
                  <a:lnTo>
                    <a:pt x="1666" y="2943"/>
                  </a:lnTo>
                  <a:lnTo>
                    <a:pt x="1653" y="2965"/>
                  </a:lnTo>
                  <a:lnTo>
                    <a:pt x="1640" y="2988"/>
                  </a:lnTo>
                  <a:lnTo>
                    <a:pt x="1629" y="3011"/>
                  </a:lnTo>
                  <a:lnTo>
                    <a:pt x="1618" y="3034"/>
                  </a:lnTo>
                  <a:lnTo>
                    <a:pt x="1608" y="3056"/>
                  </a:lnTo>
                  <a:lnTo>
                    <a:pt x="1629" y="3041"/>
                  </a:lnTo>
                  <a:lnTo>
                    <a:pt x="1650" y="3026"/>
                  </a:lnTo>
                  <a:lnTo>
                    <a:pt x="1673" y="3012"/>
                  </a:lnTo>
                  <a:lnTo>
                    <a:pt x="1696" y="3000"/>
                  </a:lnTo>
                  <a:lnTo>
                    <a:pt x="1719" y="2988"/>
                  </a:lnTo>
                  <a:lnTo>
                    <a:pt x="1743" y="2978"/>
                  </a:lnTo>
                  <a:lnTo>
                    <a:pt x="1767" y="2970"/>
                  </a:lnTo>
                  <a:lnTo>
                    <a:pt x="1792" y="2962"/>
                  </a:lnTo>
                  <a:lnTo>
                    <a:pt x="1817" y="2957"/>
                  </a:lnTo>
                  <a:lnTo>
                    <a:pt x="1842" y="2953"/>
                  </a:lnTo>
                  <a:lnTo>
                    <a:pt x="1868" y="2951"/>
                  </a:lnTo>
                  <a:lnTo>
                    <a:pt x="1895" y="2951"/>
                  </a:lnTo>
                  <a:lnTo>
                    <a:pt x="1922" y="2953"/>
                  </a:lnTo>
                  <a:lnTo>
                    <a:pt x="1949" y="2956"/>
                  </a:lnTo>
                  <a:lnTo>
                    <a:pt x="1977" y="2962"/>
                  </a:lnTo>
                  <a:lnTo>
                    <a:pt x="2005" y="2971"/>
                  </a:lnTo>
                  <a:lnTo>
                    <a:pt x="2013" y="2975"/>
                  </a:lnTo>
                  <a:lnTo>
                    <a:pt x="2021" y="2981"/>
                  </a:lnTo>
                  <a:lnTo>
                    <a:pt x="2027" y="2987"/>
                  </a:lnTo>
                  <a:lnTo>
                    <a:pt x="2032" y="2995"/>
                  </a:lnTo>
                  <a:lnTo>
                    <a:pt x="2046" y="2978"/>
                  </a:lnTo>
                  <a:lnTo>
                    <a:pt x="2059" y="2961"/>
                  </a:lnTo>
                  <a:lnTo>
                    <a:pt x="2073" y="2947"/>
                  </a:lnTo>
                  <a:lnTo>
                    <a:pt x="2087" y="2932"/>
                  </a:lnTo>
                  <a:lnTo>
                    <a:pt x="2112" y="2907"/>
                  </a:lnTo>
                  <a:lnTo>
                    <a:pt x="2134" y="2887"/>
                  </a:lnTo>
                  <a:lnTo>
                    <a:pt x="2171" y="2860"/>
                  </a:lnTo>
                  <a:lnTo>
                    <a:pt x="2188" y="2850"/>
                  </a:lnTo>
                  <a:lnTo>
                    <a:pt x="2195" y="2829"/>
                  </a:lnTo>
                  <a:lnTo>
                    <a:pt x="2203" y="2808"/>
                  </a:lnTo>
                  <a:lnTo>
                    <a:pt x="2213" y="2789"/>
                  </a:lnTo>
                  <a:lnTo>
                    <a:pt x="2223" y="2770"/>
                  </a:lnTo>
                  <a:lnTo>
                    <a:pt x="2228" y="2762"/>
                  </a:lnTo>
                  <a:lnTo>
                    <a:pt x="2235" y="2754"/>
                  </a:lnTo>
                  <a:lnTo>
                    <a:pt x="2242" y="2746"/>
                  </a:lnTo>
                  <a:lnTo>
                    <a:pt x="2249" y="2739"/>
                  </a:lnTo>
                  <a:lnTo>
                    <a:pt x="2257" y="2732"/>
                  </a:lnTo>
                  <a:lnTo>
                    <a:pt x="2264" y="2724"/>
                  </a:lnTo>
                  <a:lnTo>
                    <a:pt x="2273" y="2718"/>
                  </a:lnTo>
                  <a:lnTo>
                    <a:pt x="2282" y="2712"/>
                  </a:lnTo>
                  <a:lnTo>
                    <a:pt x="2305" y="2695"/>
                  </a:lnTo>
                  <a:lnTo>
                    <a:pt x="2329" y="2680"/>
                  </a:lnTo>
                  <a:lnTo>
                    <a:pt x="2353" y="2667"/>
                  </a:lnTo>
                  <a:lnTo>
                    <a:pt x="2378" y="2654"/>
                  </a:lnTo>
                  <a:lnTo>
                    <a:pt x="2403" y="2644"/>
                  </a:lnTo>
                  <a:lnTo>
                    <a:pt x="2429" y="2636"/>
                  </a:lnTo>
                  <a:lnTo>
                    <a:pt x="2456" y="2628"/>
                  </a:lnTo>
                  <a:lnTo>
                    <a:pt x="2482" y="2623"/>
                  </a:lnTo>
                  <a:lnTo>
                    <a:pt x="2510" y="2619"/>
                  </a:lnTo>
                  <a:lnTo>
                    <a:pt x="2537" y="2617"/>
                  </a:lnTo>
                  <a:lnTo>
                    <a:pt x="2565" y="2616"/>
                  </a:lnTo>
                  <a:lnTo>
                    <a:pt x="2592" y="2617"/>
                  </a:lnTo>
                  <a:lnTo>
                    <a:pt x="2621" y="2619"/>
                  </a:lnTo>
                  <a:lnTo>
                    <a:pt x="2650" y="2622"/>
                  </a:lnTo>
                  <a:lnTo>
                    <a:pt x="2678" y="2626"/>
                  </a:lnTo>
                  <a:lnTo>
                    <a:pt x="2706" y="2632"/>
                  </a:lnTo>
                  <a:lnTo>
                    <a:pt x="2733" y="2640"/>
                  </a:lnTo>
                  <a:lnTo>
                    <a:pt x="2761" y="2649"/>
                  </a:lnTo>
                  <a:lnTo>
                    <a:pt x="2790" y="2659"/>
                  </a:lnTo>
                  <a:lnTo>
                    <a:pt x="2817" y="2670"/>
                  </a:lnTo>
                  <a:lnTo>
                    <a:pt x="2844" y="2682"/>
                  </a:lnTo>
                  <a:lnTo>
                    <a:pt x="2871" y="2695"/>
                  </a:lnTo>
                  <a:lnTo>
                    <a:pt x="2897" y="2710"/>
                  </a:lnTo>
                  <a:lnTo>
                    <a:pt x="2923" y="2725"/>
                  </a:lnTo>
                  <a:lnTo>
                    <a:pt x="2948" y="2742"/>
                  </a:lnTo>
                  <a:lnTo>
                    <a:pt x="2973" y="2760"/>
                  </a:lnTo>
                  <a:lnTo>
                    <a:pt x="2997" y="2779"/>
                  </a:lnTo>
                  <a:lnTo>
                    <a:pt x="3020" y="2798"/>
                  </a:lnTo>
                  <a:lnTo>
                    <a:pt x="3043" y="2819"/>
                  </a:lnTo>
                  <a:lnTo>
                    <a:pt x="3065" y="2841"/>
                  </a:lnTo>
                  <a:lnTo>
                    <a:pt x="3086" y="2864"/>
                  </a:lnTo>
                  <a:lnTo>
                    <a:pt x="3106" y="2887"/>
                  </a:lnTo>
                  <a:lnTo>
                    <a:pt x="3105" y="2833"/>
                  </a:lnTo>
                  <a:lnTo>
                    <a:pt x="3104" y="2781"/>
                  </a:lnTo>
                  <a:lnTo>
                    <a:pt x="3100" y="2730"/>
                  </a:lnTo>
                  <a:lnTo>
                    <a:pt x="3097" y="2680"/>
                  </a:lnTo>
                  <a:lnTo>
                    <a:pt x="3093" y="2635"/>
                  </a:lnTo>
                  <a:lnTo>
                    <a:pt x="3089" y="2590"/>
                  </a:lnTo>
                  <a:lnTo>
                    <a:pt x="3084" y="2549"/>
                  </a:lnTo>
                  <a:lnTo>
                    <a:pt x="3079" y="2510"/>
                  </a:lnTo>
                  <a:lnTo>
                    <a:pt x="3069" y="2445"/>
                  </a:lnTo>
                  <a:lnTo>
                    <a:pt x="3061" y="2396"/>
                  </a:lnTo>
                  <a:lnTo>
                    <a:pt x="3055" y="2364"/>
                  </a:lnTo>
                  <a:lnTo>
                    <a:pt x="3052" y="2353"/>
                  </a:lnTo>
                  <a:lnTo>
                    <a:pt x="3080" y="2355"/>
                  </a:lnTo>
                  <a:lnTo>
                    <a:pt x="3106" y="2357"/>
                  </a:lnTo>
                  <a:lnTo>
                    <a:pt x="3132" y="2361"/>
                  </a:lnTo>
                  <a:lnTo>
                    <a:pt x="3157" y="2365"/>
                  </a:lnTo>
                  <a:lnTo>
                    <a:pt x="3181" y="2372"/>
                  </a:lnTo>
                  <a:lnTo>
                    <a:pt x="3204" y="2379"/>
                  </a:lnTo>
                  <a:lnTo>
                    <a:pt x="3227" y="2386"/>
                  </a:lnTo>
                  <a:lnTo>
                    <a:pt x="3249" y="2394"/>
                  </a:lnTo>
                  <a:lnTo>
                    <a:pt x="3270" y="2404"/>
                  </a:lnTo>
                  <a:lnTo>
                    <a:pt x="3291" y="2414"/>
                  </a:lnTo>
                  <a:lnTo>
                    <a:pt x="3311" y="2426"/>
                  </a:lnTo>
                  <a:lnTo>
                    <a:pt x="3331" y="2437"/>
                  </a:lnTo>
                  <a:lnTo>
                    <a:pt x="3349" y="2450"/>
                  </a:lnTo>
                  <a:lnTo>
                    <a:pt x="3367" y="2463"/>
                  </a:lnTo>
                  <a:lnTo>
                    <a:pt x="3385" y="2477"/>
                  </a:lnTo>
                  <a:lnTo>
                    <a:pt x="3402" y="2491"/>
                  </a:lnTo>
                  <a:lnTo>
                    <a:pt x="3405" y="2469"/>
                  </a:lnTo>
                  <a:lnTo>
                    <a:pt x="3409" y="2446"/>
                  </a:lnTo>
                  <a:lnTo>
                    <a:pt x="3413" y="2423"/>
                  </a:lnTo>
                  <a:lnTo>
                    <a:pt x="3420" y="2400"/>
                  </a:lnTo>
                  <a:lnTo>
                    <a:pt x="3427" y="2377"/>
                  </a:lnTo>
                  <a:lnTo>
                    <a:pt x="3435" y="2354"/>
                  </a:lnTo>
                  <a:lnTo>
                    <a:pt x="3445" y="2331"/>
                  </a:lnTo>
                  <a:lnTo>
                    <a:pt x="3456" y="2308"/>
                  </a:lnTo>
                  <a:lnTo>
                    <a:pt x="3461" y="2291"/>
                  </a:lnTo>
                  <a:lnTo>
                    <a:pt x="3469" y="2274"/>
                  </a:lnTo>
                  <a:lnTo>
                    <a:pt x="3476" y="2260"/>
                  </a:lnTo>
                  <a:lnTo>
                    <a:pt x="3484" y="2245"/>
                  </a:lnTo>
                  <a:lnTo>
                    <a:pt x="3494" y="2232"/>
                  </a:lnTo>
                  <a:lnTo>
                    <a:pt x="3504" y="2219"/>
                  </a:lnTo>
                  <a:lnTo>
                    <a:pt x="3515" y="2207"/>
                  </a:lnTo>
                  <a:lnTo>
                    <a:pt x="3525" y="2195"/>
                  </a:lnTo>
                  <a:lnTo>
                    <a:pt x="3509" y="2191"/>
                  </a:lnTo>
                  <a:lnTo>
                    <a:pt x="3504" y="2190"/>
                  </a:lnTo>
                  <a:lnTo>
                    <a:pt x="3514" y="2188"/>
                  </a:lnTo>
                  <a:lnTo>
                    <a:pt x="3523" y="2185"/>
                  </a:lnTo>
                  <a:lnTo>
                    <a:pt x="3531" y="2183"/>
                  </a:lnTo>
                  <a:lnTo>
                    <a:pt x="3541" y="2179"/>
                  </a:lnTo>
                  <a:lnTo>
                    <a:pt x="3553" y="2169"/>
                  </a:lnTo>
                  <a:lnTo>
                    <a:pt x="3567" y="2160"/>
                  </a:lnTo>
                  <a:lnTo>
                    <a:pt x="3580" y="2150"/>
                  </a:lnTo>
                  <a:lnTo>
                    <a:pt x="3595" y="2141"/>
                  </a:lnTo>
                  <a:lnTo>
                    <a:pt x="3609" y="2132"/>
                  </a:lnTo>
                  <a:lnTo>
                    <a:pt x="3625" y="2124"/>
                  </a:lnTo>
                  <a:lnTo>
                    <a:pt x="3641" y="2117"/>
                  </a:lnTo>
                  <a:lnTo>
                    <a:pt x="3656" y="2109"/>
                  </a:lnTo>
                  <a:lnTo>
                    <a:pt x="3690" y="2096"/>
                  </a:lnTo>
                  <a:lnTo>
                    <a:pt x="3724" y="2084"/>
                  </a:lnTo>
                  <a:lnTo>
                    <a:pt x="3760" y="2073"/>
                  </a:lnTo>
                  <a:lnTo>
                    <a:pt x="3796" y="2063"/>
                  </a:lnTo>
                  <a:lnTo>
                    <a:pt x="3869" y="2042"/>
                  </a:lnTo>
                  <a:lnTo>
                    <a:pt x="3943" y="2020"/>
                  </a:lnTo>
                  <a:lnTo>
                    <a:pt x="3979" y="2007"/>
                  </a:lnTo>
                  <a:lnTo>
                    <a:pt x="4014" y="1995"/>
                  </a:lnTo>
                  <a:lnTo>
                    <a:pt x="4050" y="1980"/>
                  </a:lnTo>
                  <a:lnTo>
                    <a:pt x="4083" y="1964"/>
                  </a:lnTo>
                  <a:lnTo>
                    <a:pt x="4058" y="1958"/>
                  </a:lnTo>
                  <a:lnTo>
                    <a:pt x="4033" y="1954"/>
                  </a:lnTo>
                  <a:lnTo>
                    <a:pt x="4008" y="1950"/>
                  </a:lnTo>
                  <a:lnTo>
                    <a:pt x="3983" y="1948"/>
                  </a:lnTo>
                  <a:lnTo>
                    <a:pt x="3958" y="1947"/>
                  </a:lnTo>
                  <a:lnTo>
                    <a:pt x="3934" y="1947"/>
                  </a:lnTo>
                  <a:lnTo>
                    <a:pt x="3909" y="1947"/>
                  </a:lnTo>
                  <a:lnTo>
                    <a:pt x="3885" y="1949"/>
                  </a:lnTo>
                  <a:lnTo>
                    <a:pt x="3861" y="1952"/>
                  </a:lnTo>
                  <a:lnTo>
                    <a:pt x="3838" y="1955"/>
                  </a:lnTo>
                  <a:lnTo>
                    <a:pt x="3815" y="1959"/>
                  </a:lnTo>
                  <a:lnTo>
                    <a:pt x="3792" y="1963"/>
                  </a:lnTo>
                  <a:lnTo>
                    <a:pt x="3748" y="1975"/>
                  </a:lnTo>
                  <a:lnTo>
                    <a:pt x="3708" y="1986"/>
                  </a:lnTo>
                  <a:lnTo>
                    <a:pt x="3670" y="2000"/>
                  </a:lnTo>
                  <a:lnTo>
                    <a:pt x="3636" y="2013"/>
                  </a:lnTo>
                  <a:lnTo>
                    <a:pt x="3605" y="2027"/>
                  </a:lnTo>
                  <a:lnTo>
                    <a:pt x="3580" y="2039"/>
                  </a:lnTo>
                  <a:lnTo>
                    <a:pt x="3544" y="2057"/>
                  </a:lnTo>
                  <a:lnTo>
                    <a:pt x="3531" y="2065"/>
                  </a:lnTo>
                  <a:lnTo>
                    <a:pt x="3555" y="2029"/>
                  </a:lnTo>
                  <a:lnTo>
                    <a:pt x="3577" y="1996"/>
                  </a:lnTo>
                  <a:lnTo>
                    <a:pt x="3595" y="1963"/>
                  </a:lnTo>
                  <a:lnTo>
                    <a:pt x="3611" y="1932"/>
                  </a:lnTo>
                  <a:lnTo>
                    <a:pt x="3623" y="1903"/>
                  </a:lnTo>
                  <a:lnTo>
                    <a:pt x="3633" y="1876"/>
                  </a:lnTo>
                  <a:lnTo>
                    <a:pt x="3642" y="1850"/>
                  </a:lnTo>
                  <a:lnTo>
                    <a:pt x="3648" y="1825"/>
                  </a:lnTo>
                  <a:lnTo>
                    <a:pt x="3652" y="1802"/>
                  </a:lnTo>
                  <a:lnTo>
                    <a:pt x="3655" y="1780"/>
                  </a:lnTo>
                  <a:lnTo>
                    <a:pt x="3655" y="1758"/>
                  </a:lnTo>
                  <a:lnTo>
                    <a:pt x="3655" y="1738"/>
                  </a:lnTo>
                  <a:lnTo>
                    <a:pt x="3653" y="1720"/>
                  </a:lnTo>
                  <a:lnTo>
                    <a:pt x="3651" y="1702"/>
                  </a:lnTo>
                  <a:lnTo>
                    <a:pt x="3647" y="1686"/>
                  </a:lnTo>
                  <a:lnTo>
                    <a:pt x="3643" y="1670"/>
                  </a:lnTo>
                  <a:lnTo>
                    <a:pt x="3621" y="1615"/>
                  </a:lnTo>
                  <a:lnTo>
                    <a:pt x="3602" y="1571"/>
                  </a:lnTo>
                  <a:lnTo>
                    <a:pt x="3599" y="1561"/>
                  </a:lnTo>
                  <a:lnTo>
                    <a:pt x="3596" y="1552"/>
                  </a:lnTo>
                  <a:lnTo>
                    <a:pt x="3595" y="1543"/>
                  </a:lnTo>
                  <a:lnTo>
                    <a:pt x="3596" y="1533"/>
                  </a:lnTo>
                  <a:lnTo>
                    <a:pt x="3597" y="1525"/>
                  </a:lnTo>
                  <a:lnTo>
                    <a:pt x="3601" y="1517"/>
                  </a:lnTo>
                  <a:lnTo>
                    <a:pt x="3606" y="1507"/>
                  </a:lnTo>
                  <a:lnTo>
                    <a:pt x="3614" y="14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2" name="Freeform 268"/>
            <p:cNvSpPr>
              <a:spLocks/>
            </p:cNvSpPr>
            <p:nvPr/>
          </p:nvSpPr>
          <p:spPr bwMode="auto">
            <a:xfrm>
              <a:off x="3719513" y="2784476"/>
              <a:ext cx="174625" cy="82550"/>
            </a:xfrm>
            <a:custGeom>
              <a:avLst/>
              <a:gdLst/>
              <a:ahLst/>
              <a:cxnLst>
                <a:cxn ang="0">
                  <a:pos x="46" y="209"/>
                </a:cxn>
                <a:cxn ang="0">
                  <a:pos x="98" y="202"/>
                </a:cxn>
                <a:cxn ang="0">
                  <a:pos x="148" y="200"/>
                </a:cxn>
                <a:cxn ang="0">
                  <a:pos x="195" y="203"/>
                </a:cxn>
                <a:cxn ang="0">
                  <a:pos x="240" y="211"/>
                </a:cxn>
                <a:cxn ang="0">
                  <a:pos x="281" y="222"/>
                </a:cxn>
                <a:cxn ang="0">
                  <a:pos x="321" y="236"/>
                </a:cxn>
                <a:cxn ang="0">
                  <a:pos x="357" y="252"/>
                </a:cxn>
                <a:cxn ang="0">
                  <a:pos x="406" y="279"/>
                </a:cxn>
                <a:cxn ang="0">
                  <a:pos x="457" y="315"/>
                </a:cxn>
                <a:cxn ang="0">
                  <a:pos x="504" y="354"/>
                </a:cxn>
                <a:cxn ang="0">
                  <a:pos x="558" y="323"/>
                </a:cxn>
                <a:cxn ang="0">
                  <a:pos x="644" y="243"/>
                </a:cxn>
                <a:cxn ang="0">
                  <a:pos x="718" y="175"/>
                </a:cxn>
                <a:cxn ang="0">
                  <a:pos x="761" y="133"/>
                </a:cxn>
                <a:cxn ang="0">
                  <a:pos x="755" y="115"/>
                </a:cxn>
                <a:cxn ang="0">
                  <a:pos x="731" y="93"/>
                </a:cxn>
                <a:cxn ang="0">
                  <a:pos x="706" y="72"/>
                </a:cxn>
                <a:cxn ang="0">
                  <a:pos x="681" y="55"/>
                </a:cxn>
                <a:cxn ang="0">
                  <a:pos x="642" y="33"/>
                </a:cxn>
                <a:cxn ang="0">
                  <a:pos x="588" y="10"/>
                </a:cxn>
                <a:cxn ang="0">
                  <a:pos x="516" y="7"/>
                </a:cxn>
                <a:cxn ang="0">
                  <a:pos x="416" y="21"/>
                </a:cxn>
                <a:cxn ang="0">
                  <a:pos x="311" y="39"/>
                </a:cxn>
                <a:cxn ang="0">
                  <a:pos x="208" y="60"/>
                </a:cxn>
                <a:cxn ang="0">
                  <a:pos x="139" y="80"/>
                </a:cxn>
                <a:cxn ang="0">
                  <a:pos x="98" y="93"/>
                </a:cxn>
                <a:cxn ang="0">
                  <a:pos x="62" y="109"/>
                </a:cxn>
                <a:cxn ang="0">
                  <a:pos x="34" y="125"/>
                </a:cxn>
                <a:cxn ang="0">
                  <a:pos x="13" y="142"/>
                </a:cxn>
                <a:cxn ang="0">
                  <a:pos x="2" y="162"/>
                </a:cxn>
                <a:cxn ang="0">
                  <a:pos x="1" y="182"/>
                </a:cxn>
                <a:cxn ang="0">
                  <a:pos x="10" y="204"/>
                </a:cxn>
              </a:cxnLst>
              <a:rect l="0" t="0" r="r" b="b"/>
              <a:pathLst>
                <a:path w="768" h="364">
                  <a:moveTo>
                    <a:pt x="20" y="215"/>
                  </a:moveTo>
                  <a:lnTo>
                    <a:pt x="46" y="209"/>
                  </a:lnTo>
                  <a:lnTo>
                    <a:pt x="73" y="205"/>
                  </a:lnTo>
                  <a:lnTo>
                    <a:pt x="98" y="202"/>
                  </a:lnTo>
                  <a:lnTo>
                    <a:pt x="123" y="200"/>
                  </a:lnTo>
                  <a:lnTo>
                    <a:pt x="148" y="200"/>
                  </a:lnTo>
                  <a:lnTo>
                    <a:pt x="172" y="201"/>
                  </a:lnTo>
                  <a:lnTo>
                    <a:pt x="195" y="203"/>
                  </a:lnTo>
                  <a:lnTo>
                    <a:pt x="218" y="206"/>
                  </a:lnTo>
                  <a:lnTo>
                    <a:pt x="240" y="211"/>
                  </a:lnTo>
                  <a:lnTo>
                    <a:pt x="261" y="216"/>
                  </a:lnTo>
                  <a:lnTo>
                    <a:pt x="281" y="222"/>
                  </a:lnTo>
                  <a:lnTo>
                    <a:pt x="301" y="229"/>
                  </a:lnTo>
                  <a:lnTo>
                    <a:pt x="321" y="236"/>
                  </a:lnTo>
                  <a:lnTo>
                    <a:pt x="340" y="244"/>
                  </a:lnTo>
                  <a:lnTo>
                    <a:pt x="357" y="252"/>
                  </a:lnTo>
                  <a:lnTo>
                    <a:pt x="374" y="261"/>
                  </a:lnTo>
                  <a:lnTo>
                    <a:pt x="406" y="279"/>
                  </a:lnTo>
                  <a:lnTo>
                    <a:pt x="433" y="297"/>
                  </a:lnTo>
                  <a:lnTo>
                    <a:pt x="457" y="315"/>
                  </a:lnTo>
                  <a:lnTo>
                    <a:pt x="477" y="330"/>
                  </a:lnTo>
                  <a:lnTo>
                    <a:pt x="504" y="354"/>
                  </a:lnTo>
                  <a:lnTo>
                    <a:pt x="514" y="364"/>
                  </a:lnTo>
                  <a:lnTo>
                    <a:pt x="558" y="323"/>
                  </a:lnTo>
                  <a:lnTo>
                    <a:pt x="602" y="282"/>
                  </a:lnTo>
                  <a:lnTo>
                    <a:pt x="644" y="243"/>
                  </a:lnTo>
                  <a:lnTo>
                    <a:pt x="684" y="206"/>
                  </a:lnTo>
                  <a:lnTo>
                    <a:pt x="718" y="175"/>
                  </a:lnTo>
                  <a:lnTo>
                    <a:pt x="744" y="150"/>
                  </a:lnTo>
                  <a:lnTo>
                    <a:pt x="761" y="133"/>
                  </a:lnTo>
                  <a:lnTo>
                    <a:pt x="768" y="128"/>
                  </a:lnTo>
                  <a:lnTo>
                    <a:pt x="755" y="115"/>
                  </a:lnTo>
                  <a:lnTo>
                    <a:pt x="744" y="104"/>
                  </a:lnTo>
                  <a:lnTo>
                    <a:pt x="731" y="93"/>
                  </a:lnTo>
                  <a:lnTo>
                    <a:pt x="719" y="83"/>
                  </a:lnTo>
                  <a:lnTo>
                    <a:pt x="706" y="72"/>
                  </a:lnTo>
                  <a:lnTo>
                    <a:pt x="694" y="63"/>
                  </a:lnTo>
                  <a:lnTo>
                    <a:pt x="681" y="55"/>
                  </a:lnTo>
                  <a:lnTo>
                    <a:pt x="668" y="46"/>
                  </a:lnTo>
                  <a:lnTo>
                    <a:pt x="642" y="33"/>
                  </a:lnTo>
                  <a:lnTo>
                    <a:pt x="615" y="20"/>
                  </a:lnTo>
                  <a:lnTo>
                    <a:pt x="588" y="10"/>
                  </a:lnTo>
                  <a:lnTo>
                    <a:pt x="562" y="0"/>
                  </a:lnTo>
                  <a:lnTo>
                    <a:pt x="516" y="7"/>
                  </a:lnTo>
                  <a:lnTo>
                    <a:pt x="467" y="13"/>
                  </a:lnTo>
                  <a:lnTo>
                    <a:pt x="416" y="21"/>
                  </a:lnTo>
                  <a:lnTo>
                    <a:pt x="364" y="30"/>
                  </a:lnTo>
                  <a:lnTo>
                    <a:pt x="311" y="39"/>
                  </a:lnTo>
                  <a:lnTo>
                    <a:pt x="259" y="49"/>
                  </a:lnTo>
                  <a:lnTo>
                    <a:pt x="208" y="60"/>
                  </a:lnTo>
                  <a:lnTo>
                    <a:pt x="162" y="72"/>
                  </a:lnTo>
                  <a:lnTo>
                    <a:pt x="139" y="80"/>
                  </a:lnTo>
                  <a:lnTo>
                    <a:pt x="118" y="86"/>
                  </a:lnTo>
                  <a:lnTo>
                    <a:pt x="98" y="93"/>
                  </a:lnTo>
                  <a:lnTo>
                    <a:pt x="79" y="101"/>
                  </a:lnTo>
                  <a:lnTo>
                    <a:pt x="62" y="109"/>
                  </a:lnTo>
                  <a:lnTo>
                    <a:pt x="48" y="116"/>
                  </a:lnTo>
                  <a:lnTo>
                    <a:pt x="34" y="125"/>
                  </a:lnTo>
                  <a:lnTo>
                    <a:pt x="23" y="134"/>
                  </a:lnTo>
                  <a:lnTo>
                    <a:pt x="13" y="142"/>
                  </a:lnTo>
                  <a:lnTo>
                    <a:pt x="7" y="152"/>
                  </a:lnTo>
                  <a:lnTo>
                    <a:pt x="2" y="162"/>
                  </a:lnTo>
                  <a:lnTo>
                    <a:pt x="0" y="172"/>
                  </a:lnTo>
                  <a:lnTo>
                    <a:pt x="1" y="182"/>
                  </a:lnTo>
                  <a:lnTo>
                    <a:pt x="4" y="194"/>
                  </a:lnTo>
                  <a:lnTo>
                    <a:pt x="10" y="204"/>
                  </a:lnTo>
                  <a:lnTo>
                    <a:pt x="20" y="21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3" name="Freeform 269"/>
            <p:cNvSpPr>
              <a:spLocks/>
            </p:cNvSpPr>
            <p:nvPr/>
          </p:nvSpPr>
          <p:spPr bwMode="auto">
            <a:xfrm>
              <a:off x="3665538" y="2817813"/>
              <a:ext cx="171450" cy="222250"/>
            </a:xfrm>
            <a:custGeom>
              <a:avLst/>
              <a:gdLst/>
              <a:ahLst/>
              <a:cxnLst>
                <a:cxn ang="0">
                  <a:pos x="142" y="396"/>
                </a:cxn>
                <a:cxn ang="0">
                  <a:pos x="184" y="440"/>
                </a:cxn>
                <a:cxn ang="0">
                  <a:pos x="220" y="486"/>
                </a:cxn>
                <a:cxn ang="0">
                  <a:pos x="253" y="535"/>
                </a:cxn>
                <a:cxn ang="0">
                  <a:pos x="283" y="584"/>
                </a:cxn>
                <a:cxn ang="0">
                  <a:pos x="308" y="634"/>
                </a:cxn>
                <a:cxn ang="0">
                  <a:pos x="331" y="683"/>
                </a:cxn>
                <a:cxn ang="0">
                  <a:pos x="349" y="733"/>
                </a:cxn>
                <a:cxn ang="0">
                  <a:pos x="372" y="800"/>
                </a:cxn>
                <a:cxn ang="0">
                  <a:pos x="394" y="879"/>
                </a:cxn>
                <a:cxn ang="0">
                  <a:pos x="411" y="958"/>
                </a:cxn>
                <a:cxn ang="0">
                  <a:pos x="435" y="975"/>
                </a:cxn>
                <a:cxn ang="0">
                  <a:pos x="477" y="968"/>
                </a:cxn>
                <a:cxn ang="0">
                  <a:pos x="515" y="956"/>
                </a:cxn>
                <a:cxn ang="0">
                  <a:pos x="551" y="938"/>
                </a:cxn>
                <a:cxn ang="0">
                  <a:pos x="584" y="916"/>
                </a:cxn>
                <a:cxn ang="0">
                  <a:pos x="613" y="890"/>
                </a:cxn>
                <a:cxn ang="0">
                  <a:pos x="640" y="862"/>
                </a:cxn>
                <a:cxn ang="0">
                  <a:pos x="664" y="832"/>
                </a:cxn>
                <a:cxn ang="0">
                  <a:pos x="696" y="786"/>
                </a:cxn>
                <a:cxn ang="0">
                  <a:pos x="727" y="728"/>
                </a:cxn>
                <a:cxn ang="0">
                  <a:pos x="754" y="667"/>
                </a:cxn>
                <a:cxn ang="0">
                  <a:pos x="759" y="614"/>
                </a:cxn>
                <a:cxn ang="0">
                  <a:pos x="752" y="540"/>
                </a:cxn>
                <a:cxn ang="0">
                  <a:pos x="736" y="474"/>
                </a:cxn>
                <a:cxn ang="0">
                  <a:pos x="713" y="414"/>
                </a:cxn>
                <a:cxn ang="0">
                  <a:pos x="683" y="360"/>
                </a:cxn>
                <a:cxn ang="0">
                  <a:pos x="649" y="312"/>
                </a:cxn>
                <a:cxn ang="0">
                  <a:pos x="609" y="269"/>
                </a:cxn>
                <a:cxn ang="0">
                  <a:pos x="566" y="231"/>
                </a:cxn>
                <a:cxn ang="0">
                  <a:pos x="523" y="199"/>
                </a:cxn>
                <a:cxn ang="0">
                  <a:pos x="478" y="171"/>
                </a:cxn>
                <a:cxn ang="0">
                  <a:pos x="433" y="147"/>
                </a:cxn>
                <a:cxn ang="0">
                  <a:pos x="389" y="127"/>
                </a:cxn>
                <a:cxn ang="0">
                  <a:pos x="330" y="104"/>
                </a:cxn>
                <a:cxn ang="0">
                  <a:pos x="266" y="85"/>
                </a:cxn>
                <a:cxn ang="0">
                  <a:pos x="229" y="76"/>
                </a:cxn>
                <a:cxn ang="0">
                  <a:pos x="196" y="64"/>
                </a:cxn>
                <a:cxn ang="0">
                  <a:pos x="141" y="39"/>
                </a:cxn>
                <a:cxn ang="0">
                  <a:pos x="85" y="15"/>
                </a:cxn>
                <a:cxn ang="0">
                  <a:pos x="53" y="4"/>
                </a:cxn>
                <a:cxn ang="0">
                  <a:pos x="32" y="0"/>
                </a:cxn>
                <a:cxn ang="0">
                  <a:pos x="22" y="0"/>
                </a:cxn>
                <a:cxn ang="0">
                  <a:pos x="12" y="3"/>
                </a:cxn>
                <a:cxn ang="0">
                  <a:pos x="7" y="8"/>
                </a:cxn>
                <a:cxn ang="0">
                  <a:pos x="3" y="18"/>
                </a:cxn>
                <a:cxn ang="0">
                  <a:pos x="0" y="33"/>
                </a:cxn>
                <a:cxn ang="0">
                  <a:pos x="2" y="60"/>
                </a:cxn>
                <a:cxn ang="0">
                  <a:pos x="12" y="104"/>
                </a:cxn>
                <a:cxn ang="0">
                  <a:pos x="29" y="153"/>
                </a:cxn>
                <a:cxn ang="0">
                  <a:pos x="63" y="232"/>
                </a:cxn>
                <a:cxn ang="0">
                  <a:pos x="95" y="311"/>
                </a:cxn>
                <a:cxn ang="0">
                  <a:pos x="113" y="356"/>
                </a:cxn>
              </a:cxnLst>
              <a:rect l="0" t="0" r="r" b="b"/>
              <a:pathLst>
                <a:path w="759" h="975">
                  <a:moveTo>
                    <a:pt x="120" y="376"/>
                  </a:moveTo>
                  <a:lnTo>
                    <a:pt x="142" y="396"/>
                  </a:lnTo>
                  <a:lnTo>
                    <a:pt x="163" y="418"/>
                  </a:lnTo>
                  <a:lnTo>
                    <a:pt x="184" y="440"/>
                  </a:lnTo>
                  <a:lnTo>
                    <a:pt x="202" y="463"/>
                  </a:lnTo>
                  <a:lnTo>
                    <a:pt x="220" y="486"/>
                  </a:lnTo>
                  <a:lnTo>
                    <a:pt x="237" y="510"/>
                  </a:lnTo>
                  <a:lnTo>
                    <a:pt x="253" y="535"/>
                  </a:lnTo>
                  <a:lnTo>
                    <a:pt x="268" y="559"/>
                  </a:lnTo>
                  <a:lnTo>
                    <a:pt x="283" y="584"/>
                  </a:lnTo>
                  <a:lnTo>
                    <a:pt x="295" y="609"/>
                  </a:lnTo>
                  <a:lnTo>
                    <a:pt x="308" y="634"/>
                  </a:lnTo>
                  <a:lnTo>
                    <a:pt x="319" y="659"/>
                  </a:lnTo>
                  <a:lnTo>
                    <a:pt x="331" y="683"/>
                  </a:lnTo>
                  <a:lnTo>
                    <a:pt x="340" y="708"/>
                  </a:lnTo>
                  <a:lnTo>
                    <a:pt x="349" y="733"/>
                  </a:lnTo>
                  <a:lnTo>
                    <a:pt x="358" y="755"/>
                  </a:lnTo>
                  <a:lnTo>
                    <a:pt x="372" y="800"/>
                  </a:lnTo>
                  <a:lnTo>
                    <a:pt x="385" y="841"/>
                  </a:lnTo>
                  <a:lnTo>
                    <a:pt x="394" y="879"/>
                  </a:lnTo>
                  <a:lnTo>
                    <a:pt x="402" y="911"/>
                  </a:lnTo>
                  <a:lnTo>
                    <a:pt x="411" y="958"/>
                  </a:lnTo>
                  <a:lnTo>
                    <a:pt x="413" y="975"/>
                  </a:lnTo>
                  <a:lnTo>
                    <a:pt x="435" y="975"/>
                  </a:lnTo>
                  <a:lnTo>
                    <a:pt x="457" y="973"/>
                  </a:lnTo>
                  <a:lnTo>
                    <a:pt x="477" y="968"/>
                  </a:lnTo>
                  <a:lnTo>
                    <a:pt x="496" y="963"/>
                  </a:lnTo>
                  <a:lnTo>
                    <a:pt x="515" y="956"/>
                  </a:lnTo>
                  <a:lnTo>
                    <a:pt x="534" y="948"/>
                  </a:lnTo>
                  <a:lnTo>
                    <a:pt x="551" y="938"/>
                  </a:lnTo>
                  <a:lnTo>
                    <a:pt x="567" y="928"/>
                  </a:lnTo>
                  <a:lnTo>
                    <a:pt x="584" y="916"/>
                  </a:lnTo>
                  <a:lnTo>
                    <a:pt x="599" y="904"/>
                  </a:lnTo>
                  <a:lnTo>
                    <a:pt x="613" y="890"/>
                  </a:lnTo>
                  <a:lnTo>
                    <a:pt x="627" y="877"/>
                  </a:lnTo>
                  <a:lnTo>
                    <a:pt x="640" y="862"/>
                  </a:lnTo>
                  <a:lnTo>
                    <a:pt x="653" y="847"/>
                  </a:lnTo>
                  <a:lnTo>
                    <a:pt x="664" y="832"/>
                  </a:lnTo>
                  <a:lnTo>
                    <a:pt x="676" y="817"/>
                  </a:lnTo>
                  <a:lnTo>
                    <a:pt x="696" y="786"/>
                  </a:lnTo>
                  <a:lnTo>
                    <a:pt x="712" y="757"/>
                  </a:lnTo>
                  <a:lnTo>
                    <a:pt x="727" y="728"/>
                  </a:lnTo>
                  <a:lnTo>
                    <a:pt x="738" y="703"/>
                  </a:lnTo>
                  <a:lnTo>
                    <a:pt x="754" y="667"/>
                  </a:lnTo>
                  <a:lnTo>
                    <a:pt x="759" y="652"/>
                  </a:lnTo>
                  <a:lnTo>
                    <a:pt x="759" y="614"/>
                  </a:lnTo>
                  <a:lnTo>
                    <a:pt x="757" y="576"/>
                  </a:lnTo>
                  <a:lnTo>
                    <a:pt x="752" y="540"/>
                  </a:lnTo>
                  <a:lnTo>
                    <a:pt x="746" y="506"/>
                  </a:lnTo>
                  <a:lnTo>
                    <a:pt x="736" y="474"/>
                  </a:lnTo>
                  <a:lnTo>
                    <a:pt x="726" y="443"/>
                  </a:lnTo>
                  <a:lnTo>
                    <a:pt x="713" y="414"/>
                  </a:lnTo>
                  <a:lnTo>
                    <a:pt x="699" y="386"/>
                  </a:lnTo>
                  <a:lnTo>
                    <a:pt x="683" y="360"/>
                  </a:lnTo>
                  <a:lnTo>
                    <a:pt x="667" y="335"/>
                  </a:lnTo>
                  <a:lnTo>
                    <a:pt x="649" y="312"/>
                  </a:lnTo>
                  <a:lnTo>
                    <a:pt x="629" y="290"/>
                  </a:lnTo>
                  <a:lnTo>
                    <a:pt x="609" y="269"/>
                  </a:lnTo>
                  <a:lnTo>
                    <a:pt x="588" y="249"/>
                  </a:lnTo>
                  <a:lnTo>
                    <a:pt x="566" y="231"/>
                  </a:lnTo>
                  <a:lnTo>
                    <a:pt x="544" y="215"/>
                  </a:lnTo>
                  <a:lnTo>
                    <a:pt x="523" y="199"/>
                  </a:lnTo>
                  <a:lnTo>
                    <a:pt x="500" y="184"/>
                  </a:lnTo>
                  <a:lnTo>
                    <a:pt x="478" y="171"/>
                  </a:lnTo>
                  <a:lnTo>
                    <a:pt x="455" y="158"/>
                  </a:lnTo>
                  <a:lnTo>
                    <a:pt x="433" y="147"/>
                  </a:lnTo>
                  <a:lnTo>
                    <a:pt x="411" y="136"/>
                  </a:lnTo>
                  <a:lnTo>
                    <a:pt x="389" y="127"/>
                  </a:lnTo>
                  <a:lnTo>
                    <a:pt x="368" y="119"/>
                  </a:lnTo>
                  <a:lnTo>
                    <a:pt x="330" y="104"/>
                  </a:lnTo>
                  <a:lnTo>
                    <a:pt x="295" y="94"/>
                  </a:lnTo>
                  <a:lnTo>
                    <a:pt x="266" y="85"/>
                  </a:lnTo>
                  <a:lnTo>
                    <a:pt x="243" y="80"/>
                  </a:lnTo>
                  <a:lnTo>
                    <a:pt x="229" y="76"/>
                  </a:lnTo>
                  <a:lnTo>
                    <a:pt x="213" y="71"/>
                  </a:lnTo>
                  <a:lnTo>
                    <a:pt x="196" y="64"/>
                  </a:lnTo>
                  <a:lnTo>
                    <a:pt x="178" y="56"/>
                  </a:lnTo>
                  <a:lnTo>
                    <a:pt x="141" y="39"/>
                  </a:lnTo>
                  <a:lnTo>
                    <a:pt x="103" y="23"/>
                  </a:lnTo>
                  <a:lnTo>
                    <a:pt x="85" y="15"/>
                  </a:lnTo>
                  <a:lnTo>
                    <a:pt x="68" y="9"/>
                  </a:lnTo>
                  <a:lnTo>
                    <a:pt x="53" y="4"/>
                  </a:lnTo>
                  <a:lnTo>
                    <a:pt x="39" y="1"/>
                  </a:lnTo>
                  <a:lnTo>
                    <a:pt x="32" y="0"/>
                  </a:lnTo>
                  <a:lnTo>
                    <a:pt x="27" y="0"/>
                  </a:lnTo>
                  <a:lnTo>
                    <a:pt x="22" y="0"/>
                  </a:lnTo>
                  <a:lnTo>
                    <a:pt x="17" y="1"/>
                  </a:lnTo>
                  <a:lnTo>
                    <a:pt x="12" y="3"/>
                  </a:lnTo>
                  <a:lnTo>
                    <a:pt x="9" y="5"/>
                  </a:lnTo>
                  <a:lnTo>
                    <a:pt x="7" y="8"/>
                  </a:lnTo>
                  <a:lnTo>
                    <a:pt x="5" y="12"/>
                  </a:lnTo>
                  <a:lnTo>
                    <a:pt x="3" y="18"/>
                  </a:lnTo>
                  <a:lnTo>
                    <a:pt x="1" y="25"/>
                  </a:lnTo>
                  <a:lnTo>
                    <a:pt x="0" y="33"/>
                  </a:lnTo>
                  <a:lnTo>
                    <a:pt x="0" y="41"/>
                  </a:lnTo>
                  <a:lnTo>
                    <a:pt x="2" y="60"/>
                  </a:lnTo>
                  <a:lnTo>
                    <a:pt x="6" y="81"/>
                  </a:lnTo>
                  <a:lnTo>
                    <a:pt x="12" y="104"/>
                  </a:lnTo>
                  <a:lnTo>
                    <a:pt x="20" y="128"/>
                  </a:lnTo>
                  <a:lnTo>
                    <a:pt x="29" y="153"/>
                  </a:lnTo>
                  <a:lnTo>
                    <a:pt x="40" y="179"/>
                  </a:lnTo>
                  <a:lnTo>
                    <a:pt x="63" y="232"/>
                  </a:lnTo>
                  <a:lnTo>
                    <a:pt x="84" y="286"/>
                  </a:lnTo>
                  <a:lnTo>
                    <a:pt x="95" y="311"/>
                  </a:lnTo>
                  <a:lnTo>
                    <a:pt x="105" y="334"/>
                  </a:lnTo>
                  <a:lnTo>
                    <a:pt x="113" y="356"/>
                  </a:lnTo>
                  <a:lnTo>
                    <a:pt x="120" y="3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4" name="Freeform 270"/>
            <p:cNvSpPr>
              <a:spLocks/>
            </p:cNvSpPr>
            <p:nvPr/>
          </p:nvSpPr>
          <p:spPr bwMode="auto">
            <a:xfrm>
              <a:off x="2771775" y="2271713"/>
              <a:ext cx="603250" cy="327025"/>
            </a:xfrm>
            <a:custGeom>
              <a:avLst/>
              <a:gdLst/>
              <a:ahLst/>
              <a:cxnLst>
                <a:cxn ang="0">
                  <a:pos x="2647" y="1124"/>
                </a:cxn>
                <a:cxn ang="0">
                  <a:pos x="2612" y="1050"/>
                </a:cxn>
                <a:cxn ang="0">
                  <a:pos x="2569" y="978"/>
                </a:cxn>
                <a:cxn ang="0">
                  <a:pos x="2521" y="906"/>
                </a:cxn>
                <a:cxn ang="0">
                  <a:pos x="2469" y="835"/>
                </a:cxn>
                <a:cxn ang="0">
                  <a:pos x="2412" y="766"/>
                </a:cxn>
                <a:cxn ang="0">
                  <a:pos x="2352" y="699"/>
                </a:cxn>
                <a:cxn ang="0">
                  <a:pos x="2292" y="632"/>
                </a:cxn>
                <a:cxn ang="0">
                  <a:pos x="2199" y="538"/>
                </a:cxn>
                <a:cxn ang="0">
                  <a:pos x="2077" y="421"/>
                </a:cxn>
                <a:cxn ang="0">
                  <a:pos x="1966" y="317"/>
                </a:cxn>
                <a:cxn ang="0">
                  <a:pos x="1872" y="227"/>
                </a:cxn>
                <a:cxn ang="0">
                  <a:pos x="1814" y="169"/>
                </a:cxn>
                <a:cxn ang="0">
                  <a:pos x="1749" y="133"/>
                </a:cxn>
                <a:cxn ang="0">
                  <a:pos x="1660" y="101"/>
                </a:cxn>
                <a:cxn ang="0">
                  <a:pos x="1550" y="72"/>
                </a:cxn>
                <a:cxn ang="0">
                  <a:pos x="1425" y="47"/>
                </a:cxn>
                <a:cxn ang="0">
                  <a:pos x="1288" y="27"/>
                </a:cxn>
                <a:cxn ang="0">
                  <a:pos x="1144" y="13"/>
                </a:cxn>
                <a:cxn ang="0">
                  <a:pos x="997" y="3"/>
                </a:cxn>
                <a:cxn ang="0">
                  <a:pos x="850" y="0"/>
                </a:cxn>
                <a:cxn ang="0">
                  <a:pos x="709" y="2"/>
                </a:cxn>
                <a:cxn ang="0">
                  <a:pos x="578" y="13"/>
                </a:cxn>
                <a:cxn ang="0">
                  <a:pos x="460" y="30"/>
                </a:cxn>
                <a:cxn ang="0">
                  <a:pos x="361" y="54"/>
                </a:cxn>
                <a:cxn ang="0">
                  <a:pos x="283" y="86"/>
                </a:cxn>
                <a:cxn ang="0">
                  <a:pos x="232" y="128"/>
                </a:cxn>
                <a:cxn ang="0">
                  <a:pos x="212" y="177"/>
                </a:cxn>
                <a:cxn ang="0">
                  <a:pos x="221" y="236"/>
                </a:cxn>
                <a:cxn ang="0">
                  <a:pos x="227" y="308"/>
                </a:cxn>
                <a:cxn ang="0">
                  <a:pos x="226" y="392"/>
                </a:cxn>
                <a:cxn ang="0">
                  <a:pos x="219" y="483"/>
                </a:cxn>
                <a:cxn ang="0">
                  <a:pos x="208" y="581"/>
                </a:cxn>
                <a:cxn ang="0">
                  <a:pos x="191" y="683"/>
                </a:cxn>
                <a:cxn ang="0">
                  <a:pos x="171" y="786"/>
                </a:cxn>
                <a:cxn ang="0">
                  <a:pos x="148" y="890"/>
                </a:cxn>
                <a:cxn ang="0">
                  <a:pos x="113" y="1040"/>
                </a:cxn>
                <a:cxn ang="0">
                  <a:pos x="66" y="1218"/>
                </a:cxn>
                <a:cxn ang="0">
                  <a:pos x="26" y="1353"/>
                </a:cxn>
                <a:cxn ang="0">
                  <a:pos x="3" y="1429"/>
                </a:cxn>
                <a:cxn ang="0">
                  <a:pos x="64" y="1381"/>
                </a:cxn>
                <a:cxn ang="0">
                  <a:pos x="166" y="1292"/>
                </a:cxn>
                <a:cxn ang="0">
                  <a:pos x="239" y="1233"/>
                </a:cxn>
                <a:cxn ang="0">
                  <a:pos x="319" y="1177"/>
                </a:cxn>
                <a:cxn ang="0">
                  <a:pos x="406" y="1125"/>
                </a:cxn>
                <a:cxn ang="0">
                  <a:pos x="476" y="1089"/>
                </a:cxn>
                <a:cxn ang="0">
                  <a:pos x="525" y="1067"/>
                </a:cxn>
                <a:cxn ang="0">
                  <a:pos x="577" y="1046"/>
                </a:cxn>
                <a:cxn ang="0">
                  <a:pos x="630" y="1029"/>
                </a:cxn>
                <a:cxn ang="0">
                  <a:pos x="717" y="994"/>
                </a:cxn>
                <a:cxn ang="0">
                  <a:pos x="840" y="957"/>
                </a:cxn>
                <a:cxn ang="0">
                  <a:pos x="970" y="934"/>
                </a:cxn>
                <a:cxn ang="0">
                  <a:pos x="1107" y="925"/>
                </a:cxn>
                <a:cxn ang="0">
                  <a:pos x="1248" y="929"/>
                </a:cxn>
                <a:cxn ang="0">
                  <a:pos x="1392" y="942"/>
                </a:cxn>
                <a:cxn ang="0">
                  <a:pos x="1537" y="963"/>
                </a:cxn>
                <a:cxn ang="0">
                  <a:pos x="1682" y="989"/>
                </a:cxn>
                <a:cxn ang="0">
                  <a:pos x="1893" y="1036"/>
                </a:cxn>
                <a:cxn ang="0">
                  <a:pos x="2159" y="1097"/>
                </a:cxn>
                <a:cxn ang="0">
                  <a:pos x="2340" y="1137"/>
                </a:cxn>
                <a:cxn ang="0">
                  <a:pos x="2448" y="1156"/>
                </a:cxn>
                <a:cxn ang="0">
                  <a:pos x="2544" y="1165"/>
                </a:cxn>
                <a:cxn ang="0">
                  <a:pos x="2628" y="1165"/>
                </a:cxn>
              </a:cxnLst>
              <a:rect l="0" t="0" r="r" b="b"/>
              <a:pathLst>
                <a:path w="2663" h="1440">
                  <a:moveTo>
                    <a:pt x="2663" y="1160"/>
                  </a:moveTo>
                  <a:lnTo>
                    <a:pt x="2647" y="1124"/>
                  </a:lnTo>
                  <a:lnTo>
                    <a:pt x="2631" y="1087"/>
                  </a:lnTo>
                  <a:lnTo>
                    <a:pt x="2612" y="1050"/>
                  </a:lnTo>
                  <a:lnTo>
                    <a:pt x="2592" y="1014"/>
                  </a:lnTo>
                  <a:lnTo>
                    <a:pt x="2569" y="978"/>
                  </a:lnTo>
                  <a:lnTo>
                    <a:pt x="2546" y="942"/>
                  </a:lnTo>
                  <a:lnTo>
                    <a:pt x="2521" y="906"/>
                  </a:lnTo>
                  <a:lnTo>
                    <a:pt x="2496" y="871"/>
                  </a:lnTo>
                  <a:lnTo>
                    <a:pt x="2469" y="835"/>
                  </a:lnTo>
                  <a:lnTo>
                    <a:pt x="2441" y="800"/>
                  </a:lnTo>
                  <a:lnTo>
                    <a:pt x="2412" y="766"/>
                  </a:lnTo>
                  <a:lnTo>
                    <a:pt x="2383" y="732"/>
                  </a:lnTo>
                  <a:lnTo>
                    <a:pt x="2352" y="699"/>
                  </a:lnTo>
                  <a:lnTo>
                    <a:pt x="2322" y="665"/>
                  </a:lnTo>
                  <a:lnTo>
                    <a:pt x="2292" y="632"/>
                  </a:lnTo>
                  <a:lnTo>
                    <a:pt x="2260" y="601"/>
                  </a:lnTo>
                  <a:lnTo>
                    <a:pt x="2199" y="538"/>
                  </a:lnTo>
                  <a:lnTo>
                    <a:pt x="2137" y="477"/>
                  </a:lnTo>
                  <a:lnTo>
                    <a:pt x="2077" y="421"/>
                  </a:lnTo>
                  <a:lnTo>
                    <a:pt x="2020" y="367"/>
                  </a:lnTo>
                  <a:lnTo>
                    <a:pt x="1966" y="317"/>
                  </a:lnTo>
                  <a:lnTo>
                    <a:pt x="1916" y="270"/>
                  </a:lnTo>
                  <a:lnTo>
                    <a:pt x="1872" y="227"/>
                  </a:lnTo>
                  <a:lnTo>
                    <a:pt x="1836" y="188"/>
                  </a:lnTo>
                  <a:lnTo>
                    <a:pt x="1814" y="169"/>
                  </a:lnTo>
                  <a:lnTo>
                    <a:pt x="1785" y="151"/>
                  </a:lnTo>
                  <a:lnTo>
                    <a:pt x="1749" y="133"/>
                  </a:lnTo>
                  <a:lnTo>
                    <a:pt x="1708" y="116"/>
                  </a:lnTo>
                  <a:lnTo>
                    <a:pt x="1660" y="101"/>
                  </a:lnTo>
                  <a:lnTo>
                    <a:pt x="1607" y="86"/>
                  </a:lnTo>
                  <a:lnTo>
                    <a:pt x="1550" y="72"/>
                  </a:lnTo>
                  <a:lnTo>
                    <a:pt x="1490" y="59"/>
                  </a:lnTo>
                  <a:lnTo>
                    <a:pt x="1425" y="47"/>
                  </a:lnTo>
                  <a:lnTo>
                    <a:pt x="1358" y="37"/>
                  </a:lnTo>
                  <a:lnTo>
                    <a:pt x="1288" y="27"/>
                  </a:lnTo>
                  <a:lnTo>
                    <a:pt x="1217" y="19"/>
                  </a:lnTo>
                  <a:lnTo>
                    <a:pt x="1144" y="13"/>
                  </a:lnTo>
                  <a:lnTo>
                    <a:pt x="1070" y="8"/>
                  </a:lnTo>
                  <a:lnTo>
                    <a:pt x="997" y="3"/>
                  </a:lnTo>
                  <a:lnTo>
                    <a:pt x="923" y="0"/>
                  </a:lnTo>
                  <a:lnTo>
                    <a:pt x="850" y="0"/>
                  </a:lnTo>
                  <a:lnTo>
                    <a:pt x="779" y="0"/>
                  </a:lnTo>
                  <a:lnTo>
                    <a:pt x="709" y="2"/>
                  </a:lnTo>
                  <a:lnTo>
                    <a:pt x="643" y="7"/>
                  </a:lnTo>
                  <a:lnTo>
                    <a:pt x="578" y="13"/>
                  </a:lnTo>
                  <a:lnTo>
                    <a:pt x="517" y="20"/>
                  </a:lnTo>
                  <a:lnTo>
                    <a:pt x="460" y="30"/>
                  </a:lnTo>
                  <a:lnTo>
                    <a:pt x="408" y="41"/>
                  </a:lnTo>
                  <a:lnTo>
                    <a:pt x="361" y="54"/>
                  </a:lnTo>
                  <a:lnTo>
                    <a:pt x="318" y="69"/>
                  </a:lnTo>
                  <a:lnTo>
                    <a:pt x="283" y="86"/>
                  </a:lnTo>
                  <a:lnTo>
                    <a:pt x="253" y="106"/>
                  </a:lnTo>
                  <a:lnTo>
                    <a:pt x="232" y="128"/>
                  </a:lnTo>
                  <a:lnTo>
                    <a:pt x="218" y="151"/>
                  </a:lnTo>
                  <a:lnTo>
                    <a:pt x="212" y="177"/>
                  </a:lnTo>
                  <a:lnTo>
                    <a:pt x="215" y="205"/>
                  </a:lnTo>
                  <a:lnTo>
                    <a:pt x="221" y="236"/>
                  </a:lnTo>
                  <a:lnTo>
                    <a:pt x="225" y="271"/>
                  </a:lnTo>
                  <a:lnTo>
                    <a:pt x="227" y="308"/>
                  </a:lnTo>
                  <a:lnTo>
                    <a:pt x="227" y="349"/>
                  </a:lnTo>
                  <a:lnTo>
                    <a:pt x="226" y="392"/>
                  </a:lnTo>
                  <a:lnTo>
                    <a:pt x="224" y="437"/>
                  </a:lnTo>
                  <a:lnTo>
                    <a:pt x="219" y="483"/>
                  </a:lnTo>
                  <a:lnTo>
                    <a:pt x="214" y="532"/>
                  </a:lnTo>
                  <a:lnTo>
                    <a:pt x="208" y="581"/>
                  </a:lnTo>
                  <a:lnTo>
                    <a:pt x="199" y="632"/>
                  </a:lnTo>
                  <a:lnTo>
                    <a:pt x="191" y="683"/>
                  </a:lnTo>
                  <a:lnTo>
                    <a:pt x="180" y="734"/>
                  </a:lnTo>
                  <a:lnTo>
                    <a:pt x="171" y="786"/>
                  </a:lnTo>
                  <a:lnTo>
                    <a:pt x="160" y="839"/>
                  </a:lnTo>
                  <a:lnTo>
                    <a:pt x="148" y="890"/>
                  </a:lnTo>
                  <a:lnTo>
                    <a:pt x="137" y="941"/>
                  </a:lnTo>
                  <a:lnTo>
                    <a:pt x="113" y="1040"/>
                  </a:lnTo>
                  <a:lnTo>
                    <a:pt x="89" y="1132"/>
                  </a:lnTo>
                  <a:lnTo>
                    <a:pt x="66" y="1218"/>
                  </a:lnTo>
                  <a:lnTo>
                    <a:pt x="45" y="1292"/>
                  </a:lnTo>
                  <a:lnTo>
                    <a:pt x="26" y="1353"/>
                  </a:lnTo>
                  <a:lnTo>
                    <a:pt x="13" y="1400"/>
                  </a:lnTo>
                  <a:lnTo>
                    <a:pt x="3" y="1429"/>
                  </a:lnTo>
                  <a:lnTo>
                    <a:pt x="0" y="1440"/>
                  </a:lnTo>
                  <a:lnTo>
                    <a:pt x="64" y="1381"/>
                  </a:lnTo>
                  <a:lnTo>
                    <a:pt x="130" y="1322"/>
                  </a:lnTo>
                  <a:lnTo>
                    <a:pt x="166" y="1292"/>
                  </a:lnTo>
                  <a:lnTo>
                    <a:pt x="201" y="1262"/>
                  </a:lnTo>
                  <a:lnTo>
                    <a:pt x="239" y="1233"/>
                  </a:lnTo>
                  <a:lnTo>
                    <a:pt x="279" y="1205"/>
                  </a:lnTo>
                  <a:lnTo>
                    <a:pt x="319" y="1177"/>
                  </a:lnTo>
                  <a:lnTo>
                    <a:pt x="362" y="1151"/>
                  </a:lnTo>
                  <a:lnTo>
                    <a:pt x="406" y="1125"/>
                  </a:lnTo>
                  <a:lnTo>
                    <a:pt x="452" y="1101"/>
                  </a:lnTo>
                  <a:lnTo>
                    <a:pt x="476" y="1089"/>
                  </a:lnTo>
                  <a:lnTo>
                    <a:pt x="500" y="1078"/>
                  </a:lnTo>
                  <a:lnTo>
                    <a:pt x="525" y="1067"/>
                  </a:lnTo>
                  <a:lnTo>
                    <a:pt x="551" y="1057"/>
                  </a:lnTo>
                  <a:lnTo>
                    <a:pt x="577" y="1046"/>
                  </a:lnTo>
                  <a:lnTo>
                    <a:pt x="603" y="1037"/>
                  </a:lnTo>
                  <a:lnTo>
                    <a:pt x="630" y="1029"/>
                  </a:lnTo>
                  <a:lnTo>
                    <a:pt x="658" y="1019"/>
                  </a:lnTo>
                  <a:lnTo>
                    <a:pt x="717" y="994"/>
                  </a:lnTo>
                  <a:lnTo>
                    <a:pt x="777" y="973"/>
                  </a:lnTo>
                  <a:lnTo>
                    <a:pt x="840" y="957"/>
                  </a:lnTo>
                  <a:lnTo>
                    <a:pt x="904" y="943"/>
                  </a:lnTo>
                  <a:lnTo>
                    <a:pt x="970" y="934"/>
                  </a:lnTo>
                  <a:lnTo>
                    <a:pt x="1038" y="928"/>
                  </a:lnTo>
                  <a:lnTo>
                    <a:pt x="1107" y="925"/>
                  </a:lnTo>
                  <a:lnTo>
                    <a:pt x="1177" y="926"/>
                  </a:lnTo>
                  <a:lnTo>
                    <a:pt x="1248" y="929"/>
                  </a:lnTo>
                  <a:lnTo>
                    <a:pt x="1320" y="935"/>
                  </a:lnTo>
                  <a:lnTo>
                    <a:pt x="1392" y="942"/>
                  </a:lnTo>
                  <a:lnTo>
                    <a:pt x="1465" y="951"/>
                  </a:lnTo>
                  <a:lnTo>
                    <a:pt x="1537" y="963"/>
                  </a:lnTo>
                  <a:lnTo>
                    <a:pt x="1610" y="975"/>
                  </a:lnTo>
                  <a:lnTo>
                    <a:pt x="1682" y="989"/>
                  </a:lnTo>
                  <a:lnTo>
                    <a:pt x="1752" y="1004"/>
                  </a:lnTo>
                  <a:lnTo>
                    <a:pt x="1893" y="1036"/>
                  </a:lnTo>
                  <a:lnTo>
                    <a:pt x="2030" y="1067"/>
                  </a:lnTo>
                  <a:lnTo>
                    <a:pt x="2159" y="1097"/>
                  </a:lnTo>
                  <a:lnTo>
                    <a:pt x="2282" y="1126"/>
                  </a:lnTo>
                  <a:lnTo>
                    <a:pt x="2340" y="1137"/>
                  </a:lnTo>
                  <a:lnTo>
                    <a:pt x="2395" y="1148"/>
                  </a:lnTo>
                  <a:lnTo>
                    <a:pt x="2448" y="1156"/>
                  </a:lnTo>
                  <a:lnTo>
                    <a:pt x="2497" y="1161"/>
                  </a:lnTo>
                  <a:lnTo>
                    <a:pt x="2544" y="1165"/>
                  </a:lnTo>
                  <a:lnTo>
                    <a:pt x="2587" y="1166"/>
                  </a:lnTo>
                  <a:lnTo>
                    <a:pt x="2628" y="1165"/>
                  </a:lnTo>
                  <a:lnTo>
                    <a:pt x="2663" y="116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5" name="Freeform 271"/>
            <p:cNvSpPr>
              <a:spLocks/>
            </p:cNvSpPr>
            <p:nvPr/>
          </p:nvSpPr>
          <p:spPr bwMode="auto">
            <a:xfrm>
              <a:off x="3708400" y="2571751"/>
              <a:ext cx="166688" cy="234950"/>
            </a:xfrm>
            <a:custGeom>
              <a:avLst/>
              <a:gdLst/>
              <a:ahLst/>
              <a:cxnLst>
                <a:cxn ang="0">
                  <a:pos x="164" y="468"/>
                </a:cxn>
                <a:cxn ang="0">
                  <a:pos x="253" y="435"/>
                </a:cxn>
                <a:cxn ang="0">
                  <a:pos x="315" y="408"/>
                </a:cxn>
                <a:cxn ang="0">
                  <a:pos x="359" y="384"/>
                </a:cxn>
                <a:cxn ang="0">
                  <a:pos x="403" y="357"/>
                </a:cxn>
                <a:cxn ang="0">
                  <a:pos x="449" y="325"/>
                </a:cxn>
                <a:cxn ang="0">
                  <a:pos x="493" y="289"/>
                </a:cxn>
                <a:cxn ang="0">
                  <a:pos x="534" y="247"/>
                </a:cxn>
                <a:cxn ang="0">
                  <a:pos x="571" y="201"/>
                </a:cxn>
                <a:cxn ang="0">
                  <a:pos x="604" y="150"/>
                </a:cxn>
                <a:cxn ang="0">
                  <a:pos x="629" y="95"/>
                </a:cxn>
                <a:cxn ang="0">
                  <a:pos x="646" y="32"/>
                </a:cxn>
                <a:cxn ang="0">
                  <a:pos x="655" y="6"/>
                </a:cxn>
                <a:cxn ang="0">
                  <a:pos x="667" y="49"/>
                </a:cxn>
                <a:cxn ang="0">
                  <a:pos x="687" y="128"/>
                </a:cxn>
                <a:cxn ang="0">
                  <a:pos x="710" y="232"/>
                </a:cxn>
                <a:cxn ang="0">
                  <a:pos x="725" y="320"/>
                </a:cxn>
                <a:cxn ang="0">
                  <a:pos x="733" y="382"/>
                </a:cxn>
                <a:cxn ang="0">
                  <a:pos x="738" y="445"/>
                </a:cxn>
                <a:cxn ang="0">
                  <a:pos x="739" y="507"/>
                </a:cxn>
                <a:cxn ang="0">
                  <a:pos x="737" y="569"/>
                </a:cxn>
                <a:cxn ang="0">
                  <a:pos x="731" y="628"/>
                </a:cxn>
                <a:cxn ang="0">
                  <a:pos x="718" y="683"/>
                </a:cxn>
                <a:cxn ang="0">
                  <a:pos x="701" y="734"/>
                </a:cxn>
                <a:cxn ang="0">
                  <a:pos x="675" y="755"/>
                </a:cxn>
                <a:cxn ang="0">
                  <a:pos x="604" y="757"/>
                </a:cxn>
                <a:cxn ang="0">
                  <a:pos x="550" y="763"/>
                </a:cxn>
                <a:cxn ang="0">
                  <a:pos x="509" y="771"/>
                </a:cxn>
                <a:cxn ang="0">
                  <a:pos x="464" y="782"/>
                </a:cxn>
                <a:cxn ang="0">
                  <a:pos x="416" y="797"/>
                </a:cxn>
                <a:cxn ang="0">
                  <a:pos x="366" y="818"/>
                </a:cxn>
                <a:cxn ang="0">
                  <a:pos x="313" y="843"/>
                </a:cxn>
                <a:cxn ang="0">
                  <a:pos x="258" y="875"/>
                </a:cxn>
                <a:cxn ang="0">
                  <a:pos x="203" y="912"/>
                </a:cxn>
                <a:cxn ang="0">
                  <a:pos x="147" y="957"/>
                </a:cxn>
                <a:cxn ang="0">
                  <a:pos x="90" y="1009"/>
                </a:cxn>
                <a:cxn ang="0">
                  <a:pos x="55" y="1029"/>
                </a:cxn>
                <a:cxn ang="0">
                  <a:pos x="32" y="991"/>
                </a:cxn>
                <a:cxn ang="0">
                  <a:pos x="23" y="967"/>
                </a:cxn>
                <a:cxn ang="0">
                  <a:pos x="13" y="938"/>
                </a:cxn>
                <a:cxn ang="0">
                  <a:pos x="6" y="907"/>
                </a:cxn>
                <a:cxn ang="0">
                  <a:pos x="1" y="871"/>
                </a:cxn>
                <a:cxn ang="0">
                  <a:pos x="0" y="830"/>
                </a:cxn>
                <a:cxn ang="0">
                  <a:pos x="3" y="785"/>
                </a:cxn>
                <a:cxn ang="0">
                  <a:pos x="12" y="737"/>
                </a:cxn>
                <a:cxn ang="0">
                  <a:pos x="27" y="685"/>
                </a:cxn>
                <a:cxn ang="0">
                  <a:pos x="50" y="628"/>
                </a:cxn>
                <a:cxn ang="0">
                  <a:pos x="81" y="569"/>
                </a:cxn>
                <a:cxn ang="0">
                  <a:pos x="121" y="506"/>
                </a:cxn>
              </a:cxnLst>
              <a:rect l="0" t="0" r="r" b="b"/>
              <a:pathLst>
                <a:path w="739" h="1039">
                  <a:moveTo>
                    <a:pt x="145" y="473"/>
                  </a:moveTo>
                  <a:lnTo>
                    <a:pt x="164" y="468"/>
                  </a:lnTo>
                  <a:lnTo>
                    <a:pt x="218" y="450"/>
                  </a:lnTo>
                  <a:lnTo>
                    <a:pt x="253" y="435"/>
                  </a:lnTo>
                  <a:lnTo>
                    <a:pt x="293" y="419"/>
                  </a:lnTo>
                  <a:lnTo>
                    <a:pt x="315" y="408"/>
                  </a:lnTo>
                  <a:lnTo>
                    <a:pt x="337" y="397"/>
                  </a:lnTo>
                  <a:lnTo>
                    <a:pt x="359" y="384"/>
                  </a:lnTo>
                  <a:lnTo>
                    <a:pt x="381" y="371"/>
                  </a:lnTo>
                  <a:lnTo>
                    <a:pt x="403" y="357"/>
                  </a:lnTo>
                  <a:lnTo>
                    <a:pt x="426" y="341"/>
                  </a:lnTo>
                  <a:lnTo>
                    <a:pt x="449" y="325"/>
                  </a:lnTo>
                  <a:lnTo>
                    <a:pt x="471" y="307"/>
                  </a:lnTo>
                  <a:lnTo>
                    <a:pt x="493" y="289"/>
                  </a:lnTo>
                  <a:lnTo>
                    <a:pt x="514" y="268"/>
                  </a:lnTo>
                  <a:lnTo>
                    <a:pt x="534" y="247"/>
                  </a:lnTo>
                  <a:lnTo>
                    <a:pt x="554" y="225"/>
                  </a:lnTo>
                  <a:lnTo>
                    <a:pt x="571" y="201"/>
                  </a:lnTo>
                  <a:lnTo>
                    <a:pt x="588" y="176"/>
                  </a:lnTo>
                  <a:lnTo>
                    <a:pt x="604" y="150"/>
                  </a:lnTo>
                  <a:lnTo>
                    <a:pt x="617" y="123"/>
                  </a:lnTo>
                  <a:lnTo>
                    <a:pt x="629" y="95"/>
                  </a:lnTo>
                  <a:lnTo>
                    <a:pt x="639" y="65"/>
                  </a:lnTo>
                  <a:lnTo>
                    <a:pt x="646" y="32"/>
                  </a:lnTo>
                  <a:lnTo>
                    <a:pt x="653" y="0"/>
                  </a:lnTo>
                  <a:lnTo>
                    <a:pt x="655" y="6"/>
                  </a:lnTo>
                  <a:lnTo>
                    <a:pt x="659" y="23"/>
                  </a:lnTo>
                  <a:lnTo>
                    <a:pt x="667" y="49"/>
                  </a:lnTo>
                  <a:lnTo>
                    <a:pt x="677" y="85"/>
                  </a:lnTo>
                  <a:lnTo>
                    <a:pt x="687" y="128"/>
                  </a:lnTo>
                  <a:lnTo>
                    <a:pt x="699" y="177"/>
                  </a:lnTo>
                  <a:lnTo>
                    <a:pt x="710" y="232"/>
                  </a:lnTo>
                  <a:lnTo>
                    <a:pt x="720" y="289"/>
                  </a:lnTo>
                  <a:lnTo>
                    <a:pt x="725" y="320"/>
                  </a:lnTo>
                  <a:lnTo>
                    <a:pt x="729" y="351"/>
                  </a:lnTo>
                  <a:lnTo>
                    <a:pt x="733" y="382"/>
                  </a:lnTo>
                  <a:lnTo>
                    <a:pt x="735" y="413"/>
                  </a:lnTo>
                  <a:lnTo>
                    <a:pt x="738" y="445"/>
                  </a:lnTo>
                  <a:lnTo>
                    <a:pt x="739" y="476"/>
                  </a:lnTo>
                  <a:lnTo>
                    <a:pt x="739" y="507"/>
                  </a:lnTo>
                  <a:lnTo>
                    <a:pt x="739" y="539"/>
                  </a:lnTo>
                  <a:lnTo>
                    <a:pt x="737" y="569"/>
                  </a:lnTo>
                  <a:lnTo>
                    <a:pt x="735" y="599"/>
                  </a:lnTo>
                  <a:lnTo>
                    <a:pt x="731" y="628"/>
                  </a:lnTo>
                  <a:lnTo>
                    <a:pt x="726" y="657"/>
                  </a:lnTo>
                  <a:lnTo>
                    <a:pt x="718" y="683"/>
                  </a:lnTo>
                  <a:lnTo>
                    <a:pt x="710" y="709"/>
                  </a:lnTo>
                  <a:lnTo>
                    <a:pt x="701" y="734"/>
                  </a:lnTo>
                  <a:lnTo>
                    <a:pt x="689" y="756"/>
                  </a:lnTo>
                  <a:lnTo>
                    <a:pt x="675" y="755"/>
                  </a:lnTo>
                  <a:lnTo>
                    <a:pt x="633" y="755"/>
                  </a:lnTo>
                  <a:lnTo>
                    <a:pt x="604" y="757"/>
                  </a:lnTo>
                  <a:lnTo>
                    <a:pt x="569" y="760"/>
                  </a:lnTo>
                  <a:lnTo>
                    <a:pt x="550" y="763"/>
                  </a:lnTo>
                  <a:lnTo>
                    <a:pt x="531" y="766"/>
                  </a:lnTo>
                  <a:lnTo>
                    <a:pt x="509" y="771"/>
                  </a:lnTo>
                  <a:lnTo>
                    <a:pt x="487" y="776"/>
                  </a:lnTo>
                  <a:lnTo>
                    <a:pt x="464" y="782"/>
                  </a:lnTo>
                  <a:lnTo>
                    <a:pt x="441" y="789"/>
                  </a:lnTo>
                  <a:lnTo>
                    <a:pt x="416" y="797"/>
                  </a:lnTo>
                  <a:lnTo>
                    <a:pt x="391" y="807"/>
                  </a:lnTo>
                  <a:lnTo>
                    <a:pt x="366" y="818"/>
                  </a:lnTo>
                  <a:lnTo>
                    <a:pt x="340" y="830"/>
                  </a:lnTo>
                  <a:lnTo>
                    <a:pt x="313" y="843"/>
                  </a:lnTo>
                  <a:lnTo>
                    <a:pt x="285" y="858"/>
                  </a:lnTo>
                  <a:lnTo>
                    <a:pt x="258" y="875"/>
                  </a:lnTo>
                  <a:lnTo>
                    <a:pt x="230" y="892"/>
                  </a:lnTo>
                  <a:lnTo>
                    <a:pt x="203" y="912"/>
                  </a:lnTo>
                  <a:lnTo>
                    <a:pt x="175" y="934"/>
                  </a:lnTo>
                  <a:lnTo>
                    <a:pt x="147" y="957"/>
                  </a:lnTo>
                  <a:lnTo>
                    <a:pt x="119" y="982"/>
                  </a:lnTo>
                  <a:lnTo>
                    <a:pt x="90" y="1009"/>
                  </a:lnTo>
                  <a:lnTo>
                    <a:pt x="62" y="1039"/>
                  </a:lnTo>
                  <a:lnTo>
                    <a:pt x="55" y="1029"/>
                  </a:lnTo>
                  <a:lnTo>
                    <a:pt x="37" y="1000"/>
                  </a:lnTo>
                  <a:lnTo>
                    <a:pt x="32" y="991"/>
                  </a:lnTo>
                  <a:lnTo>
                    <a:pt x="27" y="979"/>
                  </a:lnTo>
                  <a:lnTo>
                    <a:pt x="23" y="967"/>
                  </a:lnTo>
                  <a:lnTo>
                    <a:pt x="17" y="953"/>
                  </a:lnTo>
                  <a:lnTo>
                    <a:pt x="13" y="938"/>
                  </a:lnTo>
                  <a:lnTo>
                    <a:pt x="9" y="924"/>
                  </a:lnTo>
                  <a:lnTo>
                    <a:pt x="6" y="907"/>
                  </a:lnTo>
                  <a:lnTo>
                    <a:pt x="3" y="889"/>
                  </a:lnTo>
                  <a:lnTo>
                    <a:pt x="1" y="871"/>
                  </a:lnTo>
                  <a:lnTo>
                    <a:pt x="0" y="851"/>
                  </a:lnTo>
                  <a:lnTo>
                    <a:pt x="0" y="830"/>
                  </a:lnTo>
                  <a:lnTo>
                    <a:pt x="1" y="808"/>
                  </a:lnTo>
                  <a:lnTo>
                    <a:pt x="3" y="785"/>
                  </a:lnTo>
                  <a:lnTo>
                    <a:pt x="7" y="762"/>
                  </a:lnTo>
                  <a:lnTo>
                    <a:pt x="12" y="737"/>
                  </a:lnTo>
                  <a:lnTo>
                    <a:pt x="18" y="711"/>
                  </a:lnTo>
                  <a:lnTo>
                    <a:pt x="27" y="685"/>
                  </a:lnTo>
                  <a:lnTo>
                    <a:pt x="37" y="657"/>
                  </a:lnTo>
                  <a:lnTo>
                    <a:pt x="50" y="628"/>
                  </a:lnTo>
                  <a:lnTo>
                    <a:pt x="64" y="599"/>
                  </a:lnTo>
                  <a:lnTo>
                    <a:pt x="81" y="569"/>
                  </a:lnTo>
                  <a:lnTo>
                    <a:pt x="100" y="538"/>
                  </a:lnTo>
                  <a:lnTo>
                    <a:pt x="121" y="506"/>
                  </a:lnTo>
                  <a:lnTo>
                    <a:pt x="145" y="47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6" name="Freeform 272"/>
            <p:cNvSpPr>
              <a:spLocks/>
            </p:cNvSpPr>
            <p:nvPr/>
          </p:nvSpPr>
          <p:spPr bwMode="auto">
            <a:xfrm>
              <a:off x="4170363" y="3271838"/>
              <a:ext cx="288925" cy="288925"/>
            </a:xfrm>
            <a:custGeom>
              <a:avLst/>
              <a:gdLst/>
              <a:ahLst/>
              <a:cxnLst>
                <a:cxn ang="0">
                  <a:pos x="1273" y="703"/>
                </a:cxn>
                <a:cxn ang="0">
                  <a:pos x="1256" y="798"/>
                </a:cxn>
                <a:cxn ang="0">
                  <a:pos x="1227" y="887"/>
                </a:cxn>
                <a:cxn ang="0">
                  <a:pos x="1184" y="969"/>
                </a:cxn>
                <a:cxn ang="0">
                  <a:pos x="1131" y="1045"/>
                </a:cxn>
                <a:cxn ang="0">
                  <a:pos x="1067" y="1110"/>
                </a:cxn>
                <a:cxn ang="0">
                  <a:pos x="995" y="1168"/>
                </a:cxn>
                <a:cxn ang="0">
                  <a:pos x="915" y="1214"/>
                </a:cxn>
                <a:cxn ang="0">
                  <a:pos x="828" y="1248"/>
                </a:cxn>
                <a:cxn ang="0">
                  <a:pos x="735" y="1269"/>
                </a:cxn>
                <a:cxn ang="0">
                  <a:pos x="638" y="1276"/>
                </a:cxn>
                <a:cxn ang="0">
                  <a:pos x="541" y="1269"/>
                </a:cxn>
                <a:cxn ang="0">
                  <a:pos x="449" y="1248"/>
                </a:cxn>
                <a:cxn ang="0">
                  <a:pos x="362" y="1214"/>
                </a:cxn>
                <a:cxn ang="0">
                  <a:pos x="282" y="1168"/>
                </a:cxn>
                <a:cxn ang="0">
                  <a:pos x="209" y="1110"/>
                </a:cxn>
                <a:cxn ang="0">
                  <a:pos x="146" y="1045"/>
                </a:cxn>
                <a:cxn ang="0">
                  <a:pos x="93" y="969"/>
                </a:cxn>
                <a:cxn ang="0">
                  <a:pos x="50" y="887"/>
                </a:cxn>
                <a:cxn ang="0">
                  <a:pos x="20" y="798"/>
                </a:cxn>
                <a:cxn ang="0">
                  <a:pos x="3" y="703"/>
                </a:cxn>
                <a:cxn ang="0">
                  <a:pos x="1" y="605"/>
                </a:cxn>
                <a:cxn ang="0">
                  <a:pos x="14" y="509"/>
                </a:cxn>
                <a:cxn ang="0">
                  <a:pos x="39" y="418"/>
                </a:cxn>
                <a:cxn ang="0">
                  <a:pos x="77" y="334"/>
                </a:cxn>
                <a:cxn ang="0">
                  <a:pos x="127" y="257"/>
                </a:cxn>
                <a:cxn ang="0">
                  <a:pos x="187" y="187"/>
                </a:cxn>
                <a:cxn ang="0">
                  <a:pos x="257" y="126"/>
                </a:cxn>
                <a:cxn ang="0">
                  <a:pos x="334" y="77"/>
                </a:cxn>
                <a:cxn ang="0">
                  <a:pos x="418" y="38"/>
                </a:cxn>
                <a:cxn ang="0">
                  <a:pos x="510" y="12"/>
                </a:cxn>
                <a:cxn ang="0">
                  <a:pos x="605" y="1"/>
                </a:cxn>
                <a:cxn ang="0">
                  <a:pos x="703" y="3"/>
                </a:cxn>
                <a:cxn ang="0">
                  <a:pos x="798" y="20"/>
                </a:cxn>
                <a:cxn ang="0">
                  <a:pos x="887" y="50"/>
                </a:cxn>
                <a:cxn ang="0">
                  <a:pos x="969" y="93"/>
                </a:cxn>
                <a:cxn ang="0">
                  <a:pos x="1044" y="146"/>
                </a:cxn>
                <a:cxn ang="0">
                  <a:pos x="1111" y="209"/>
                </a:cxn>
                <a:cxn ang="0">
                  <a:pos x="1167" y="282"/>
                </a:cxn>
                <a:cxn ang="0">
                  <a:pos x="1213" y="361"/>
                </a:cxn>
                <a:cxn ang="0">
                  <a:pos x="1248" y="449"/>
                </a:cxn>
                <a:cxn ang="0">
                  <a:pos x="1270" y="540"/>
                </a:cxn>
                <a:cxn ang="0">
                  <a:pos x="1277" y="639"/>
                </a:cxn>
              </a:cxnLst>
              <a:rect l="0" t="0" r="r" b="b"/>
              <a:pathLst>
                <a:path w="1277" h="1276">
                  <a:moveTo>
                    <a:pt x="1277" y="639"/>
                  </a:moveTo>
                  <a:lnTo>
                    <a:pt x="1276" y="671"/>
                  </a:lnTo>
                  <a:lnTo>
                    <a:pt x="1273" y="703"/>
                  </a:lnTo>
                  <a:lnTo>
                    <a:pt x="1270" y="736"/>
                  </a:lnTo>
                  <a:lnTo>
                    <a:pt x="1263" y="767"/>
                  </a:lnTo>
                  <a:lnTo>
                    <a:pt x="1256" y="798"/>
                  </a:lnTo>
                  <a:lnTo>
                    <a:pt x="1248" y="829"/>
                  </a:lnTo>
                  <a:lnTo>
                    <a:pt x="1237" y="858"/>
                  </a:lnTo>
                  <a:lnTo>
                    <a:pt x="1227" y="887"/>
                  </a:lnTo>
                  <a:lnTo>
                    <a:pt x="1213" y="915"/>
                  </a:lnTo>
                  <a:lnTo>
                    <a:pt x="1200" y="942"/>
                  </a:lnTo>
                  <a:lnTo>
                    <a:pt x="1184" y="969"/>
                  </a:lnTo>
                  <a:lnTo>
                    <a:pt x="1167" y="996"/>
                  </a:lnTo>
                  <a:lnTo>
                    <a:pt x="1150" y="1021"/>
                  </a:lnTo>
                  <a:lnTo>
                    <a:pt x="1131" y="1045"/>
                  </a:lnTo>
                  <a:lnTo>
                    <a:pt x="1111" y="1068"/>
                  </a:lnTo>
                  <a:lnTo>
                    <a:pt x="1089" y="1090"/>
                  </a:lnTo>
                  <a:lnTo>
                    <a:pt x="1067" y="1110"/>
                  </a:lnTo>
                  <a:lnTo>
                    <a:pt x="1044" y="1131"/>
                  </a:lnTo>
                  <a:lnTo>
                    <a:pt x="1020" y="1150"/>
                  </a:lnTo>
                  <a:lnTo>
                    <a:pt x="995" y="1168"/>
                  </a:lnTo>
                  <a:lnTo>
                    <a:pt x="969" y="1185"/>
                  </a:lnTo>
                  <a:lnTo>
                    <a:pt x="942" y="1200"/>
                  </a:lnTo>
                  <a:lnTo>
                    <a:pt x="915" y="1214"/>
                  </a:lnTo>
                  <a:lnTo>
                    <a:pt x="887" y="1226"/>
                  </a:lnTo>
                  <a:lnTo>
                    <a:pt x="857" y="1238"/>
                  </a:lnTo>
                  <a:lnTo>
                    <a:pt x="828" y="1248"/>
                  </a:lnTo>
                  <a:lnTo>
                    <a:pt x="798" y="1257"/>
                  </a:lnTo>
                  <a:lnTo>
                    <a:pt x="767" y="1264"/>
                  </a:lnTo>
                  <a:lnTo>
                    <a:pt x="735" y="1269"/>
                  </a:lnTo>
                  <a:lnTo>
                    <a:pt x="703" y="1273"/>
                  </a:lnTo>
                  <a:lnTo>
                    <a:pt x="671" y="1276"/>
                  </a:lnTo>
                  <a:lnTo>
                    <a:pt x="638" y="1276"/>
                  </a:lnTo>
                  <a:lnTo>
                    <a:pt x="605" y="1276"/>
                  </a:lnTo>
                  <a:lnTo>
                    <a:pt x="573" y="1273"/>
                  </a:lnTo>
                  <a:lnTo>
                    <a:pt x="541" y="1269"/>
                  </a:lnTo>
                  <a:lnTo>
                    <a:pt x="510" y="1264"/>
                  </a:lnTo>
                  <a:lnTo>
                    <a:pt x="479" y="1257"/>
                  </a:lnTo>
                  <a:lnTo>
                    <a:pt x="449" y="1248"/>
                  </a:lnTo>
                  <a:lnTo>
                    <a:pt x="418" y="1238"/>
                  </a:lnTo>
                  <a:lnTo>
                    <a:pt x="390" y="1226"/>
                  </a:lnTo>
                  <a:lnTo>
                    <a:pt x="362" y="1214"/>
                  </a:lnTo>
                  <a:lnTo>
                    <a:pt x="334" y="1200"/>
                  </a:lnTo>
                  <a:lnTo>
                    <a:pt x="308" y="1185"/>
                  </a:lnTo>
                  <a:lnTo>
                    <a:pt x="282" y="1168"/>
                  </a:lnTo>
                  <a:lnTo>
                    <a:pt x="257" y="1150"/>
                  </a:lnTo>
                  <a:lnTo>
                    <a:pt x="233" y="1131"/>
                  </a:lnTo>
                  <a:lnTo>
                    <a:pt x="209" y="1110"/>
                  </a:lnTo>
                  <a:lnTo>
                    <a:pt x="187" y="1090"/>
                  </a:lnTo>
                  <a:lnTo>
                    <a:pt x="166" y="1068"/>
                  </a:lnTo>
                  <a:lnTo>
                    <a:pt x="146" y="1045"/>
                  </a:lnTo>
                  <a:lnTo>
                    <a:pt x="127" y="1021"/>
                  </a:lnTo>
                  <a:lnTo>
                    <a:pt x="110" y="996"/>
                  </a:lnTo>
                  <a:lnTo>
                    <a:pt x="93" y="969"/>
                  </a:lnTo>
                  <a:lnTo>
                    <a:pt x="77" y="942"/>
                  </a:lnTo>
                  <a:lnTo>
                    <a:pt x="63" y="915"/>
                  </a:lnTo>
                  <a:lnTo>
                    <a:pt x="50" y="887"/>
                  </a:lnTo>
                  <a:lnTo>
                    <a:pt x="39" y="858"/>
                  </a:lnTo>
                  <a:lnTo>
                    <a:pt x="29" y="829"/>
                  </a:lnTo>
                  <a:lnTo>
                    <a:pt x="20" y="798"/>
                  </a:lnTo>
                  <a:lnTo>
                    <a:pt x="14" y="767"/>
                  </a:lnTo>
                  <a:lnTo>
                    <a:pt x="7" y="736"/>
                  </a:lnTo>
                  <a:lnTo>
                    <a:pt x="3" y="703"/>
                  </a:lnTo>
                  <a:lnTo>
                    <a:pt x="1" y="671"/>
                  </a:lnTo>
                  <a:lnTo>
                    <a:pt x="0" y="639"/>
                  </a:lnTo>
                  <a:lnTo>
                    <a:pt x="1" y="605"/>
                  </a:lnTo>
                  <a:lnTo>
                    <a:pt x="3" y="573"/>
                  </a:lnTo>
                  <a:lnTo>
                    <a:pt x="7" y="540"/>
                  </a:lnTo>
                  <a:lnTo>
                    <a:pt x="14" y="509"/>
                  </a:lnTo>
                  <a:lnTo>
                    <a:pt x="20" y="479"/>
                  </a:lnTo>
                  <a:lnTo>
                    <a:pt x="29" y="449"/>
                  </a:lnTo>
                  <a:lnTo>
                    <a:pt x="39" y="418"/>
                  </a:lnTo>
                  <a:lnTo>
                    <a:pt x="50" y="389"/>
                  </a:lnTo>
                  <a:lnTo>
                    <a:pt x="63" y="361"/>
                  </a:lnTo>
                  <a:lnTo>
                    <a:pt x="77" y="334"/>
                  </a:lnTo>
                  <a:lnTo>
                    <a:pt x="93" y="307"/>
                  </a:lnTo>
                  <a:lnTo>
                    <a:pt x="110" y="282"/>
                  </a:lnTo>
                  <a:lnTo>
                    <a:pt x="127" y="257"/>
                  </a:lnTo>
                  <a:lnTo>
                    <a:pt x="146" y="233"/>
                  </a:lnTo>
                  <a:lnTo>
                    <a:pt x="166" y="209"/>
                  </a:lnTo>
                  <a:lnTo>
                    <a:pt x="187" y="187"/>
                  </a:lnTo>
                  <a:lnTo>
                    <a:pt x="209" y="166"/>
                  </a:lnTo>
                  <a:lnTo>
                    <a:pt x="233" y="146"/>
                  </a:lnTo>
                  <a:lnTo>
                    <a:pt x="257" y="126"/>
                  </a:lnTo>
                  <a:lnTo>
                    <a:pt x="282" y="108"/>
                  </a:lnTo>
                  <a:lnTo>
                    <a:pt x="308" y="93"/>
                  </a:lnTo>
                  <a:lnTo>
                    <a:pt x="334" y="77"/>
                  </a:lnTo>
                  <a:lnTo>
                    <a:pt x="362" y="62"/>
                  </a:lnTo>
                  <a:lnTo>
                    <a:pt x="390" y="50"/>
                  </a:lnTo>
                  <a:lnTo>
                    <a:pt x="418" y="38"/>
                  </a:lnTo>
                  <a:lnTo>
                    <a:pt x="449" y="28"/>
                  </a:lnTo>
                  <a:lnTo>
                    <a:pt x="479" y="20"/>
                  </a:lnTo>
                  <a:lnTo>
                    <a:pt x="510" y="12"/>
                  </a:lnTo>
                  <a:lnTo>
                    <a:pt x="541" y="7"/>
                  </a:lnTo>
                  <a:lnTo>
                    <a:pt x="573" y="3"/>
                  </a:lnTo>
                  <a:lnTo>
                    <a:pt x="605" y="1"/>
                  </a:lnTo>
                  <a:lnTo>
                    <a:pt x="638" y="0"/>
                  </a:lnTo>
                  <a:lnTo>
                    <a:pt x="671" y="1"/>
                  </a:lnTo>
                  <a:lnTo>
                    <a:pt x="703" y="3"/>
                  </a:lnTo>
                  <a:lnTo>
                    <a:pt x="735" y="7"/>
                  </a:lnTo>
                  <a:lnTo>
                    <a:pt x="767" y="12"/>
                  </a:lnTo>
                  <a:lnTo>
                    <a:pt x="798" y="20"/>
                  </a:lnTo>
                  <a:lnTo>
                    <a:pt x="828" y="28"/>
                  </a:lnTo>
                  <a:lnTo>
                    <a:pt x="857" y="38"/>
                  </a:lnTo>
                  <a:lnTo>
                    <a:pt x="887" y="50"/>
                  </a:lnTo>
                  <a:lnTo>
                    <a:pt x="915" y="62"/>
                  </a:lnTo>
                  <a:lnTo>
                    <a:pt x="942" y="77"/>
                  </a:lnTo>
                  <a:lnTo>
                    <a:pt x="969" y="93"/>
                  </a:lnTo>
                  <a:lnTo>
                    <a:pt x="995" y="108"/>
                  </a:lnTo>
                  <a:lnTo>
                    <a:pt x="1020" y="126"/>
                  </a:lnTo>
                  <a:lnTo>
                    <a:pt x="1044" y="146"/>
                  </a:lnTo>
                  <a:lnTo>
                    <a:pt x="1067" y="166"/>
                  </a:lnTo>
                  <a:lnTo>
                    <a:pt x="1089" y="187"/>
                  </a:lnTo>
                  <a:lnTo>
                    <a:pt x="1111" y="209"/>
                  </a:lnTo>
                  <a:lnTo>
                    <a:pt x="1131" y="233"/>
                  </a:lnTo>
                  <a:lnTo>
                    <a:pt x="1150" y="257"/>
                  </a:lnTo>
                  <a:lnTo>
                    <a:pt x="1167" y="282"/>
                  </a:lnTo>
                  <a:lnTo>
                    <a:pt x="1184" y="307"/>
                  </a:lnTo>
                  <a:lnTo>
                    <a:pt x="1200" y="334"/>
                  </a:lnTo>
                  <a:lnTo>
                    <a:pt x="1213" y="361"/>
                  </a:lnTo>
                  <a:lnTo>
                    <a:pt x="1227" y="389"/>
                  </a:lnTo>
                  <a:lnTo>
                    <a:pt x="1237" y="418"/>
                  </a:lnTo>
                  <a:lnTo>
                    <a:pt x="1248" y="449"/>
                  </a:lnTo>
                  <a:lnTo>
                    <a:pt x="1256" y="479"/>
                  </a:lnTo>
                  <a:lnTo>
                    <a:pt x="1263" y="509"/>
                  </a:lnTo>
                  <a:lnTo>
                    <a:pt x="1270" y="540"/>
                  </a:lnTo>
                  <a:lnTo>
                    <a:pt x="1273" y="573"/>
                  </a:lnTo>
                  <a:lnTo>
                    <a:pt x="1276" y="605"/>
                  </a:lnTo>
                  <a:lnTo>
                    <a:pt x="1277" y="6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7" name="Freeform 273"/>
            <p:cNvSpPr>
              <a:spLocks noEditPoints="1"/>
            </p:cNvSpPr>
            <p:nvPr/>
          </p:nvSpPr>
          <p:spPr bwMode="auto">
            <a:xfrm>
              <a:off x="4165600" y="3267076"/>
              <a:ext cx="298450" cy="298450"/>
            </a:xfrm>
            <a:custGeom>
              <a:avLst/>
              <a:gdLst/>
              <a:ahLst/>
              <a:cxnLst>
                <a:cxn ang="0">
                  <a:pos x="14" y="788"/>
                </a:cxn>
                <a:cxn ang="0">
                  <a:pos x="65" y="941"/>
                </a:cxn>
                <a:cxn ang="0">
                  <a:pos x="150" y="1073"/>
                </a:cxn>
                <a:cxn ang="0">
                  <a:pos x="264" y="1182"/>
                </a:cxn>
                <a:cxn ang="0">
                  <a:pos x="401" y="1261"/>
                </a:cxn>
                <a:cxn ang="0">
                  <a:pos x="556" y="1305"/>
                </a:cxn>
                <a:cxn ang="0">
                  <a:pos x="723" y="1309"/>
                </a:cxn>
                <a:cxn ang="0">
                  <a:pos x="882" y="1272"/>
                </a:cxn>
                <a:cxn ang="0">
                  <a:pos x="1023" y="1200"/>
                </a:cxn>
                <a:cxn ang="0">
                  <a:pos x="1141" y="1097"/>
                </a:cxn>
                <a:cxn ang="0">
                  <a:pos x="1233" y="969"/>
                </a:cxn>
                <a:cxn ang="0">
                  <a:pos x="1292" y="820"/>
                </a:cxn>
                <a:cxn ang="0">
                  <a:pos x="1313" y="657"/>
                </a:cxn>
                <a:cxn ang="0">
                  <a:pos x="1292" y="493"/>
                </a:cxn>
                <a:cxn ang="0">
                  <a:pos x="1233" y="343"/>
                </a:cxn>
                <a:cxn ang="0">
                  <a:pos x="1141" y="215"/>
                </a:cxn>
                <a:cxn ang="0">
                  <a:pos x="1023" y="112"/>
                </a:cxn>
                <a:cxn ang="0">
                  <a:pos x="882" y="40"/>
                </a:cxn>
                <a:cxn ang="0">
                  <a:pos x="723" y="3"/>
                </a:cxn>
                <a:cxn ang="0">
                  <a:pos x="556" y="7"/>
                </a:cxn>
                <a:cxn ang="0">
                  <a:pos x="401" y="51"/>
                </a:cxn>
                <a:cxn ang="0">
                  <a:pos x="264" y="130"/>
                </a:cxn>
                <a:cxn ang="0">
                  <a:pos x="150" y="239"/>
                </a:cxn>
                <a:cxn ang="0">
                  <a:pos x="65" y="372"/>
                </a:cxn>
                <a:cxn ang="0">
                  <a:pos x="14" y="524"/>
                </a:cxn>
                <a:cxn ang="0">
                  <a:pos x="36" y="657"/>
                </a:cxn>
                <a:cxn ang="0">
                  <a:pos x="56" y="501"/>
                </a:cxn>
                <a:cxn ang="0">
                  <a:pos x="111" y="360"/>
                </a:cxn>
                <a:cxn ang="0">
                  <a:pos x="197" y="239"/>
                </a:cxn>
                <a:cxn ang="0">
                  <a:pos x="310" y="142"/>
                </a:cxn>
                <a:cxn ang="0">
                  <a:pos x="444" y="73"/>
                </a:cxn>
                <a:cxn ang="0">
                  <a:pos x="593" y="39"/>
                </a:cxn>
                <a:cxn ang="0">
                  <a:pos x="750" y="43"/>
                </a:cxn>
                <a:cxn ang="0">
                  <a:pos x="897" y="85"/>
                </a:cxn>
                <a:cxn ang="0">
                  <a:pos x="1027" y="159"/>
                </a:cxn>
                <a:cxn ang="0">
                  <a:pos x="1135" y="262"/>
                </a:cxn>
                <a:cxn ang="0">
                  <a:pos x="1216" y="387"/>
                </a:cxn>
                <a:cxn ang="0">
                  <a:pos x="1264" y="531"/>
                </a:cxn>
                <a:cxn ang="0">
                  <a:pos x="1276" y="688"/>
                </a:cxn>
                <a:cxn ang="0">
                  <a:pos x="1249" y="840"/>
                </a:cxn>
                <a:cxn ang="0">
                  <a:pos x="1186" y="978"/>
                </a:cxn>
                <a:cxn ang="0">
                  <a:pos x="1095" y="1095"/>
                </a:cxn>
                <a:cxn ang="0">
                  <a:pos x="978" y="1187"/>
                </a:cxn>
                <a:cxn ang="0">
                  <a:pos x="840" y="1250"/>
                </a:cxn>
                <a:cxn ang="0">
                  <a:pos x="688" y="1277"/>
                </a:cxn>
                <a:cxn ang="0">
                  <a:pos x="531" y="1264"/>
                </a:cxn>
                <a:cxn ang="0">
                  <a:pos x="387" y="1216"/>
                </a:cxn>
                <a:cxn ang="0">
                  <a:pos x="262" y="1135"/>
                </a:cxn>
                <a:cxn ang="0">
                  <a:pos x="159" y="1027"/>
                </a:cxn>
                <a:cxn ang="0">
                  <a:pos x="85" y="898"/>
                </a:cxn>
                <a:cxn ang="0">
                  <a:pos x="43" y="751"/>
                </a:cxn>
              </a:cxnLst>
              <a:rect l="0" t="0" r="r" b="b"/>
              <a:pathLst>
                <a:path w="1313" h="1312">
                  <a:moveTo>
                    <a:pt x="0" y="657"/>
                  </a:moveTo>
                  <a:lnTo>
                    <a:pt x="1" y="690"/>
                  </a:lnTo>
                  <a:lnTo>
                    <a:pt x="3" y="723"/>
                  </a:lnTo>
                  <a:lnTo>
                    <a:pt x="8" y="756"/>
                  </a:lnTo>
                  <a:lnTo>
                    <a:pt x="14" y="788"/>
                  </a:lnTo>
                  <a:lnTo>
                    <a:pt x="21" y="820"/>
                  </a:lnTo>
                  <a:lnTo>
                    <a:pt x="29" y="851"/>
                  </a:lnTo>
                  <a:lnTo>
                    <a:pt x="40" y="882"/>
                  </a:lnTo>
                  <a:lnTo>
                    <a:pt x="52" y="911"/>
                  </a:lnTo>
                  <a:lnTo>
                    <a:pt x="65" y="941"/>
                  </a:lnTo>
                  <a:lnTo>
                    <a:pt x="80" y="969"/>
                  </a:lnTo>
                  <a:lnTo>
                    <a:pt x="95" y="996"/>
                  </a:lnTo>
                  <a:lnTo>
                    <a:pt x="113" y="1023"/>
                  </a:lnTo>
                  <a:lnTo>
                    <a:pt x="131" y="1049"/>
                  </a:lnTo>
                  <a:lnTo>
                    <a:pt x="150" y="1073"/>
                  </a:lnTo>
                  <a:lnTo>
                    <a:pt x="170" y="1097"/>
                  </a:lnTo>
                  <a:lnTo>
                    <a:pt x="192" y="1120"/>
                  </a:lnTo>
                  <a:lnTo>
                    <a:pt x="215" y="1142"/>
                  </a:lnTo>
                  <a:lnTo>
                    <a:pt x="239" y="1163"/>
                  </a:lnTo>
                  <a:lnTo>
                    <a:pt x="264" y="1182"/>
                  </a:lnTo>
                  <a:lnTo>
                    <a:pt x="289" y="1200"/>
                  </a:lnTo>
                  <a:lnTo>
                    <a:pt x="316" y="1217"/>
                  </a:lnTo>
                  <a:lnTo>
                    <a:pt x="343" y="1233"/>
                  </a:lnTo>
                  <a:lnTo>
                    <a:pt x="372" y="1247"/>
                  </a:lnTo>
                  <a:lnTo>
                    <a:pt x="401" y="1261"/>
                  </a:lnTo>
                  <a:lnTo>
                    <a:pt x="431" y="1272"/>
                  </a:lnTo>
                  <a:lnTo>
                    <a:pt x="461" y="1283"/>
                  </a:lnTo>
                  <a:lnTo>
                    <a:pt x="493" y="1292"/>
                  </a:lnTo>
                  <a:lnTo>
                    <a:pt x="524" y="1300"/>
                  </a:lnTo>
                  <a:lnTo>
                    <a:pt x="556" y="1305"/>
                  </a:lnTo>
                  <a:lnTo>
                    <a:pt x="590" y="1309"/>
                  </a:lnTo>
                  <a:lnTo>
                    <a:pt x="623" y="1312"/>
                  </a:lnTo>
                  <a:lnTo>
                    <a:pt x="656" y="1312"/>
                  </a:lnTo>
                  <a:lnTo>
                    <a:pt x="690" y="1312"/>
                  </a:lnTo>
                  <a:lnTo>
                    <a:pt x="723" y="1309"/>
                  </a:lnTo>
                  <a:lnTo>
                    <a:pt x="756" y="1305"/>
                  </a:lnTo>
                  <a:lnTo>
                    <a:pt x="788" y="1300"/>
                  </a:lnTo>
                  <a:lnTo>
                    <a:pt x="820" y="1292"/>
                  </a:lnTo>
                  <a:lnTo>
                    <a:pt x="851" y="1283"/>
                  </a:lnTo>
                  <a:lnTo>
                    <a:pt x="882" y="1272"/>
                  </a:lnTo>
                  <a:lnTo>
                    <a:pt x="911" y="1261"/>
                  </a:lnTo>
                  <a:lnTo>
                    <a:pt x="940" y="1247"/>
                  </a:lnTo>
                  <a:lnTo>
                    <a:pt x="968" y="1233"/>
                  </a:lnTo>
                  <a:lnTo>
                    <a:pt x="996" y="1217"/>
                  </a:lnTo>
                  <a:lnTo>
                    <a:pt x="1023" y="1200"/>
                  </a:lnTo>
                  <a:lnTo>
                    <a:pt x="1049" y="1182"/>
                  </a:lnTo>
                  <a:lnTo>
                    <a:pt x="1074" y="1163"/>
                  </a:lnTo>
                  <a:lnTo>
                    <a:pt x="1097" y="1142"/>
                  </a:lnTo>
                  <a:lnTo>
                    <a:pt x="1120" y="1120"/>
                  </a:lnTo>
                  <a:lnTo>
                    <a:pt x="1141" y="1097"/>
                  </a:lnTo>
                  <a:lnTo>
                    <a:pt x="1162" y="1073"/>
                  </a:lnTo>
                  <a:lnTo>
                    <a:pt x="1182" y="1049"/>
                  </a:lnTo>
                  <a:lnTo>
                    <a:pt x="1200" y="1023"/>
                  </a:lnTo>
                  <a:lnTo>
                    <a:pt x="1217" y="996"/>
                  </a:lnTo>
                  <a:lnTo>
                    <a:pt x="1233" y="969"/>
                  </a:lnTo>
                  <a:lnTo>
                    <a:pt x="1248" y="941"/>
                  </a:lnTo>
                  <a:lnTo>
                    <a:pt x="1260" y="911"/>
                  </a:lnTo>
                  <a:lnTo>
                    <a:pt x="1272" y="882"/>
                  </a:lnTo>
                  <a:lnTo>
                    <a:pt x="1282" y="851"/>
                  </a:lnTo>
                  <a:lnTo>
                    <a:pt x="1292" y="820"/>
                  </a:lnTo>
                  <a:lnTo>
                    <a:pt x="1299" y="788"/>
                  </a:lnTo>
                  <a:lnTo>
                    <a:pt x="1304" y="756"/>
                  </a:lnTo>
                  <a:lnTo>
                    <a:pt x="1308" y="723"/>
                  </a:lnTo>
                  <a:lnTo>
                    <a:pt x="1312" y="690"/>
                  </a:lnTo>
                  <a:lnTo>
                    <a:pt x="1313" y="657"/>
                  </a:lnTo>
                  <a:lnTo>
                    <a:pt x="1312" y="622"/>
                  </a:lnTo>
                  <a:lnTo>
                    <a:pt x="1308" y="589"/>
                  </a:lnTo>
                  <a:lnTo>
                    <a:pt x="1304" y="556"/>
                  </a:lnTo>
                  <a:lnTo>
                    <a:pt x="1299" y="524"/>
                  </a:lnTo>
                  <a:lnTo>
                    <a:pt x="1292" y="493"/>
                  </a:lnTo>
                  <a:lnTo>
                    <a:pt x="1282" y="461"/>
                  </a:lnTo>
                  <a:lnTo>
                    <a:pt x="1272" y="431"/>
                  </a:lnTo>
                  <a:lnTo>
                    <a:pt x="1260" y="401"/>
                  </a:lnTo>
                  <a:lnTo>
                    <a:pt x="1248" y="372"/>
                  </a:lnTo>
                  <a:lnTo>
                    <a:pt x="1233" y="343"/>
                  </a:lnTo>
                  <a:lnTo>
                    <a:pt x="1217" y="316"/>
                  </a:lnTo>
                  <a:lnTo>
                    <a:pt x="1200" y="289"/>
                  </a:lnTo>
                  <a:lnTo>
                    <a:pt x="1182" y="264"/>
                  </a:lnTo>
                  <a:lnTo>
                    <a:pt x="1162" y="239"/>
                  </a:lnTo>
                  <a:lnTo>
                    <a:pt x="1141" y="215"/>
                  </a:lnTo>
                  <a:lnTo>
                    <a:pt x="1120" y="192"/>
                  </a:lnTo>
                  <a:lnTo>
                    <a:pt x="1097" y="170"/>
                  </a:lnTo>
                  <a:lnTo>
                    <a:pt x="1074" y="150"/>
                  </a:lnTo>
                  <a:lnTo>
                    <a:pt x="1049" y="130"/>
                  </a:lnTo>
                  <a:lnTo>
                    <a:pt x="1023" y="112"/>
                  </a:lnTo>
                  <a:lnTo>
                    <a:pt x="996" y="95"/>
                  </a:lnTo>
                  <a:lnTo>
                    <a:pt x="968" y="79"/>
                  </a:lnTo>
                  <a:lnTo>
                    <a:pt x="940" y="65"/>
                  </a:lnTo>
                  <a:lnTo>
                    <a:pt x="911" y="51"/>
                  </a:lnTo>
                  <a:lnTo>
                    <a:pt x="882" y="40"/>
                  </a:lnTo>
                  <a:lnTo>
                    <a:pt x="851" y="29"/>
                  </a:lnTo>
                  <a:lnTo>
                    <a:pt x="820" y="21"/>
                  </a:lnTo>
                  <a:lnTo>
                    <a:pt x="788" y="14"/>
                  </a:lnTo>
                  <a:lnTo>
                    <a:pt x="756" y="7"/>
                  </a:lnTo>
                  <a:lnTo>
                    <a:pt x="723" y="3"/>
                  </a:lnTo>
                  <a:lnTo>
                    <a:pt x="690" y="1"/>
                  </a:lnTo>
                  <a:lnTo>
                    <a:pt x="656" y="0"/>
                  </a:lnTo>
                  <a:lnTo>
                    <a:pt x="623" y="1"/>
                  </a:lnTo>
                  <a:lnTo>
                    <a:pt x="590" y="3"/>
                  </a:lnTo>
                  <a:lnTo>
                    <a:pt x="556" y="7"/>
                  </a:lnTo>
                  <a:lnTo>
                    <a:pt x="524" y="14"/>
                  </a:lnTo>
                  <a:lnTo>
                    <a:pt x="493" y="21"/>
                  </a:lnTo>
                  <a:lnTo>
                    <a:pt x="461" y="29"/>
                  </a:lnTo>
                  <a:lnTo>
                    <a:pt x="431" y="40"/>
                  </a:lnTo>
                  <a:lnTo>
                    <a:pt x="401" y="51"/>
                  </a:lnTo>
                  <a:lnTo>
                    <a:pt x="372" y="65"/>
                  </a:lnTo>
                  <a:lnTo>
                    <a:pt x="343" y="79"/>
                  </a:lnTo>
                  <a:lnTo>
                    <a:pt x="316" y="95"/>
                  </a:lnTo>
                  <a:lnTo>
                    <a:pt x="289" y="112"/>
                  </a:lnTo>
                  <a:lnTo>
                    <a:pt x="264" y="130"/>
                  </a:lnTo>
                  <a:lnTo>
                    <a:pt x="239" y="150"/>
                  </a:lnTo>
                  <a:lnTo>
                    <a:pt x="215" y="170"/>
                  </a:lnTo>
                  <a:lnTo>
                    <a:pt x="192" y="192"/>
                  </a:lnTo>
                  <a:lnTo>
                    <a:pt x="170" y="215"/>
                  </a:lnTo>
                  <a:lnTo>
                    <a:pt x="150" y="239"/>
                  </a:lnTo>
                  <a:lnTo>
                    <a:pt x="131" y="264"/>
                  </a:lnTo>
                  <a:lnTo>
                    <a:pt x="113" y="289"/>
                  </a:lnTo>
                  <a:lnTo>
                    <a:pt x="95" y="316"/>
                  </a:lnTo>
                  <a:lnTo>
                    <a:pt x="80" y="343"/>
                  </a:lnTo>
                  <a:lnTo>
                    <a:pt x="65" y="372"/>
                  </a:lnTo>
                  <a:lnTo>
                    <a:pt x="52" y="401"/>
                  </a:lnTo>
                  <a:lnTo>
                    <a:pt x="40" y="431"/>
                  </a:lnTo>
                  <a:lnTo>
                    <a:pt x="29" y="461"/>
                  </a:lnTo>
                  <a:lnTo>
                    <a:pt x="21" y="493"/>
                  </a:lnTo>
                  <a:lnTo>
                    <a:pt x="14" y="524"/>
                  </a:lnTo>
                  <a:lnTo>
                    <a:pt x="8" y="556"/>
                  </a:lnTo>
                  <a:lnTo>
                    <a:pt x="3" y="589"/>
                  </a:lnTo>
                  <a:lnTo>
                    <a:pt x="1" y="622"/>
                  </a:lnTo>
                  <a:lnTo>
                    <a:pt x="0" y="657"/>
                  </a:lnTo>
                  <a:close/>
                  <a:moveTo>
                    <a:pt x="36" y="657"/>
                  </a:moveTo>
                  <a:lnTo>
                    <a:pt x="37" y="624"/>
                  </a:lnTo>
                  <a:lnTo>
                    <a:pt x="39" y="593"/>
                  </a:lnTo>
                  <a:lnTo>
                    <a:pt x="43" y="562"/>
                  </a:lnTo>
                  <a:lnTo>
                    <a:pt x="48" y="531"/>
                  </a:lnTo>
                  <a:lnTo>
                    <a:pt x="56" y="501"/>
                  </a:lnTo>
                  <a:lnTo>
                    <a:pt x="64" y="472"/>
                  </a:lnTo>
                  <a:lnTo>
                    <a:pt x="73" y="443"/>
                  </a:lnTo>
                  <a:lnTo>
                    <a:pt x="85" y="414"/>
                  </a:lnTo>
                  <a:lnTo>
                    <a:pt x="97" y="387"/>
                  </a:lnTo>
                  <a:lnTo>
                    <a:pt x="111" y="360"/>
                  </a:lnTo>
                  <a:lnTo>
                    <a:pt x="125" y="335"/>
                  </a:lnTo>
                  <a:lnTo>
                    <a:pt x="142" y="309"/>
                  </a:lnTo>
                  <a:lnTo>
                    <a:pt x="159" y="285"/>
                  </a:lnTo>
                  <a:lnTo>
                    <a:pt x="178" y="262"/>
                  </a:lnTo>
                  <a:lnTo>
                    <a:pt x="197" y="239"/>
                  </a:lnTo>
                  <a:lnTo>
                    <a:pt x="218" y="217"/>
                  </a:lnTo>
                  <a:lnTo>
                    <a:pt x="239" y="197"/>
                  </a:lnTo>
                  <a:lnTo>
                    <a:pt x="262" y="177"/>
                  </a:lnTo>
                  <a:lnTo>
                    <a:pt x="285" y="159"/>
                  </a:lnTo>
                  <a:lnTo>
                    <a:pt x="310" y="142"/>
                  </a:lnTo>
                  <a:lnTo>
                    <a:pt x="335" y="125"/>
                  </a:lnTo>
                  <a:lnTo>
                    <a:pt x="361" y="111"/>
                  </a:lnTo>
                  <a:lnTo>
                    <a:pt x="387" y="97"/>
                  </a:lnTo>
                  <a:lnTo>
                    <a:pt x="415" y="85"/>
                  </a:lnTo>
                  <a:lnTo>
                    <a:pt x="444" y="73"/>
                  </a:lnTo>
                  <a:lnTo>
                    <a:pt x="472" y="64"/>
                  </a:lnTo>
                  <a:lnTo>
                    <a:pt x="501" y="55"/>
                  </a:lnTo>
                  <a:lnTo>
                    <a:pt x="531" y="48"/>
                  </a:lnTo>
                  <a:lnTo>
                    <a:pt x="561" y="43"/>
                  </a:lnTo>
                  <a:lnTo>
                    <a:pt x="593" y="39"/>
                  </a:lnTo>
                  <a:lnTo>
                    <a:pt x="624" y="37"/>
                  </a:lnTo>
                  <a:lnTo>
                    <a:pt x="656" y="35"/>
                  </a:lnTo>
                  <a:lnTo>
                    <a:pt x="688" y="37"/>
                  </a:lnTo>
                  <a:lnTo>
                    <a:pt x="720" y="39"/>
                  </a:lnTo>
                  <a:lnTo>
                    <a:pt x="750" y="43"/>
                  </a:lnTo>
                  <a:lnTo>
                    <a:pt x="782" y="48"/>
                  </a:lnTo>
                  <a:lnTo>
                    <a:pt x="811" y="55"/>
                  </a:lnTo>
                  <a:lnTo>
                    <a:pt x="840" y="64"/>
                  </a:lnTo>
                  <a:lnTo>
                    <a:pt x="869" y="73"/>
                  </a:lnTo>
                  <a:lnTo>
                    <a:pt x="897" y="85"/>
                  </a:lnTo>
                  <a:lnTo>
                    <a:pt x="924" y="97"/>
                  </a:lnTo>
                  <a:lnTo>
                    <a:pt x="952" y="111"/>
                  </a:lnTo>
                  <a:lnTo>
                    <a:pt x="978" y="125"/>
                  </a:lnTo>
                  <a:lnTo>
                    <a:pt x="1003" y="142"/>
                  </a:lnTo>
                  <a:lnTo>
                    <a:pt x="1027" y="159"/>
                  </a:lnTo>
                  <a:lnTo>
                    <a:pt x="1051" y="177"/>
                  </a:lnTo>
                  <a:lnTo>
                    <a:pt x="1073" y="197"/>
                  </a:lnTo>
                  <a:lnTo>
                    <a:pt x="1095" y="217"/>
                  </a:lnTo>
                  <a:lnTo>
                    <a:pt x="1115" y="239"/>
                  </a:lnTo>
                  <a:lnTo>
                    <a:pt x="1135" y="262"/>
                  </a:lnTo>
                  <a:lnTo>
                    <a:pt x="1153" y="285"/>
                  </a:lnTo>
                  <a:lnTo>
                    <a:pt x="1171" y="309"/>
                  </a:lnTo>
                  <a:lnTo>
                    <a:pt x="1186" y="335"/>
                  </a:lnTo>
                  <a:lnTo>
                    <a:pt x="1202" y="360"/>
                  </a:lnTo>
                  <a:lnTo>
                    <a:pt x="1216" y="387"/>
                  </a:lnTo>
                  <a:lnTo>
                    <a:pt x="1228" y="414"/>
                  </a:lnTo>
                  <a:lnTo>
                    <a:pt x="1238" y="443"/>
                  </a:lnTo>
                  <a:lnTo>
                    <a:pt x="1249" y="472"/>
                  </a:lnTo>
                  <a:lnTo>
                    <a:pt x="1257" y="501"/>
                  </a:lnTo>
                  <a:lnTo>
                    <a:pt x="1264" y="531"/>
                  </a:lnTo>
                  <a:lnTo>
                    <a:pt x="1270" y="562"/>
                  </a:lnTo>
                  <a:lnTo>
                    <a:pt x="1273" y="593"/>
                  </a:lnTo>
                  <a:lnTo>
                    <a:pt x="1276" y="624"/>
                  </a:lnTo>
                  <a:lnTo>
                    <a:pt x="1277" y="657"/>
                  </a:lnTo>
                  <a:lnTo>
                    <a:pt x="1276" y="688"/>
                  </a:lnTo>
                  <a:lnTo>
                    <a:pt x="1273" y="719"/>
                  </a:lnTo>
                  <a:lnTo>
                    <a:pt x="1270" y="751"/>
                  </a:lnTo>
                  <a:lnTo>
                    <a:pt x="1264" y="781"/>
                  </a:lnTo>
                  <a:lnTo>
                    <a:pt x="1257" y="811"/>
                  </a:lnTo>
                  <a:lnTo>
                    <a:pt x="1249" y="840"/>
                  </a:lnTo>
                  <a:lnTo>
                    <a:pt x="1238" y="870"/>
                  </a:lnTo>
                  <a:lnTo>
                    <a:pt x="1228" y="898"/>
                  </a:lnTo>
                  <a:lnTo>
                    <a:pt x="1216" y="925"/>
                  </a:lnTo>
                  <a:lnTo>
                    <a:pt x="1202" y="952"/>
                  </a:lnTo>
                  <a:lnTo>
                    <a:pt x="1186" y="978"/>
                  </a:lnTo>
                  <a:lnTo>
                    <a:pt x="1171" y="1003"/>
                  </a:lnTo>
                  <a:lnTo>
                    <a:pt x="1153" y="1027"/>
                  </a:lnTo>
                  <a:lnTo>
                    <a:pt x="1135" y="1051"/>
                  </a:lnTo>
                  <a:lnTo>
                    <a:pt x="1115" y="1073"/>
                  </a:lnTo>
                  <a:lnTo>
                    <a:pt x="1095" y="1095"/>
                  </a:lnTo>
                  <a:lnTo>
                    <a:pt x="1073" y="1116"/>
                  </a:lnTo>
                  <a:lnTo>
                    <a:pt x="1051" y="1135"/>
                  </a:lnTo>
                  <a:lnTo>
                    <a:pt x="1027" y="1153"/>
                  </a:lnTo>
                  <a:lnTo>
                    <a:pt x="1003" y="1171"/>
                  </a:lnTo>
                  <a:lnTo>
                    <a:pt x="978" y="1187"/>
                  </a:lnTo>
                  <a:lnTo>
                    <a:pt x="952" y="1203"/>
                  </a:lnTo>
                  <a:lnTo>
                    <a:pt x="924" y="1216"/>
                  </a:lnTo>
                  <a:lnTo>
                    <a:pt x="897" y="1229"/>
                  </a:lnTo>
                  <a:lnTo>
                    <a:pt x="869" y="1239"/>
                  </a:lnTo>
                  <a:lnTo>
                    <a:pt x="840" y="1250"/>
                  </a:lnTo>
                  <a:lnTo>
                    <a:pt x="811" y="1258"/>
                  </a:lnTo>
                  <a:lnTo>
                    <a:pt x="782" y="1264"/>
                  </a:lnTo>
                  <a:lnTo>
                    <a:pt x="750" y="1270"/>
                  </a:lnTo>
                  <a:lnTo>
                    <a:pt x="720" y="1274"/>
                  </a:lnTo>
                  <a:lnTo>
                    <a:pt x="688" y="1277"/>
                  </a:lnTo>
                  <a:lnTo>
                    <a:pt x="656" y="1277"/>
                  </a:lnTo>
                  <a:lnTo>
                    <a:pt x="624" y="1277"/>
                  </a:lnTo>
                  <a:lnTo>
                    <a:pt x="593" y="1274"/>
                  </a:lnTo>
                  <a:lnTo>
                    <a:pt x="561" y="1270"/>
                  </a:lnTo>
                  <a:lnTo>
                    <a:pt x="531" y="1264"/>
                  </a:lnTo>
                  <a:lnTo>
                    <a:pt x="501" y="1258"/>
                  </a:lnTo>
                  <a:lnTo>
                    <a:pt x="472" y="1250"/>
                  </a:lnTo>
                  <a:lnTo>
                    <a:pt x="444" y="1239"/>
                  </a:lnTo>
                  <a:lnTo>
                    <a:pt x="415" y="1229"/>
                  </a:lnTo>
                  <a:lnTo>
                    <a:pt x="387" y="1216"/>
                  </a:lnTo>
                  <a:lnTo>
                    <a:pt x="361" y="1203"/>
                  </a:lnTo>
                  <a:lnTo>
                    <a:pt x="335" y="1187"/>
                  </a:lnTo>
                  <a:lnTo>
                    <a:pt x="310" y="1171"/>
                  </a:lnTo>
                  <a:lnTo>
                    <a:pt x="285" y="1153"/>
                  </a:lnTo>
                  <a:lnTo>
                    <a:pt x="262" y="1135"/>
                  </a:lnTo>
                  <a:lnTo>
                    <a:pt x="239" y="1116"/>
                  </a:lnTo>
                  <a:lnTo>
                    <a:pt x="218" y="1095"/>
                  </a:lnTo>
                  <a:lnTo>
                    <a:pt x="197" y="1073"/>
                  </a:lnTo>
                  <a:lnTo>
                    <a:pt x="178" y="1051"/>
                  </a:lnTo>
                  <a:lnTo>
                    <a:pt x="159" y="1027"/>
                  </a:lnTo>
                  <a:lnTo>
                    <a:pt x="142" y="1003"/>
                  </a:lnTo>
                  <a:lnTo>
                    <a:pt x="125" y="978"/>
                  </a:lnTo>
                  <a:lnTo>
                    <a:pt x="111" y="952"/>
                  </a:lnTo>
                  <a:lnTo>
                    <a:pt x="97" y="925"/>
                  </a:lnTo>
                  <a:lnTo>
                    <a:pt x="85" y="898"/>
                  </a:lnTo>
                  <a:lnTo>
                    <a:pt x="73" y="870"/>
                  </a:lnTo>
                  <a:lnTo>
                    <a:pt x="64" y="840"/>
                  </a:lnTo>
                  <a:lnTo>
                    <a:pt x="56" y="811"/>
                  </a:lnTo>
                  <a:lnTo>
                    <a:pt x="48" y="781"/>
                  </a:lnTo>
                  <a:lnTo>
                    <a:pt x="43" y="751"/>
                  </a:lnTo>
                  <a:lnTo>
                    <a:pt x="39" y="719"/>
                  </a:lnTo>
                  <a:lnTo>
                    <a:pt x="37" y="688"/>
                  </a:lnTo>
                  <a:lnTo>
                    <a:pt x="36" y="65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8" name="Freeform 274"/>
            <p:cNvSpPr>
              <a:spLocks/>
            </p:cNvSpPr>
            <p:nvPr/>
          </p:nvSpPr>
          <p:spPr bwMode="auto">
            <a:xfrm>
              <a:off x="4349750" y="3376613"/>
              <a:ext cx="109538" cy="141288"/>
            </a:xfrm>
            <a:custGeom>
              <a:avLst/>
              <a:gdLst/>
              <a:ahLst/>
              <a:cxnLst>
                <a:cxn ang="0">
                  <a:pos x="380" y="524"/>
                </a:cxn>
                <a:cxn ang="0">
                  <a:pos x="399" y="493"/>
                </a:cxn>
                <a:cxn ang="0">
                  <a:pos x="418" y="459"/>
                </a:cxn>
                <a:cxn ang="0">
                  <a:pos x="438" y="417"/>
                </a:cxn>
                <a:cxn ang="0">
                  <a:pos x="457" y="363"/>
                </a:cxn>
                <a:cxn ang="0">
                  <a:pos x="471" y="303"/>
                </a:cxn>
                <a:cxn ang="0">
                  <a:pos x="479" y="253"/>
                </a:cxn>
                <a:cxn ang="0">
                  <a:pos x="481" y="216"/>
                </a:cxn>
                <a:cxn ang="0">
                  <a:pos x="479" y="187"/>
                </a:cxn>
                <a:cxn ang="0">
                  <a:pos x="468" y="139"/>
                </a:cxn>
                <a:cxn ang="0">
                  <a:pos x="456" y="97"/>
                </a:cxn>
                <a:cxn ang="0">
                  <a:pos x="438" y="55"/>
                </a:cxn>
                <a:cxn ang="0">
                  <a:pos x="420" y="28"/>
                </a:cxn>
                <a:cxn ang="0">
                  <a:pos x="408" y="15"/>
                </a:cxn>
                <a:cxn ang="0">
                  <a:pos x="393" y="5"/>
                </a:cxn>
                <a:cxn ang="0">
                  <a:pos x="376" y="0"/>
                </a:cxn>
                <a:cxn ang="0">
                  <a:pos x="359" y="2"/>
                </a:cxn>
                <a:cxn ang="0">
                  <a:pos x="339" y="11"/>
                </a:cxn>
                <a:cxn ang="0">
                  <a:pos x="320" y="15"/>
                </a:cxn>
                <a:cxn ang="0">
                  <a:pos x="279" y="10"/>
                </a:cxn>
                <a:cxn ang="0">
                  <a:pos x="243" y="7"/>
                </a:cxn>
                <a:cxn ang="0">
                  <a:pos x="203" y="11"/>
                </a:cxn>
                <a:cxn ang="0">
                  <a:pos x="175" y="18"/>
                </a:cxn>
                <a:cxn ang="0">
                  <a:pos x="158" y="26"/>
                </a:cxn>
                <a:cxn ang="0">
                  <a:pos x="144" y="38"/>
                </a:cxn>
                <a:cxn ang="0">
                  <a:pos x="131" y="51"/>
                </a:cxn>
                <a:cxn ang="0">
                  <a:pos x="123" y="69"/>
                </a:cxn>
                <a:cxn ang="0">
                  <a:pos x="118" y="91"/>
                </a:cxn>
                <a:cxn ang="0">
                  <a:pos x="111" y="113"/>
                </a:cxn>
                <a:cxn ang="0">
                  <a:pos x="83" y="158"/>
                </a:cxn>
                <a:cxn ang="0">
                  <a:pos x="59" y="202"/>
                </a:cxn>
                <a:cxn ang="0">
                  <a:pos x="35" y="253"/>
                </a:cxn>
                <a:cxn ang="0">
                  <a:pos x="14" y="308"/>
                </a:cxn>
                <a:cxn ang="0">
                  <a:pos x="4" y="349"/>
                </a:cxn>
                <a:cxn ang="0">
                  <a:pos x="1" y="375"/>
                </a:cxn>
                <a:cxn ang="0">
                  <a:pos x="1" y="399"/>
                </a:cxn>
                <a:cxn ang="0">
                  <a:pos x="4" y="422"/>
                </a:cxn>
                <a:cxn ang="0">
                  <a:pos x="9" y="442"/>
                </a:cxn>
                <a:cxn ang="0">
                  <a:pos x="21" y="479"/>
                </a:cxn>
                <a:cxn ang="0">
                  <a:pos x="34" y="513"/>
                </a:cxn>
                <a:cxn ang="0">
                  <a:pos x="54" y="548"/>
                </a:cxn>
                <a:cxn ang="0">
                  <a:pos x="72" y="573"/>
                </a:cxn>
                <a:cxn ang="0">
                  <a:pos x="85" y="587"/>
                </a:cxn>
                <a:cxn ang="0">
                  <a:pos x="101" y="598"/>
                </a:cxn>
                <a:cxn ang="0">
                  <a:pos x="118" y="608"/>
                </a:cxn>
                <a:cxn ang="0">
                  <a:pos x="137" y="613"/>
                </a:cxn>
                <a:cxn ang="0">
                  <a:pos x="156" y="613"/>
                </a:cxn>
                <a:cxn ang="0">
                  <a:pos x="170" y="614"/>
                </a:cxn>
                <a:cxn ang="0">
                  <a:pos x="187" y="621"/>
                </a:cxn>
                <a:cxn ang="0">
                  <a:pos x="205" y="624"/>
                </a:cxn>
                <a:cxn ang="0">
                  <a:pos x="230" y="622"/>
                </a:cxn>
                <a:cxn ang="0">
                  <a:pos x="263" y="613"/>
                </a:cxn>
                <a:cxn ang="0">
                  <a:pos x="302" y="591"/>
                </a:cxn>
                <a:cxn ang="0">
                  <a:pos x="337" y="565"/>
                </a:cxn>
                <a:cxn ang="0">
                  <a:pos x="362" y="543"/>
                </a:cxn>
              </a:cxnLst>
              <a:rect l="0" t="0" r="r" b="b"/>
              <a:pathLst>
                <a:path w="481" h="624">
                  <a:moveTo>
                    <a:pt x="374" y="529"/>
                  </a:moveTo>
                  <a:lnTo>
                    <a:pt x="380" y="524"/>
                  </a:lnTo>
                  <a:lnTo>
                    <a:pt x="391" y="506"/>
                  </a:lnTo>
                  <a:lnTo>
                    <a:pt x="399" y="493"/>
                  </a:lnTo>
                  <a:lnTo>
                    <a:pt x="409" y="477"/>
                  </a:lnTo>
                  <a:lnTo>
                    <a:pt x="418" y="459"/>
                  </a:lnTo>
                  <a:lnTo>
                    <a:pt x="428" y="439"/>
                  </a:lnTo>
                  <a:lnTo>
                    <a:pt x="438" y="417"/>
                  </a:lnTo>
                  <a:lnTo>
                    <a:pt x="447" y="391"/>
                  </a:lnTo>
                  <a:lnTo>
                    <a:pt x="457" y="363"/>
                  </a:lnTo>
                  <a:lnTo>
                    <a:pt x="464" y="334"/>
                  </a:lnTo>
                  <a:lnTo>
                    <a:pt x="471" y="303"/>
                  </a:lnTo>
                  <a:lnTo>
                    <a:pt x="477" y="269"/>
                  </a:lnTo>
                  <a:lnTo>
                    <a:pt x="479" y="253"/>
                  </a:lnTo>
                  <a:lnTo>
                    <a:pt x="480" y="235"/>
                  </a:lnTo>
                  <a:lnTo>
                    <a:pt x="481" y="216"/>
                  </a:lnTo>
                  <a:lnTo>
                    <a:pt x="481" y="197"/>
                  </a:lnTo>
                  <a:lnTo>
                    <a:pt x="479" y="187"/>
                  </a:lnTo>
                  <a:lnTo>
                    <a:pt x="473" y="158"/>
                  </a:lnTo>
                  <a:lnTo>
                    <a:pt x="468" y="139"/>
                  </a:lnTo>
                  <a:lnTo>
                    <a:pt x="463" y="118"/>
                  </a:lnTo>
                  <a:lnTo>
                    <a:pt x="456" y="97"/>
                  </a:lnTo>
                  <a:lnTo>
                    <a:pt x="447" y="75"/>
                  </a:lnTo>
                  <a:lnTo>
                    <a:pt x="438" y="55"/>
                  </a:lnTo>
                  <a:lnTo>
                    <a:pt x="427" y="37"/>
                  </a:lnTo>
                  <a:lnTo>
                    <a:pt x="420" y="28"/>
                  </a:lnTo>
                  <a:lnTo>
                    <a:pt x="414" y="21"/>
                  </a:lnTo>
                  <a:lnTo>
                    <a:pt x="408" y="15"/>
                  </a:lnTo>
                  <a:lnTo>
                    <a:pt x="400" y="10"/>
                  </a:lnTo>
                  <a:lnTo>
                    <a:pt x="393" y="5"/>
                  </a:lnTo>
                  <a:lnTo>
                    <a:pt x="385" y="2"/>
                  </a:lnTo>
                  <a:lnTo>
                    <a:pt x="376" y="0"/>
                  </a:lnTo>
                  <a:lnTo>
                    <a:pt x="368" y="0"/>
                  </a:lnTo>
                  <a:lnTo>
                    <a:pt x="359" y="2"/>
                  </a:lnTo>
                  <a:lnTo>
                    <a:pt x="349" y="5"/>
                  </a:lnTo>
                  <a:lnTo>
                    <a:pt x="339" y="11"/>
                  </a:lnTo>
                  <a:lnTo>
                    <a:pt x="328" y="17"/>
                  </a:lnTo>
                  <a:lnTo>
                    <a:pt x="320" y="15"/>
                  </a:lnTo>
                  <a:lnTo>
                    <a:pt x="296" y="11"/>
                  </a:lnTo>
                  <a:lnTo>
                    <a:pt x="279" y="10"/>
                  </a:lnTo>
                  <a:lnTo>
                    <a:pt x="262" y="7"/>
                  </a:lnTo>
                  <a:lnTo>
                    <a:pt x="243" y="7"/>
                  </a:lnTo>
                  <a:lnTo>
                    <a:pt x="223" y="9"/>
                  </a:lnTo>
                  <a:lnTo>
                    <a:pt x="203" y="11"/>
                  </a:lnTo>
                  <a:lnTo>
                    <a:pt x="185" y="16"/>
                  </a:lnTo>
                  <a:lnTo>
                    <a:pt x="175" y="18"/>
                  </a:lnTo>
                  <a:lnTo>
                    <a:pt x="167" y="22"/>
                  </a:lnTo>
                  <a:lnTo>
                    <a:pt x="158" y="26"/>
                  </a:lnTo>
                  <a:lnTo>
                    <a:pt x="150" y="31"/>
                  </a:lnTo>
                  <a:lnTo>
                    <a:pt x="144" y="38"/>
                  </a:lnTo>
                  <a:lnTo>
                    <a:pt x="137" y="44"/>
                  </a:lnTo>
                  <a:lnTo>
                    <a:pt x="131" y="51"/>
                  </a:lnTo>
                  <a:lnTo>
                    <a:pt x="126" y="60"/>
                  </a:lnTo>
                  <a:lnTo>
                    <a:pt x="123" y="69"/>
                  </a:lnTo>
                  <a:lnTo>
                    <a:pt x="120" y="79"/>
                  </a:lnTo>
                  <a:lnTo>
                    <a:pt x="118" y="91"/>
                  </a:lnTo>
                  <a:lnTo>
                    <a:pt x="118" y="104"/>
                  </a:lnTo>
                  <a:lnTo>
                    <a:pt x="111" y="113"/>
                  </a:lnTo>
                  <a:lnTo>
                    <a:pt x="95" y="139"/>
                  </a:lnTo>
                  <a:lnTo>
                    <a:pt x="83" y="158"/>
                  </a:lnTo>
                  <a:lnTo>
                    <a:pt x="72" y="179"/>
                  </a:lnTo>
                  <a:lnTo>
                    <a:pt x="59" y="202"/>
                  </a:lnTo>
                  <a:lnTo>
                    <a:pt x="47" y="227"/>
                  </a:lnTo>
                  <a:lnTo>
                    <a:pt x="35" y="253"/>
                  </a:lnTo>
                  <a:lnTo>
                    <a:pt x="24" y="280"/>
                  </a:lnTo>
                  <a:lnTo>
                    <a:pt x="14" y="308"/>
                  </a:lnTo>
                  <a:lnTo>
                    <a:pt x="7" y="335"/>
                  </a:lnTo>
                  <a:lnTo>
                    <a:pt x="4" y="349"/>
                  </a:lnTo>
                  <a:lnTo>
                    <a:pt x="2" y="361"/>
                  </a:lnTo>
                  <a:lnTo>
                    <a:pt x="1" y="375"/>
                  </a:lnTo>
                  <a:lnTo>
                    <a:pt x="0" y="387"/>
                  </a:lnTo>
                  <a:lnTo>
                    <a:pt x="1" y="399"/>
                  </a:lnTo>
                  <a:lnTo>
                    <a:pt x="2" y="411"/>
                  </a:lnTo>
                  <a:lnTo>
                    <a:pt x="4" y="422"/>
                  </a:lnTo>
                  <a:lnTo>
                    <a:pt x="7" y="432"/>
                  </a:lnTo>
                  <a:lnTo>
                    <a:pt x="9" y="442"/>
                  </a:lnTo>
                  <a:lnTo>
                    <a:pt x="16" y="464"/>
                  </a:lnTo>
                  <a:lnTo>
                    <a:pt x="21" y="479"/>
                  </a:lnTo>
                  <a:lnTo>
                    <a:pt x="27" y="495"/>
                  </a:lnTo>
                  <a:lnTo>
                    <a:pt x="34" y="513"/>
                  </a:lnTo>
                  <a:lnTo>
                    <a:pt x="44" y="530"/>
                  </a:lnTo>
                  <a:lnTo>
                    <a:pt x="54" y="548"/>
                  </a:lnTo>
                  <a:lnTo>
                    <a:pt x="66" y="565"/>
                  </a:lnTo>
                  <a:lnTo>
                    <a:pt x="72" y="573"/>
                  </a:lnTo>
                  <a:lnTo>
                    <a:pt x="78" y="581"/>
                  </a:lnTo>
                  <a:lnTo>
                    <a:pt x="85" y="587"/>
                  </a:lnTo>
                  <a:lnTo>
                    <a:pt x="93" y="593"/>
                  </a:lnTo>
                  <a:lnTo>
                    <a:pt x="101" y="598"/>
                  </a:lnTo>
                  <a:lnTo>
                    <a:pt x="109" y="604"/>
                  </a:lnTo>
                  <a:lnTo>
                    <a:pt x="118" y="608"/>
                  </a:lnTo>
                  <a:lnTo>
                    <a:pt x="127" y="611"/>
                  </a:lnTo>
                  <a:lnTo>
                    <a:pt x="137" y="613"/>
                  </a:lnTo>
                  <a:lnTo>
                    <a:pt x="146" y="613"/>
                  </a:lnTo>
                  <a:lnTo>
                    <a:pt x="156" y="613"/>
                  </a:lnTo>
                  <a:lnTo>
                    <a:pt x="167" y="612"/>
                  </a:lnTo>
                  <a:lnTo>
                    <a:pt x="170" y="614"/>
                  </a:lnTo>
                  <a:lnTo>
                    <a:pt x="179" y="619"/>
                  </a:lnTo>
                  <a:lnTo>
                    <a:pt x="187" y="621"/>
                  </a:lnTo>
                  <a:lnTo>
                    <a:pt x="195" y="623"/>
                  </a:lnTo>
                  <a:lnTo>
                    <a:pt x="205" y="624"/>
                  </a:lnTo>
                  <a:lnTo>
                    <a:pt x="217" y="624"/>
                  </a:lnTo>
                  <a:lnTo>
                    <a:pt x="230" y="622"/>
                  </a:lnTo>
                  <a:lnTo>
                    <a:pt x="246" y="619"/>
                  </a:lnTo>
                  <a:lnTo>
                    <a:pt x="263" y="613"/>
                  </a:lnTo>
                  <a:lnTo>
                    <a:pt x="282" y="604"/>
                  </a:lnTo>
                  <a:lnTo>
                    <a:pt x="302" y="591"/>
                  </a:lnTo>
                  <a:lnTo>
                    <a:pt x="324" y="574"/>
                  </a:lnTo>
                  <a:lnTo>
                    <a:pt x="337" y="565"/>
                  </a:lnTo>
                  <a:lnTo>
                    <a:pt x="348" y="554"/>
                  </a:lnTo>
                  <a:lnTo>
                    <a:pt x="362" y="543"/>
                  </a:lnTo>
                  <a:lnTo>
                    <a:pt x="374" y="52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9" name="Freeform 275"/>
            <p:cNvSpPr>
              <a:spLocks noEditPoints="1"/>
            </p:cNvSpPr>
            <p:nvPr/>
          </p:nvSpPr>
          <p:spPr bwMode="auto">
            <a:xfrm>
              <a:off x="4346575" y="3373438"/>
              <a:ext cx="117475" cy="149225"/>
            </a:xfrm>
            <a:custGeom>
              <a:avLst/>
              <a:gdLst/>
              <a:ahLst/>
              <a:cxnLst>
                <a:cxn ang="0">
                  <a:pos x="288" y="8"/>
                </a:cxn>
                <a:cxn ang="0">
                  <a:pos x="219" y="10"/>
                </a:cxn>
                <a:cxn ang="0">
                  <a:pos x="167" y="29"/>
                </a:cxn>
                <a:cxn ang="0">
                  <a:pos x="135" y="60"/>
                </a:cxn>
                <a:cxn ang="0">
                  <a:pos x="120" y="101"/>
                </a:cxn>
                <a:cxn ang="0">
                  <a:pos x="76" y="182"/>
                </a:cxn>
                <a:cxn ang="0">
                  <a:pos x="26" y="290"/>
                </a:cxn>
                <a:cxn ang="0">
                  <a:pos x="3" y="372"/>
                </a:cxn>
                <a:cxn ang="0">
                  <a:pos x="1" y="420"/>
                </a:cxn>
                <a:cxn ang="0">
                  <a:pos x="12" y="467"/>
                </a:cxn>
                <a:cxn ang="0">
                  <a:pos x="39" y="541"/>
                </a:cxn>
                <a:cxn ang="0">
                  <a:pos x="78" y="603"/>
                </a:cxn>
                <a:cxn ang="0">
                  <a:pos x="109" y="631"/>
                </a:cxn>
                <a:cxn ang="0">
                  <a:pos x="147" y="646"/>
                </a:cxn>
                <a:cxn ang="0">
                  <a:pos x="185" y="650"/>
                </a:cxn>
                <a:cxn ang="0">
                  <a:pos x="216" y="659"/>
                </a:cxn>
                <a:cxn ang="0">
                  <a:pos x="267" y="654"/>
                </a:cxn>
                <a:cxn ang="0">
                  <a:pos x="338" y="616"/>
                </a:cxn>
                <a:cxn ang="0">
                  <a:pos x="407" y="558"/>
                </a:cxn>
                <a:cxn ang="0">
                  <a:pos x="443" y="500"/>
                </a:cxn>
                <a:cxn ang="0">
                  <a:pos x="483" y="412"/>
                </a:cxn>
                <a:cxn ang="0">
                  <a:pos x="512" y="288"/>
                </a:cxn>
                <a:cxn ang="0">
                  <a:pos x="517" y="214"/>
                </a:cxn>
                <a:cxn ang="0">
                  <a:pos x="493" y="113"/>
                </a:cxn>
                <a:cxn ang="0">
                  <a:pos x="461" y="47"/>
                </a:cxn>
                <a:cxn ang="0">
                  <a:pos x="429" y="12"/>
                </a:cxn>
                <a:cxn ang="0">
                  <a:pos x="402" y="0"/>
                </a:cxn>
                <a:cxn ang="0">
                  <a:pos x="366" y="5"/>
                </a:cxn>
                <a:cxn ang="0">
                  <a:pos x="366" y="42"/>
                </a:cxn>
                <a:cxn ang="0">
                  <a:pos x="397" y="36"/>
                </a:cxn>
                <a:cxn ang="0">
                  <a:pos x="424" y="56"/>
                </a:cxn>
                <a:cxn ang="0">
                  <a:pos x="449" y="99"/>
                </a:cxn>
                <a:cxn ang="0">
                  <a:pos x="477" y="193"/>
                </a:cxn>
                <a:cxn ang="0">
                  <a:pos x="473" y="315"/>
                </a:cxn>
                <a:cxn ang="0">
                  <a:pos x="441" y="422"/>
                </a:cxn>
                <a:cxn ang="0">
                  <a:pos x="405" y="496"/>
                </a:cxn>
                <a:cxn ang="0">
                  <a:pos x="357" y="557"/>
                </a:cxn>
                <a:cxn ang="0">
                  <a:pos x="281" y="609"/>
                </a:cxn>
                <a:cxn ang="0">
                  <a:pos x="231" y="624"/>
                </a:cxn>
                <a:cxn ang="0">
                  <a:pos x="199" y="617"/>
                </a:cxn>
                <a:cxn ang="0">
                  <a:pos x="172" y="612"/>
                </a:cxn>
                <a:cxn ang="0">
                  <a:pos x="140" y="607"/>
                </a:cxn>
                <a:cxn ang="0">
                  <a:pos x="112" y="588"/>
                </a:cxn>
                <a:cxn ang="0">
                  <a:pos x="85" y="553"/>
                </a:cxn>
                <a:cxn ang="0">
                  <a:pos x="55" y="489"/>
                </a:cxn>
                <a:cxn ang="0">
                  <a:pos x="40" y="438"/>
                </a:cxn>
                <a:cxn ang="0">
                  <a:pos x="37" y="400"/>
                </a:cxn>
                <a:cxn ang="0">
                  <a:pos x="45" y="347"/>
                </a:cxn>
                <a:cxn ang="0">
                  <a:pos x="79" y="255"/>
                </a:cxn>
                <a:cxn ang="0">
                  <a:pos x="133" y="157"/>
                </a:cxn>
                <a:cxn ang="0">
                  <a:pos x="153" y="111"/>
                </a:cxn>
                <a:cxn ang="0">
                  <a:pos x="163" y="81"/>
                </a:cxn>
                <a:cxn ang="0">
                  <a:pos x="186" y="59"/>
                </a:cxn>
                <a:cxn ang="0">
                  <a:pos x="228" y="45"/>
                </a:cxn>
                <a:cxn ang="0">
                  <a:pos x="287" y="43"/>
                </a:cxn>
                <a:cxn ang="0">
                  <a:pos x="351" y="54"/>
                </a:cxn>
              </a:cxnLst>
              <a:rect l="0" t="0" r="r" b="b"/>
              <a:pathLst>
                <a:path w="517" h="659">
                  <a:moveTo>
                    <a:pt x="344" y="15"/>
                  </a:moveTo>
                  <a:lnTo>
                    <a:pt x="331" y="13"/>
                  </a:lnTo>
                  <a:lnTo>
                    <a:pt x="312" y="10"/>
                  </a:lnTo>
                  <a:lnTo>
                    <a:pt x="288" y="8"/>
                  </a:lnTo>
                  <a:lnTo>
                    <a:pt x="262" y="7"/>
                  </a:lnTo>
                  <a:lnTo>
                    <a:pt x="247" y="7"/>
                  </a:lnTo>
                  <a:lnTo>
                    <a:pt x="234" y="8"/>
                  </a:lnTo>
                  <a:lnTo>
                    <a:pt x="219" y="10"/>
                  </a:lnTo>
                  <a:lnTo>
                    <a:pt x="206" y="13"/>
                  </a:lnTo>
                  <a:lnTo>
                    <a:pt x="192" y="17"/>
                  </a:lnTo>
                  <a:lnTo>
                    <a:pt x="179" y="22"/>
                  </a:lnTo>
                  <a:lnTo>
                    <a:pt x="167" y="29"/>
                  </a:lnTo>
                  <a:lnTo>
                    <a:pt x="156" y="36"/>
                  </a:lnTo>
                  <a:lnTo>
                    <a:pt x="147" y="43"/>
                  </a:lnTo>
                  <a:lnTo>
                    <a:pt x="140" y="52"/>
                  </a:lnTo>
                  <a:lnTo>
                    <a:pt x="135" y="60"/>
                  </a:lnTo>
                  <a:lnTo>
                    <a:pt x="129" y="69"/>
                  </a:lnTo>
                  <a:lnTo>
                    <a:pt x="125" y="79"/>
                  </a:lnTo>
                  <a:lnTo>
                    <a:pt x="122" y="89"/>
                  </a:lnTo>
                  <a:lnTo>
                    <a:pt x="120" y="101"/>
                  </a:lnTo>
                  <a:lnTo>
                    <a:pt x="119" y="112"/>
                  </a:lnTo>
                  <a:lnTo>
                    <a:pt x="111" y="125"/>
                  </a:lnTo>
                  <a:lnTo>
                    <a:pt x="96" y="149"/>
                  </a:lnTo>
                  <a:lnTo>
                    <a:pt x="76" y="182"/>
                  </a:lnTo>
                  <a:lnTo>
                    <a:pt x="55" y="222"/>
                  </a:lnTo>
                  <a:lnTo>
                    <a:pt x="45" y="244"/>
                  </a:lnTo>
                  <a:lnTo>
                    <a:pt x="35" y="267"/>
                  </a:lnTo>
                  <a:lnTo>
                    <a:pt x="26" y="290"/>
                  </a:lnTo>
                  <a:lnTo>
                    <a:pt x="18" y="314"/>
                  </a:lnTo>
                  <a:lnTo>
                    <a:pt x="11" y="338"/>
                  </a:lnTo>
                  <a:lnTo>
                    <a:pt x="5" y="361"/>
                  </a:lnTo>
                  <a:lnTo>
                    <a:pt x="3" y="372"/>
                  </a:lnTo>
                  <a:lnTo>
                    <a:pt x="2" y="384"/>
                  </a:lnTo>
                  <a:lnTo>
                    <a:pt x="1" y="395"/>
                  </a:lnTo>
                  <a:lnTo>
                    <a:pt x="0" y="407"/>
                  </a:lnTo>
                  <a:lnTo>
                    <a:pt x="1" y="420"/>
                  </a:lnTo>
                  <a:lnTo>
                    <a:pt x="2" y="433"/>
                  </a:lnTo>
                  <a:lnTo>
                    <a:pt x="5" y="444"/>
                  </a:lnTo>
                  <a:lnTo>
                    <a:pt x="8" y="456"/>
                  </a:lnTo>
                  <a:lnTo>
                    <a:pt x="12" y="467"/>
                  </a:lnTo>
                  <a:lnTo>
                    <a:pt x="19" y="491"/>
                  </a:lnTo>
                  <a:lnTo>
                    <a:pt x="24" y="507"/>
                  </a:lnTo>
                  <a:lnTo>
                    <a:pt x="30" y="523"/>
                  </a:lnTo>
                  <a:lnTo>
                    <a:pt x="39" y="541"/>
                  </a:lnTo>
                  <a:lnTo>
                    <a:pt x="48" y="560"/>
                  </a:lnTo>
                  <a:lnTo>
                    <a:pt x="59" y="578"/>
                  </a:lnTo>
                  <a:lnTo>
                    <a:pt x="71" y="595"/>
                  </a:lnTo>
                  <a:lnTo>
                    <a:pt x="78" y="603"/>
                  </a:lnTo>
                  <a:lnTo>
                    <a:pt x="85" y="611"/>
                  </a:lnTo>
                  <a:lnTo>
                    <a:pt x="93" y="618"/>
                  </a:lnTo>
                  <a:lnTo>
                    <a:pt x="100" y="625"/>
                  </a:lnTo>
                  <a:lnTo>
                    <a:pt x="109" y="631"/>
                  </a:lnTo>
                  <a:lnTo>
                    <a:pt x="118" y="636"/>
                  </a:lnTo>
                  <a:lnTo>
                    <a:pt x="127" y="640"/>
                  </a:lnTo>
                  <a:lnTo>
                    <a:pt x="137" y="643"/>
                  </a:lnTo>
                  <a:lnTo>
                    <a:pt x="147" y="646"/>
                  </a:lnTo>
                  <a:lnTo>
                    <a:pt x="158" y="648"/>
                  </a:lnTo>
                  <a:lnTo>
                    <a:pt x="169" y="648"/>
                  </a:lnTo>
                  <a:lnTo>
                    <a:pt x="181" y="647"/>
                  </a:lnTo>
                  <a:lnTo>
                    <a:pt x="185" y="650"/>
                  </a:lnTo>
                  <a:lnTo>
                    <a:pt x="191" y="653"/>
                  </a:lnTo>
                  <a:lnTo>
                    <a:pt x="198" y="655"/>
                  </a:lnTo>
                  <a:lnTo>
                    <a:pt x="207" y="657"/>
                  </a:lnTo>
                  <a:lnTo>
                    <a:pt x="216" y="659"/>
                  </a:lnTo>
                  <a:lnTo>
                    <a:pt x="228" y="659"/>
                  </a:lnTo>
                  <a:lnTo>
                    <a:pt x="239" y="659"/>
                  </a:lnTo>
                  <a:lnTo>
                    <a:pt x="253" y="657"/>
                  </a:lnTo>
                  <a:lnTo>
                    <a:pt x="267" y="654"/>
                  </a:lnTo>
                  <a:lnTo>
                    <a:pt x="283" y="648"/>
                  </a:lnTo>
                  <a:lnTo>
                    <a:pt x="301" y="640"/>
                  </a:lnTo>
                  <a:lnTo>
                    <a:pt x="318" y="630"/>
                  </a:lnTo>
                  <a:lnTo>
                    <a:pt x="338" y="616"/>
                  </a:lnTo>
                  <a:lnTo>
                    <a:pt x="359" y="601"/>
                  </a:lnTo>
                  <a:lnTo>
                    <a:pt x="382" y="582"/>
                  </a:lnTo>
                  <a:lnTo>
                    <a:pt x="405" y="559"/>
                  </a:lnTo>
                  <a:lnTo>
                    <a:pt x="407" y="558"/>
                  </a:lnTo>
                  <a:lnTo>
                    <a:pt x="412" y="550"/>
                  </a:lnTo>
                  <a:lnTo>
                    <a:pt x="426" y="531"/>
                  </a:lnTo>
                  <a:lnTo>
                    <a:pt x="434" y="517"/>
                  </a:lnTo>
                  <a:lnTo>
                    <a:pt x="443" y="500"/>
                  </a:lnTo>
                  <a:lnTo>
                    <a:pt x="453" y="482"/>
                  </a:lnTo>
                  <a:lnTo>
                    <a:pt x="463" y="461"/>
                  </a:lnTo>
                  <a:lnTo>
                    <a:pt x="474" y="438"/>
                  </a:lnTo>
                  <a:lnTo>
                    <a:pt x="483" y="412"/>
                  </a:lnTo>
                  <a:lnTo>
                    <a:pt x="493" y="384"/>
                  </a:lnTo>
                  <a:lnTo>
                    <a:pt x="500" y="354"/>
                  </a:lnTo>
                  <a:lnTo>
                    <a:pt x="507" y="322"/>
                  </a:lnTo>
                  <a:lnTo>
                    <a:pt x="512" y="288"/>
                  </a:lnTo>
                  <a:lnTo>
                    <a:pt x="514" y="271"/>
                  </a:lnTo>
                  <a:lnTo>
                    <a:pt x="515" y="252"/>
                  </a:lnTo>
                  <a:lnTo>
                    <a:pt x="517" y="233"/>
                  </a:lnTo>
                  <a:lnTo>
                    <a:pt x="517" y="214"/>
                  </a:lnTo>
                  <a:lnTo>
                    <a:pt x="514" y="201"/>
                  </a:lnTo>
                  <a:lnTo>
                    <a:pt x="510" y="178"/>
                  </a:lnTo>
                  <a:lnTo>
                    <a:pt x="503" y="148"/>
                  </a:lnTo>
                  <a:lnTo>
                    <a:pt x="493" y="113"/>
                  </a:lnTo>
                  <a:lnTo>
                    <a:pt x="486" y="96"/>
                  </a:lnTo>
                  <a:lnTo>
                    <a:pt x="479" y="79"/>
                  </a:lnTo>
                  <a:lnTo>
                    <a:pt x="471" y="63"/>
                  </a:lnTo>
                  <a:lnTo>
                    <a:pt x="461" y="47"/>
                  </a:lnTo>
                  <a:lnTo>
                    <a:pt x="452" y="34"/>
                  </a:lnTo>
                  <a:lnTo>
                    <a:pt x="440" y="21"/>
                  </a:lnTo>
                  <a:lnTo>
                    <a:pt x="434" y="16"/>
                  </a:lnTo>
                  <a:lnTo>
                    <a:pt x="429" y="12"/>
                  </a:lnTo>
                  <a:lnTo>
                    <a:pt x="422" y="8"/>
                  </a:lnTo>
                  <a:lnTo>
                    <a:pt x="415" y="5"/>
                  </a:lnTo>
                  <a:lnTo>
                    <a:pt x="409" y="3"/>
                  </a:lnTo>
                  <a:lnTo>
                    <a:pt x="402" y="0"/>
                  </a:lnTo>
                  <a:lnTo>
                    <a:pt x="393" y="0"/>
                  </a:lnTo>
                  <a:lnTo>
                    <a:pt x="385" y="0"/>
                  </a:lnTo>
                  <a:lnTo>
                    <a:pt x="376" y="2"/>
                  </a:lnTo>
                  <a:lnTo>
                    <a:pt x="366" y="5"/>
                  </a:lnTo>
                  <a:lnTo>
                    <a:pt x="355" y="9"/>
                  </a:lnTo>
                  <a:lnTo>
                    <a:pt x="344" y="15"/>
                  </a:lnTo>
                  <a:close/>
                  <a:moveTo>
                    <a:pt x="358" y="48"/>
                  </a:moveTo>
                  <a:lnTo>
                    <a:pt x="366" y="42"/>
                  </a:lnTo>
                  <a:lnTo>
                    <a:pt x="375" y="38"/>
                  </a:lnTo>
                  <a:lnTo>
                    <a:pt x="381" y="36"/>
                  </a:lnTo>
                  <a:lnTo>
                    <a:pt x="387" y="35"/>
                  </a:lnTo>
                  <a:lnTo>
                    <a:pt x="397" y="36"/>
                  </a:lnTo>
                  <a:lnTo>
                    <a:pt x="402" y="38"/>
                  </a:lnTo>
                  <a:lnTo>
                    <a:pt x="409" y="42"/>
                  </a:lnTo>
                  <a:lnTo>
                    <a:pt x="416" y="47"/>
                  </a:lnTo>
                  <a:lnTo>
                    <a:pt x="424" y="56"/>
                  </a:lnTo>
                  <a:lnTo>
                    <a:pt x="430" y="64"/>
                  </a:lnTo>
                  <a:lnTo>
                    <a:pt x="436" y="75"/>
                  </a:lnTo>
                  <a:lnTo>
                    <a:pt x="442" y="86"/>
                  </a:lnTo>
                  <a:lnTo>
                    <a:pt x="449" y="99"/>
                  </a:lnTo>
                  <a:lnTo>
                    <a:pt x="454" y="111"/>
                  </a:lnTo>
                  <a:lnTo>
                    <a:pt x="463" y="138"/>
                  </a:lnTo>
                  <a:lnTo>
                    <a:pt x="471" y="166"/>
                  </a:lnTo>
                  <a:lnTo>
                    <a:pt x="477" y="193"/>
                  </a:lnTo>
                  <a:lnTo>
                    <a:pt x="481" y="218"/>
                  </a:lnTo>
                  <a:lnTo>
                    <a:pt x="480" y="251"/>
                  </a:lnTo>
                  <a:lnTo>
                    <a:pt x="477" y="284"/>
                  </a:lnTo>
                  <a:lnTo>
                    <a:pt x="473" y="315"/>
                  </a:lnTo>
                  <a:lnTo>
                    <a:pt x="466" y="345"/>
                  </a:lnTo>
                  <a:lnTo>
                    <a:pt x="458" y="372"/>
                  </a:lnTo>
                  <a:lnTo>
                    <a:pt x="450" y="398"/>
                  </a:lnTo>
                  <a:lnTo>
                    <a:pt x="441" y="422"/>
                  </a:lnTo>
                  <a:lnTo>
                    <a:pt x="432" y="444"/>
                  </a:lnTo>
                  <a:lnTo>
                    <a:pt x="423" y="464"/>
                  </a:lnTo>
                  <a:lnTo>
                    <a:pt x="413" y="481"/>
                  </a:lnTo>
                  <a:lnTo>
                    <a:pt x="405" y="496"/>
                  </a:lnTo>
                  <a:lnTo>
                    <a:pt x="398" y="509"/>
                  </a:lnTo>
                  <a:lnTo>
                    <a:pt x="385" y="528"/>
                  </a:lnTo>
                  <a:lnTo>
                    <a:pt x="380" y="535"/>
                  </a:lnTo>
                  <a:lnTo>
                    <a:pt x="357" y="557"/>
                  </a:lnTo>
                  <a:lnTo>
                    <a:pt x="335" y="575"/>
                  </a:lnTo>
                  <a:lnTo>
                    <a:pt x="315" y="589"/>
                  </a:lnTo>
                  <a:lnTo>
                    <a:pt x="297" y="601"/>
                  </a:lnTo>
                  <a:lnTo>
                    <a:pt x="281" y="609"/>
                  </a:lnTo>
                  <a:lnTo>
                    <a:pt x="266" y="616"/>
                  </a:lnTo>
                  <a:lnTo>
                    <a:pt x="253" y="621"/>
                  </a:lnTo>
                  <a:lnTo>
                    <a:pt x="241" y="623"/>
                  </a:lnTo>
                  <a:lnTo>
                    <a:pt x="231" y="624"/>
                  </a:lnTo>
                  <a:lnTo>
                    <a:pt x="221" y="624"/>
                  </a:lnTo>
                  <a:lnTo>
                    <a:pt x="214" y="623"/>
                  </a:lnTo>
                  <a:lnTo>
                    <a:pt x="208" y="621"/>
                  </a:lnTo>
                  <a:lnTo>
                    <a:pt x="199" y="617"/>
                  </a:lnTo>
                  <a:lnTo>
                    <a:pt x="197" y="615"/>
                  </a:lnTo>
                  <a:lnTo>
                    <a:pt x="190" y="610"/>
                  </a:lnTo>
                  <a:lnTo>
                    <a:pt x="182" y="611"/>
                  </a:lnTo>
                  <a:lnTo>
                    <a:pt x="172" y="612"/>
                  </a:lnTo>
                  <a:lnTo>
                    <a:pt x="164" y="612"/>
                  </a:lnTo>
                  <a:lnTo>
                    <a:pt x="156" y="611"/>
                  </a:lnTo>
                  <a:lnTo>
                    <a:pt x="147" y="610"/>
                  </a:lnTo>
                  <a:lnTo>
                    <a:pt x="140" y="607"/>
                  </a:lnTo>
                  <a:lnTo>
                    <a:pt x="133" y="603"/>
                  </a:lnTo>
                  <a:lnTo>
                    <a:pt x="125" y="599"/>
                  </a:lnTo>
                  <a:lnTo>
                    <a:pt x="119" y="593"/>
                  </a:lnTo>
                  <a:lnTo>
                    <a:pt x="112" y="588"/>
                  </a:lnTo>
                  <a:lnTo>
                    <a:pt x="107" y="582"/>
                  </a:lnTo>
                  <a:lnTo>
                    <a:pt x="100" y="575"/>
                  </a:lnTo>
                  <a:lnTo>
                    <a:pt x="95" y="567"/>
                  </a:lnTo>
                  <a:lnTo>
                    <a:pt x="85" y="553"/>
                  </a:lnTo>
                  <a:lnTo>
                    <a:pt x="75" y="536"/>
                  </a:lnTo>
                  <a:lnTo>
                    <a:pt x="68" y="520"/>
                  </a:lnTo>
                  <a:lnTo>
                    <a:pt x="61" y="505"/>
                  </a:lnTo>
                  <a:lnTo>
                    <a:pt x="55" y="489"/>
                  </a:lnTo>
                  <a:lnTo>
                    <a:pt x="51" y="475"/>
                  </a:lnTo>
                  <a:lnTo>
                    <a:pt x="45" y="455"/>
                  </a:lnTo>
                  <a:lnTo>
                    <a:pt x="43" y="446"/>
                  </a:lnTo>
                  <a:lnTo>
                    <a:pt x="40" y="438"/>
                  </a:lnTo>
                  <a:lnTo>
                    <a:pt x="39" y="429"/>
                  </a:lnTo>
                  <a:lnTo>
                    <a:pt x="37" y="420"/>
                  </a:lnTo>
                  <a:lnTo>
                    <a:pt x="37" y="411"/>
                  </a:lnTo>
                  <a:lnTo>
                    <a:pt x="37" y="400"/>
                  </a:lnTo>
                  <a:lnTo>
                    <a:pt x="38" y="390"/>
                  </a:lnTo>
                  <a:lnTo>
                    <a:pt x="39" y="379"/>
                  </a:lnTo>
                  <a:lnTo>
                    <a:pt x="41" y="369"/>
                  </a:lnTo>
                  <a:lnTo>
                    <a:pt x="45" y="347"/>
                  </a:lnTo>
                  <a:lnTo>
                    <a:pt x="52" y="324"/>
                  </a:lnTo>
                  <a:lnTo>
                    <a:pt x="60" y="301"/>
                  </a:lnTo>
                  <a:lnTo>
                    <a:pt x="69" y="278"/>
                  </a:lnTo>
                  <a:lnTo>
                    <a:pt x="79" y="255"/>
                  </a:lnTo>
                  <a:lnTo>
                    <a:pt x="90" y="233"/>
                  </a:lnTo>
                  <a:lnTo>
                    <a:pt x="100" y="212"/>
                  </a:lnTo>
                  <a:lnTo>
                    <a:pt x="112" y="193"/>
                  </a:lnTo>
                  <a:lnTo>
                    <a:pt x="133" y="157"/>
                  </a:lnTo>
                  <a:lnTo>
                    <a:pt x="150" y="130"/>
                  </a:lnTo>
                  <a:lnTo>
                    <a:pt x="153" y="126"/>
                  </a:lnTo>
                  <a:lnTo>
                    <a:pt x="153" y="121"/>
                  </a:lnTo>
                  <a:lnTo>
                    <a:pt x="153" y="111"/>
                  </a:lnTo>
                  <a:lnTo>
                    <a:pt x="155" y="103"/>
                  </a:lnTo>
                  <a:lnTo>
                    <a:pt x="157" y="94"/>
                  </a:lnTo>
                  <a:lnTo>
                    <a:pt x="160" y="87"/>
                  </a:lnTo>
                  <a:lnTo>
                    <a:pt x="163" y="81"/>
                  </a:lnTo>
                  <a:lnTo>
                    <a:pt x="167" y="75"/>
                  </a:lnTo>
                  <a:lnTo>
                    <a:pt x="171" y="69"/>
                  </a:lnTo>
                  <a:lnTo>
                    <a:pt x="177" y="64"/>
                  </a:lnTo>
                  <a:lnTo>
                    <a:pt x="186" y="59"/>
                  </a:lnTo>
                  <a:lnTo>
                    <a:pt x="195" y="54"/>
                  </a:lnTo>
                  <a:lnTo>
                    <a:pt x="206" y="51"/>
                  </a:lnTo>
                  <a:lnTo>
                    <a:pt x="216" y="47"/>
                  </a:lnTo>
                  <a:lnTo>
                    <a:pt x="228" y="45"/>
                  </a:lnTo>
                  <a:lnTo>
                    <a:pt x="240" y="43"/>
                  </a:lnTo>
                  <a:lnTo>
                    <a:pt x="252" y="43"/>
                  </a:lnTo>
                  <a:lnTo>
                    <a:pt x="264" y="42"/>
                  </a:lnTo>
                  <a:lnTo>
                    <a:pt x="287" y="43"/>
                  </a:lnTo>
                  <a:lnTo>
                    <a:pt x="309" y="45"/>
                  </a:lnTo>
                  <a:lnTo>
                    <a:pt x="328" y="48"/>
                  </a:lnTo>
                  <a:lnTo>
                    <a:pt x="342" y="52"/>
                  </a:lnTo>
                  <a:lnTo>
                    <a:pt x="351" y="54"/>
                  </a:lnTo>
                  <a:lnTo>
                    <a:pt x="358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0" name="Freeform 276"/>
            <p:cNvSpPr>
              <a:spLocks/>
            </p:cNvSpPr>
            <p:nvPr/>
          </p:nvSpPr>
          <p:spPr bwMode="auto">
            <a:xfrm>
              <a:off x="4248150" y="3460751"/>
              <a:ext cx="139700" cy="100013"/>
            </a:xfrm>
            <a:custGeom>
              <a:avLst/>
              <a:gdLst/>
              <a:ahLst/>
              <a:cxnLst>
                <a:cxn ang="0">
                  <a:pos x="144" y="421"/>
                </a:cxn>
                <a:cxn ang="0">
                  <a:pos x="115" y="402"/>
                </a:cxn>
                <a:cxn ang="0">
                  <a:pos x="89" y="383"/>
                </a:cxn>
                <a:cxn ang="0">
                  <a:pos x="62" y="358"/>
                </a:cxn>
                <a:cxn ang="0">
                  <a:pos x="35" y="330"/>
                </a:cxn>
                <a:cxn ang="0">
                  <a:pos x="19" y="305"/>
                </a:cxn>
                <a:cxn ang="0">
                  <a:pos x="10" y="288"/>
                </a:cxn>
                <a:cxn ang="0">
                  <a:pos x="4" y="270"/>
                </a:cxn>
                <a:cxn ang="0">
                  <a:pos x="1" y="251"/>
                </a:cxn>
                <a:cxn ang="0">
                  <a:pos x="0" y="238"/>
                </a:cxn>
                <a:cxn ang="0">
                  <a:pos x="5" y="208"/>
                </a:cxn>
                <a:cxn ang="0">
                  <a:pos x="14" y="172"/>
                </a:cxn>
                <a:cxn ang="0">
                  <a:pos x="24" y="145"/>
                </a:cxn>
                <a:cxn ang="0">
                  <a:pos x="37" y="117"/>
                </a:cxn>
                <a:cxn ang="0">
                  <a:pos x="54" y="89"/>
                </a:cxn>
                <a:cxn ang="0">
                  <a:pos x="77" y="61"/>
                </a:cxn>
                <a:cxn ang="0">
                  <a:pos x="106" y="38"/>
                </a:cxn>
                <a:cxn ang="0">
                  <a:pos x="140" y="19"/>
                </a:cxn>
                <a:cxn ang="0">
                  <a:pos x="181" y="6"/>
                </a:cxn>
                <a:cxn ang="0">
                  <a:pos x="228" y="0"/>
                </a:cxn>
                <a:cxn ang="0">
                  <a:pos x="284" y="3"/>
                </a:cxn>
                <a:cxn ang="0">
                  <a:pos x="348" y="17"/>
                </a:cxn>
                <a:cxn ang="0">
                  <a:pos x="421" y="42"/>
                </a:cxn>
                <a:cxn ang="0">
                  <a:pos x="620" y="238"/>
                </a:cxn>
                <a:cxn ang="0">
                  <a:pos x="610" y="260"/>
                </a:cxn>
                <a:cxn ang="0">
                  <a:pos x="582" y="311"/>
                </a:cxn>
                <a:cxn ang="0">
                  <a:pos x="560" y="341"/>
                </a:cxn>
                <a:cxn ang="0">
                  <a:pos x="533" y="371"/>
                </a:cxn>
                <a:cxn ang="0">
                  <a:pos x="501" y="398"/>
                </a:cxn>
                <a:cxn ang="0">
                  <a:pos x="482" y="409"/>
                </a:cxn>
                <a:cxn ang="0">
                  <a:pos x="462" y="420"/>
                </a:cxn>
                <a:cxn ang="0">
                  <a:pos x="435" y="425"/>
                </a:cxn>
                <a:cxn ang="0">
                  <a:pos x="364" y="435"/>
                </a:cxn>
                <a:cxn ang="0">
                  <a:pos x="316" y="438"/>
                </a:cxn>
                <a:cxn ang="0">
                  <a:pos x="264" y="438"/>
                </a:cxn>
                <a:cxn ang="0">
                  <a:pos x="208" y="434"/>
                </a:cxn>
                <a:cxn ang="0">
                  <a:pos x="150" y="424"/>
                </a:cxn>
              </a:cxnLst>
              <a:rect l="0" t="0" r="r" b="b"/>
              <a:pathLst>
                <a:path w="620" h="438">
                  <a:moveTo>
                    <a:pt x="150" y="424"/>
                  </a:moveTo>
                  <a:lnTo>
                    <a:pt x="144" y="421"/>
                  </a:lnTo>
                  <a:lnTo>
                    <a:pt x="126" y="410"/>
                  </a:lnTo>
                  <a:lnTo>
                    <a:pt x="115" y="402"/>
                  </a:lnTo>
                  <a:lnTo>
                    <a:pt x="102" y="393"/>
                  </a:lnTo>
                  <a:lnTo>
                    <a:pt x="89" y="383"/>
                  </a:lnTo>
                  <a:lnTo>
                    <a:pt x="75" y="371"/>
                  </a:lnTo>
                  <a:lnTo>
                    <a:pt x="62" y="358"/>
                  </a:lnTo>
                  <a:lnTo>
                    <a:pt x="48" y="344"/>
                  </a:lnTo>
                  <a:lnTo>
                    <a:pt x="35" y="330"/>
                  </a:lnTo>
                  <a:lnTo>
                    <a:pt x="24" y="313"/>
                  </a:lnTo>
                  <a:lnTo>
                    <a:pt x="19" y="305"/>
                  </a:lnTo>
                  <a:lnTo>
                    <a:pt x="14" y="296"/>
                  </a:lnTo>
                  <a:lnTo>
                    <a:pt x="10" y="288"/>
                  </a:lnTo>
                  <a:lnTo>
                    <a:pt x="6" y="280"/>
                  </a:lnTo>
                  <a:lnTo>
                    <a:pt x="4" y="270"/>
                  </a:lnTo>
                  <a:lnTo>
                    <a:pt x="2" y="261"/>
                  </a:lnTo>
                  <a:lnTo>
                    <a:pt x="1" y="251"/>
                  </a:lnTo>
                  <a:lnTo>
                    <a:pt x="0" y="242"/>
                  </a:lnTo>
                  <a:lnTo>
                    <a:pt x="0" y="238"/>
                  </a:lnTo>
                  <a:lnTo>
                    <a:pt x="2" y="226"/>
                  </a:lnTo>
                  <a:lnTo>
                    <a:pt x="5" y="208"/>
                  </a:lnTo>
                  <a:lnTo>
                    <a:pt x="11" y="186"/>
                  </a:lnTo>
                  <a:lnTo>
                    <a:pt x="14" y="172"/>
                  </a:lnTo>
                  <a:lnTo>
                    <a:pt x="19" y="159"/>
                  </a:lnTo>
                  <a:lnTo>
                    <a:pt x="24" y="145"/>
                  </a:lnTo>
                  <a:lnTo>
                    <a:pt x="30" y="131"/>
                  </a:lnTo>
                  <a:lnTo>
                    <a:pt x="37" y="117"/>
                  </a:lnTo>
                  <a:lnTo>
                    <a:pt x="45" y="102"/>
                  </a:lnTo>
                  <a:lnTo>
                    <a:pt x="54" y="89"/>
                  </a:lnTo>
                  <a:lnTo>
                    <a:pt x="66" y="75"/>
                  </a:lnTo>
                  <a:lnTo>
                    <a:pt x="77" y="61"/>
                  </a:lnTo>
                  <a:lnTo>
                    <a:pt x="91" y="49"/>
                  </a:lnTo>
                  <a:lnTo>
                    <a:pt x="106" y="38"/>
                  </a:lnTo>
                  <a:lnTo>
                    <a:pt x="122" y="28"/>
                  </a:lnTo>
                  <a:lnTo>
                    <a:pt x="140" y="19"/>
                  </a:lnTo>
                  <a:lnTo>
                    <a:pt x="159" y="11"/>
                  </a:lnTo>
                  <a:lnTo>
                    <a:pt x="181" y="6"/>
                  </a:lnTo>
                  <a:lnTo>
                    <a:pt x="204" y="2"/>
                  </a:lnTo>
                  <a:lnTo>
                    <a:pt x="228" y="0"/>
                  </a:lnTo>
                  <a:lnTo>
                    <a:pt x="255" y="1"/>
                  </a:lnTo>
                  <a:lnTo>
                    <a:pt x="284" y="3"/>
                  </a:lnTo>
                  <a:lnTo>
                    <a:pt x="314" y="8"/>
                  </a:lnTo>
                  <a:lnTo>
                    <a:pt x="348" y="17"/>
                  </a:lnTo>
                  <a:lnTo>
                    <a:pt x="383" y="27"/>
                  </a:lnTo>
                  <a:lnTo>
                    <a:pt x="421" y="42"/>
                  </a:lnTo>
                  <a:lnTo>
                    <a:pt x="460" y="58"/>
                  </a:lnTo>
                  <a:lnTo>
                    <a:pt x="620" y="238"/>
                  </a:lnTo>
                  <a:lnTo>
                    <a:pt x="618" y="243"/>
                  </a:lnTo>
                  <a:lnTo>
                    <a:pt x="610" y="260"/>
                  </a:lnTo>
                  <a:lnTo>
                    <a:pt x="599" y="283"/>
                  </a:lnTo>
                  <a:lnTo>
                    <a:pt x="582" y="311"/>
                  </a:lnTo>
                  <a:lnTo>
                    <a:pt x="572" y="327"/>
                  </a:lnTo>
                  <a:lnTo>
                    <a:pt x="560" y="341"/>
                  </a:lnTo>
                  <a:lnTo>
                    <a:pt x="548" y="357"/>
                  </a:lnTo>
                  <a:lnTo>
                    <a:pt x="533" y="371"/>
                  </a:lnTo>
                  <a:lnTo>
                    <a:pt x="518" y="385"/>
                  </a:lnTo>
                  <a:lnTo>
                    <a:pt x="501" y="398"/>
                  </a:lnTo>
                  <a:lnTo>
                    <a:pt x="491" y="404"/>
                  </a:lnTo>
                  <a:lnTo>
                    <a:pt x="482" y="409"/>
                  </a:lnTo>
                  <a:lnTo>
                    <a:pt x="472" y="414"/>
                  </a:lnTo>
                  <a:lnTo>
                    <a:pt x="462" y="420"/>
                  </a:lnTo>
                  <a:lnTo>
                    <a:pt x="455" y="421"/>
                  </a:lnTo>
                  <a:lnTo>
                    <a:pt x="435" y="425"/>
                  </a:lnTo>
                  <a:lnTo>
                    <a:pt x="404" y="430"/>
                  </a:lnTo>
                  <a:lnTo>
                    <a:pt x="364" y="435"/>
                  </a:lnTo>
                  <a:lnTo>
                    <a:pt x="341" y="437"/>
                  </a:lnTo>
                  <a:lnTo>
                    <a:pt x="316" y="438"/>
                  </a:lnTo>
                  <a:lnTo>
                    <a:pt x="291" y="438"/>
                  </a:lnTo>
                  <a:lnTo>
                    <a:pt x="264" y="438"/>
                  </a:lnTo>
                  <a:lnTo>
                    <a:pt x="236" y="437"/>
                  </a:lnTo>
                  <a:lnTo>
                    <a:pt x="208" y="434"/>
                  </a:lnTo>
                  <a:lnTo>
                    <a:pt x="180" y="430"/>
                  </a:lnTo>
                  <a:lnTo>
                    <a:pt x="150" y="42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1" name="Freeform 277"/>
            <p:cNvSpPr>
              <a:spLocks noEditPoints="1"/>
            </p:cNvSpPr>
            <p:nvPr/>
          </p:nvSpPr>
          <p:spPr bwMode="auto">
            <a:xfrm>
              <a:off x="4243388" y="3457576"/>
              <a:ext cx="149225" cy="107950"/>
            </a:xfrm>
            <a:custGeom>
              <a:avLst/>
              <a:gdLst/>
              <a:ahLst/>
              <a:cxnLst>
                <a:cxn ang="0">
                  <a:pos x="105" y="47"/>
                </a:cxn>
                <a:cxn ang="0">
                  <a:pos x="79" y="71"/>
                </a:cxn>
                <a:cxn ang="0">
                  <a:pos x="58" y="97"/>
                </a:cxn>
                <a:cxn ang="0">
                  <a:pos x="27" y="153"/>
                </a:cxn>
                <a:cxn ang="0">
                  <a:pos x="10" y="204"/>
                </a:cxn>
                <a:cxn ang="0">
                  <a:pos x="1" y="251"/>
                </a:cxn>
                <a:cxn ang="0">
                  <a:pos x="3" y="280"/>
                </a:cxn>
                <a:cxn ang="0">
                  <a:pos x="11" y="309"/>
                </a:cxn>
                <a:cxn ang="0">
                  <a:pos x="24" y="337"/>
                </a:cxn>
                <a:cxn ang="0">
                  <a:pos x="63" y="385"/>
                </a:cxn>
                <a:cxn ang="0">
                  <a:pos x="107" y="423"/>
                </a:cxn>
                <a:cxn ang="0">
                  <a:pos x="151" y="453"/>
                </a:cxn>
                <a:cxn ang="0">
                  <a:pos x="164" y="459"/>
                </a:cxn>
                <a:cxn ang="0">
                  <a:pos x="252" y="473"/>
                </a:cxn>
                <a:cxn ang="0">
                  <a:pos x="333" y="474"/>
                </a:cxn>
                <a:cxn ang="0">
                  <a:pos x="422" y="467"/>
                </a:cxn>
                <a:cxn ang="0">
                  <a:pos x="484" y="454"/>
                </a:cxn>
                <a:cxn ang="0">
                  <a:pos x="516" y="439"/>
                </a:cxn>
                <a:cxn ang="0">
                  <a:pos x="561" y="404"/>
                </a:cxn>
                <a:cxn ang="0">
                  <a:pos x="602" y="357"/>
                </a:cxn>
                <a:cxn ang="0">
                  <a:pos x="632" y="312"/>
                </a:cxn>
                <a:cxn ang="0">
                  <a:pos x="651" y="269"/>
                </a:cxn>
                <a:cxn ang="0">
                  <a:pos x="490" y="62"/>
                </a:cxn>
                <a:cxn ang="0">
                  <a:pos x="430" y="37"/>
                </a:cxn>
                <a:cxn ang="0">
                  <a:pos x="352" y="13"/>
                </a:cxn>
                <a:cxn ang="0">
                  <a:pos x="281" y="1"/>
                </a:cxn>
                <a:cxn ang="0">
                  <a:pos x="216" y="2"/>
                </a:cxn>
                <a:cxn ang="0">
                  <a:pos x="159" y="17"/>
                </a:cxn>
                <a:cxn ang="0">
                  <a:pos x="36" y="260"/>
                </a:cxn>
                <a:cxn ang="0">
                  <a:pos x="41" y="227"/>
                </a:cxn>
                <a:cxn ang="0">
                  <a:pos x="53" y="184"/>
                </a:cxn>
                <a:cxn ang="0">
                  <a:pos x="76" y="136"/>
                </a:cxn>
                <a:cxn ang="0">
                  <a:pos x="111" y="90"/>
                </a:cxn>
                <a:cxn ang="0">
                  <a:pos x="135" y="70"/>
                </a:cxn>
                <a:cxn ang="0">
                  <a:pos x="174" y="49"/>
                </a:cxn>
                <a:cxn ang="0">
                  <a:pos x="225" y="38"/>
                </a:cxn>
                <a:cxn ang="0">
                  <a:pos x="282" y="37"/>
                </a:cxn>
                <a:cxn ang="0">
                  <a:pos x="347" y="48"/>
                </a:cxn>
                <a:cxn ang="0">
                  <a:pos x="418" y="71"/>
                </a:cxn>
                <a:cxn ang="0">
                  <a:pos x="475" y="100"/>
                </a:cxn>
                <a:cxn ang="0">
                  <a:pos x="540" y="172"/>
                </a:cxn>
                <a:cxn ang="0">
                  <a:pos x="608" y="249"/>
                </a:cxn>
                <a:cxn ang="0">
                  <a:pos x="601" y="292"/>
                </a:cxn>
                <a:cxn ang="0">
                  <a:pos x="564" y="350"/>
                </a:cxn>
                <a:cxn ang="0">
                  <a:pos x="530" y="384"/>
                </a:cxn>
                <a:cxn ang="0">
                  <a:pos x="489" y="414"/>
                </a:cxn>
                <a:cxn ang="0">
                  <a:pos x="447" y="426"/>
                </a:cxn>
                <a:cxn ang="0">
                  <a:pos x="357" y="438"/>
                </a:cxn>
                <a:cxn ang="0">
                  <a:pos x="283" y="439"/>
                </a:cxn>
                <a:cxn ang="0">
                  <a:pos x="202" y="430"/>
                </a:cxn>
                <a:cxn ang="0">
                  <a:pos x="148" y="408"/>
                </a:cxn>
                <a:cxn ang="0">
                  <a:pos x="113" y="382"/>
                </a:cxn>
                <a:cxn ang="0">
                  <a:pos x="77" y="348"/>
                </a:cxn>
                <a:cxn ang="0">
                  <a:pos x="47" y="307"/>
                </a:cxn>
                <a:cxn ang="0">
                  <a:pos x="38" y="276"/>
                </a:cxn>
              </a:cxnLst>
              <a:rect l="0" t="0" r="r" b="b"/>
              <a:pathLst>
                <a:path w="659" h="475">
                  <a:moveTo>
                    <a:pt x="126" y="34"/>
                  </a:moveTo>
                  <a:lnTo>
                    <a:pt x="115" y="41"/>
                  </a:lnTo>
                  <a:lnTo>
                    <a:pt x="105" y="47"/>
                  </a:lnTo>
                  <a:lnTo>
                    <a:pt x="95" y="55"/>
                  </a:lnTo>
                  <a:lnTo>
                    <a:pt x="87" y="63"/>
                  </a:lnTo>
                  <a:lnTo>
                    <a:pt x="79" y="71"/>
                  </a:lnTo>
                  <a:lnTo>
                    <a:pt x="71" y="79"/>
                  </a:lnTo>
                  <a:lnTo>
                    <a:pt x="64" y="89"/>
                  </a:lnTo>
                  <a:lnTo>
                    <a:pt x="58" y="97"/>
                  </a:lnTo>
                  <a:lnTo>
                    <a:pt x="45" y="115"/>
                  </a:lnTo>
                  <a:lnTo>
                    <a:pt x="35" y="134"/>
                  </a:lnTo>
                  <a:lnTo>
                    <a:pt x="27" y="153"/>
                  </a:lnTo>
                  <a:lnTo>
                    <a:pt x="20" y="170"/>
                  </a:lnTo>
                  <a:lnTo>
                    <a:pt x="14" y="187"/>
                  </a:lnTo>
                  <a:lnTo>
                    <a:pt x="10" y="204"/>
                  </a:lnTo>
                  <a:lnTo>
                    <a:pt x="7" y="218"/>
                  </a:lnTo>
                  <a:lnTo>
                    <a:pt x="4" y="231"/>
                  </a:lnTo>
                  <a:lnTo>
                    <a:pt x="1" y="251"/>
                  </a:lnTo>
                  <a:lnTo>
                    <a:pt x="0" y="259"/>
                  </a:lnTo>
                  <a:lnTo>
                    <a:pt x="0" y="269"/>
                  </a:lnTo>
                  <a:lnTo>
                    <a:pt x="3" y="280"/>
                  </a:lnTo>
                  <a:lnTo>
                    <a:pt x="5" y="290"/>
                  </a:lnTo>
                  <a:lnTo>
                    <a:pt x="7" y="300"/>
                  </a:lnTo>
                  <a:lnTo>
                    <a:pt x="11" y="309"/>
                  </a:lnTo>
                  <a:lnTo>
                    <a:pt x="15" y="319"/>
                  </a:lnTo>
                  <a:lnTo>
                    <a:pt x="19" y="328"/>
                  </a:lnTo>
                  <a:lnTo>
                    <a:pt x="24" y="337"/>
                  </a:lnTo>
                  <a:lnTo>
                    <a:pt x="36" y="354"/>
                  </a:lnTo>
                  <a:lnTo>
                    <a:pt x="49" y="371"/>
                  </a:lnTo>
                  <a:lnTo>
                    <a:pt x="63" y="385"/>
                  </a:lnTo>
                  <a:lnTo>
                    <a:pt x="78" y="399"/>
                  </a:lnTo>
                  <a:lnTo>
                    <a:pt x="92" y="411"/>
                  </a:lnTo>
                  <a:lnTo>
                    <a:pt x="107" y="423"/>
                  </a:lnTo>
                  <a:lnTo>
                    <a:pt x="120" y="432"/>
                  </a:lnTo>
                  <a:lnTo>
                    <a:pt x="132" y="441"/>
                  </a:lnTo>
                  <a:lnTo>
                    <a:pt x="151" y="453"/>
                  </a:lnTo>
                  <a:lnTo>
                    <a:pt x="160" y="457"/>
                  </a:lnTo>
                  <a:lnTo>
                    <a:pt x="162" y="458"/>
                  </a:lnTo>
                  <a:lnTo>
                    <a:pt x="164" y="459"/>
                  </a:lnTo>
                  <a:lnTo>
                    <a:pt x="193" y="466"/>
                  </a:lnTo>
                  <a:lnTo>
                    <a:pt x="223" y="470"/>
                  </a:lnTo>
                  <a:lnTo>
                    <a:pt x="252" y="473"/>
                  </a:lnTo>
                  <a:lnTo>
                    <a:pt x="280" y="474"/>
                  </a:lnTo>
                  <a:lnTo>
                    <a:pt x="307" y="475"/>
                  </a:lnTo>
                  <a:lnTo>
                    <a:pt x="333" y="474"/>
                  </a:lnTo>
                  <a:lnTo>
                    <a:pt x="357" y="473"/>
                  </a:lnTo>
                  <a:lnTo>
                    <a:pt x="381" y="471"/>
                  </a:lnTo>
                  <a:lnTo>
                    <a:pt x="422" y="467"/>
                  </a:lnTo>
                  <a:lnTo>
                    <a:pt x="453" y="460"/>
                  </a:lnTo>
                  <a:lnTo>
                    <a:pt x="475" y="456"/>
                  </a:lnTo>
                  <a:lnTo>
                    <a:pt x="484" y="454"/>
                  </a:lnTo>
                  <a:lnTo>
                    <a:pt x="495" y="449"/>
                  </a:lnTo>
                  <a:lnTo>
                    <a:pt x="506" y="444"/>
                  </a:lnTo>
                  <a:lnTo>
                    <a:pt x="516" y="439"/>
                  </a:lnTo>
                  <a:lnTo>
                    <a:pt x="526" y="432"/>
                  </a:lnTo>
                  <a:lnTo>
                    <a:pt x="544" y="419"/>
                  </a:lnTo>
                  <a:lnTo>
                    <a:pt x="561" y="404"/>
                  </a:lnTo>
                  <a:lnTo>
                    <a:pt x="576" y="388"/>
                  </a:lnTo>
                  <a:lnTo>
                    <a:pt x="590" y="373"/>
                  </a:lnTo>
                  <a:lnTo>
                    <a:pt x="602" y="357"/>
                  </a:lnTo>
                  <a:lnTo>
                    <a:pt x="614" y="341"/>
                  </a:lnTo>
                  <a:lnTo>
                    <a:pt x="623" y="327"/>
                  </a:lnTo>
                  <a:lnTo>
                    <a:pt x="632" y="312"/>
                  </a:lnTo>
                  <a:lnTo>
                    <a:pt x="639" y="299"/>
                  </a:lnTo>
                  <a:lnTo>
                    <a:pt x="644" y="287"/>
                  </a:lnTo>
                  <a:lnTo>
                    <a:pt x="651" y="269"/>
                  </a:lnTo>
                  <a:lnTo>
                    <a:pt x="654" y="261"/>
                  </a:lnTo>
                  <a:lnTo>
                    <a:pt x="659" y="252"/>
                  </a:lnTo>
                  <a:lnTo>
                    <a:pt x="490" y="62"/>
                  </a:lnTo>
                  <a:lnTo>
                    <a:pt x="485" y="61"/>
                  </a:lnTo>
                  <a:lnTo>
                    <a:pt x="457" y="48"/>
                  </a:lnTo>
                  <a:lnTo>
                    <a:pt x="430" y="37"/>
                  </a:lnTo>
                  <a:lnTo>
                    <a:pt x="403" y="27"/>
                  </a:lnTo>
                  <a:lnTo>
                    <a:pt x="377" y="19"/>
                  </a:lnTo>
                  <a:lnTo>
                    <a:pt x="352" y="13"/>
                  </a:lnTo>
                  <a:lnTo>
                    <a:pt x="328" y="7"/>
                  </a:lnTo>
                  <a:lnTo>
                    <a:pt x="304" y="3"/>
                  </a:lnTo>
                  <a:lnTo>
                    <a:pt x="281" y="1"/>
                  </a:lnTo>
                  <a:lnTo>
                    <a:pt x="259" y="0"/>
                  </a:lnTo>
                  <a:lnTo>
                    <a:pt x="237" y="0"/>
                  </a:lnTo>
                  <a:lnTo>
                    <a:pt x="216" y="2"/>
                  </a:lnTo>
                  <a:lnTo>
                    <a:pt x="197" y="5"/>
                  </a:lnTo>
                  <a:lnTo>
                    <a:pt x="178" y="11"/>
                  </a:lnTo>
                  <a:lnTo>
                    <a:pt x="159" y="17"/>
                  </a:lnTo>
                  <a:lnTo>
                    <a:pt x="142" y="24"/>
                  </a:lnTo>
                  <a:lnTo>
                    <a:pt x="126" y="34"/>
                  </a:lnTo>
                  <a:close/>
                  <a:moveTo>
                    <a:pt x="36" y="260"/>
                  </a:moveTo>
                  <a:lnTo>
                    <a:pt x="37" y="254"/>
                  </a:lnTo>
                  <a:lnTo>
                    <a:pt x="39" y="238"/>
                  </a:lnTo>
                  <a:lnTo>
                    <a:pt x="41" y="227"/>
                  </a:lnTo>
                  <a:lnTo>
                    <a:pt x="44" y="214"/>
                  </a:lnTo>
                  <a:lnTo>
                    <a:pt x="48" y="200"/>
                  </a:lnTo>
                  <a:lnTo>
                    <a:pt x="53" y="184"/>
                  </a:lnTo>
                  <a:lnTo>
                    <a:pt x="59" y="168"/>
                  </a:lnTo>
                  <a:lnTo>
                    <a:pt x="66" y="153"/>
                  </a:lnTo>
                  <a:lnTo>
                    <a:pt x="76" y="136"/>
                  </a:lnTo>
                  <a:lnTo>
                    <a:pt x="85" y="120"/>
                  </a:lnTo>
                  <a:lnTo>
                    <a:pt x="97" y="105"/>
                  </a:lnTo>
                  <a:lnTo>
                    <a:pt x="111" y="90"/>
                  </a:lnTo>
                  <a:lnTo>
                    <a:pt x="118" y="83"/>
                  </a:lnTo>
                  <a:lnTo>
                    <a:pt x="127" y="76"/>
                  </a:lnTo>
                  <a:lnTo>
                    <a:pt x="135" y="70"/>
                  </a:lnTo>
                  <a:lnTo>
                    <a:pt x="144" y="64"/>
                  </a:lnTo>
                  <a:lnTo>
                    <a:pt x="159" y="56"/>
                  </a:lnTo>
                  <a:lnTo>
                    <a:pt x="174" y="49"/>
                  </a:lnTo>
                  <a:lnTo>
                    <a:pt x="190" y="44"/>
                  </a:lnTo>
                  <a:lnTo>
                    <a:pt x="207" y="40"/>
                  </a:lnTo>
                  <a:lnTo>
                    <a:pt x="225" y="38"/>
                  </a:lnTo>
                  <a:lnTo>
                    <a:pt x="242" y="36"/>
                  </a:lnTo>
                  <a:lnTo>
                    <a:pt x="262" y="36"/>
                  </a:lnTo>
                  <a:lnTo>
                    <a:pt x="282" y="37"/>
                  </a:lnTo>
                  <a:lnTo>
                    <a:pt x="303" y="40"/>
                  </a:lnTo>
                  <a:lnTo>
                    <a:pt x="324" y="43"/>
                  </a:lnTo>
                  <a:lnTo>
                    <a:pt x="347" y="48"/>
                  </a:lnTo>
                  <a:lnTo>
                    <a:pt x="370" y="54"/>
                  </a:lnTo>
                  <a:lnTo>
                    <a:pt x="393" y="62"/>
                  </a:lnTo>
                  <a:lnTo>
                    <a:pt x="418" y="71"/>
                  </a:lnTo>
                  <a:lnTo>
                    <a:pt x="443" y="81"/>
                  </a:lnTo>
                  <a:lnTo>
                    <a:pt x="468" y="92"/>
                  </a:lnTo>
                  <a:lnTo>
                    <a:pt x="475" y="100"/>
                  </a:lnTo>
                  <a:lnTo>
                    <a:pt x="492" y="118"/>
                  </a:lnTo>
                  <a:lnTo>
                    <a:pt x="514" y="144"/>
                  </a:lnTo>
                  <a:lnTo>
                    <a:pt x="540" y="172"/>
                  </a:lnTo>
                  <a:lnTo>
                    <a:pt x="566" y="202"/>
                  </a:lnTo>
                  <a:lnTo>
                    <a:pt x="589" y="228"/>
                  </a:lnTo>
                  <a:lnTo>
                    <a:pt x="608" y="249"/>
                  </a:lnTo>
                  <a:lnTo>
                    <a:pt x="617" y="259"/>
                  </a:lnTo>
                  <a:lnTo>
                    <a:pt x="611" y="274"/>
                  </a:lnTo>
                  <a:lnTo>
                    <a:pt x="601" y="292"/>
                  </a:lnTo>
                  <a:lnTo>
                    <a:pt x="589" y="314"/>
                  </a:lnTo>
                  <a:lnTo>
                    <a:pt x="573" y="337"/>
                  </a:lnTo>
                  <a:lnTo>
                    <a:pt x="564" y="350"/>
                  </a:lnTo>
                  <a:lnTo>
                    <a:pt x="553" y="361"/>
                  </a:lnTo>
                  <a:lnTo>
                    <a:pt x="542" y="373"/>
                  </a:lnTo>
                  <a:lnTo>
                    <a:pt x="530" y="384"/>
                  </a:lnTo>
                  <a:lnTo>
                    <a:pt x="517" y="395"/>
                  </a:lnTo>
                  <a:lnTo>
                    <a:pt x="503" y="404"/>
                  </a:lnTo>
                  <a:lnTo>
                    <a:pt x="489" y="414"/>
                  </a:lnTo>
                  <a:lnTo>
                    <a:pt x="473" y="421"/>
                  </a:lnTo>
                  <a:lnTo>
                    <a:pt x="467" y="422"/>
                  </a:lnTo>
                  <a:lnTo>
                    <a:pt x="447" y="426"/>
                  </a:lnTo>
                  <a:lnTo>
                    <a:pt x="418" y="430"/>
                  </a:lnTo>
                  <a:lnTo>
                    <a:pt x="379" y="435"/>
                  </a:lnTo>
                  <a:lnTo>
                    <a:pt x="357" y="438"/>
                  </a:lnTo>
                  <a:lnTo>
                    <a:pt x="334" y="439"/>
                  </a:lnTo>
                  <a:lnTo>
                    <a:pt x="309" y="439"/>
                  </a:lnTo>
                  <a:lnTo>
                    <a:pt x="283" y="439"/>
                  </a:lnTo>
                  <a:lnTo>
                    <a:pt x="257" y="438"/>
                  </a:lnTo>
                  <a:lnTo>
                    <a:pt x="230" y="434"/>
                  </a:lnTo>
                  <a:lnTo>
                    <a:pt x="202" y="430"/>
                  </a:lnTo>
                  <a:lnTo>
                    <a:pt x="175" y="425"/>
                  </a:lnTo>
                  <a:lnTo>
                    <a:pt x="165" y="420"/>
                  </a:lnTo>
                  <a:lnTo>
                    <a:pt x="148" y="408"/>
                  </a:lnTo>
                  <a:lnTo>
                    <a:pt x="137" y="401"/>
                  </a:lnTo>
                  <a:lnTo>
                    <a:pt x="125" y="393"/>
                  </a:lnTo>
                  <a:lnTo>
                    <a:pt x="113" y="382"/>
                  </a:lnTo>
                  <a:lnTo>
                    <a:pt x="101" y="372"/>
                  </a:lnTo>
                  <a:lnTo>
                    <a:pt x="88" y="360"/>
                  </a:lnTo>
                  <a:lnTo>
                    <a:pt x="77" y="348"/>
                  </a:lnTo>
                  <a:lnTo>
                    <a:pt x="65" y="335"/>
                  </a:lnTo>
                  <a:lnTo>
                    <a:pt x="56" y="321"/>
                  </a:lnTo>
                  <a:lnTo>
                    <a:pt x="47" y="307"/>
                  </a:lnTo>
                  <a:lnTo>
                    <a:pt x="41" y="291"/>
                  </a:lnTo>
                  <a:lnTo>
                    <a:pt x="39" y="284"/>
                  </a:lnTo>
                  <a:lnTo>
                    <a:pt x="38" y="276"/>
                  </a:lnTo>
                  <a:lnTo>
                    <a:pt x="37" y="268"/>
                  </a:lnTo>
                  <a:lnTo>
                    <a:pt x="36" y="26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2" name="Freeform 278"/>
            <p:cNvSpPr>
              <a:spLocks/>
            </p:cNvSpPr>
            <p:nvPr/>
          </p:nvSpPr>
          <p:spPr bwMode="auto">
            <a:xfrm>
              <a:off x="4170363" y="3371851"/>
              <a:ext cx="106363" cy="147638"/>
            </a:xfrm>
            <a:custGeom>
              <a:avLst/>
              <a:gdLst/>
              <a:ahLst/>
              <a:cxnLst>
                <a:cxn ang="0">
                  <a:pos x="0" y="241"/>
                </a:cxn>
                <a:cxn ang="0">
                  <a:pos x="5" y="282"/>
                </a:cxn>
                <a:cxn ang="0">
                  <a:pos x="13" y="324"/>
                </a:cxn>
                <a:cxn ang="0">
                  <a:pos x="25" y="374"/>
                </a:cxn>
                <a:cxn ang="0">
                  <a:pos x="44" y="430"/>
                </a:cxn>
                <a:cxn ang="0">
                  <a:pos x="70" y="491"/>
                </a:cxn>
                <a:cxn ang="0">
                  <a:pos x="96" y="537"/>
                </a:cxn>
                <a:cxn ang="0">
                  <a:pos x="117" y="568"/>
                </a:cxn>
                <a:cxn ang="0">
                  <a:pos x="135" y="587"/>
                </a:cxn>
                <a:cxn ang="0">
                  <a:pos x="183" y="613"/>
                </a:cxn>
                <a:cxn ang="0">
                  <a:pos x="234" y="636"/>
                </a:cxn>
                <a:cxn ang="0">
                  <a:pos x="270" y="647"/>
                </a:cxn>
                <a:cxn ang="0">
                  <a:pos x="295" y="651"/>
                </a:cxn>
                <a:cxn ang="0">
                  <a:pos x="311" y="651"/>
                </a:cxn>
                <a:cxn ang="0">
                  <a:pos x="324" y="648"/>
                </a:cxn>
                <a:cxn ang="0">
                  <a:pos x="336" y="642"/>
                </a:cxn>
                <a:cxn ang="0">
                  <a:pos x="467" y="454"/>
                </a:cxn>
                <a:cxn ang="0">
                  <a:pos x="471" y="410"/>
                </a:cxn>
                <a:cxn ang="0">
                  <a:pos x="471" y="364"/>
                </a:cxn>
                <a:cxn ang="0">
                  <a:pos x="467" y="309"/>
                </a:cxn>
                <a:cxn ang="0">
                  <a:pos x="457" y="252"/>
                </a:cxn>
                <a:cxn ang="0">
                  <a:pos x="449" y="225"/>
                </a:cxn>
                <a:cxn ang="0">
                  <a:pos x="438" y="200"/>
                </a:cxn>
                <a:cxn ang="0">
                  <a:pos x="425" y="177"/>
                </a:cxn>
                <a:cxn ang="0">
                  <a:pos x="407" y="157"/>
                </a:cxn>
                <a:cxn ang="0">
                  <a:pos x="387" y="141"/>
                </a:cxn>
                <a:cxn ang="0">
                  <a:pos x="363" y="130"/>
                </a:cxn>
                <a:cxn ang="0">
                  <a:pos x="336" y="95"/>
                </a:cxn>
                <a:cxn ang="0">
                  <a:pos x="307" y="64"/>
                </a:cxn>
                <a:cxn ang="0">
                  <a:pos x="272" y="33"/>
                </a:cxn>
                <a:cxn ang="0">
                  <a:pos x="254" y="20"/>
                </a:cxn>
                <a:cxn ang="0">
                  <a:pos x="235" y="10"/>
                </a:cxn>
                <a:cxn ang="0">
                  <a:pos x="216" y="2"/>
                </a:cxn>
                <a:cxn ang="0">
                  <a:pos x="198" y="0"/>
                </a:cxn>
                <a:cxn ang="0">
                  <a:pos x="181" y="4"/>
                </a:cxn>
                <a:cxn ang="0">
                  <a:pos x="165" y="14"/>
                </a:cxn>
                <a:cxn ang="0">
                  <a:pos x="150" y="32"/>
                </a:cxn>
                <a:cxn ang="0">
                  <a:pos x="138" y="58"/>
                </a:cxn>
                <a:cxn ang="0">
                  <a:pos x="116" y="60"/>
                </a:cxn>
                <a:cxn ang="0">
                  <a:pos x="94" y="66"/>
                </a:cxn>
                <a:cxn ang="0">
                  <a:pos x="69" y="79"/>
                </a:cxn>
                <a:cxn ang="0">
                  <a:pos x="56" y="88"/>
                </a:cxn>
                <a:cxn ang="0">
                  <a:pos x="44" y="99"/>
                </a:cxn>
                <a:cxn ang="0">
                  <a:pos x="32" y="114"/>
                </a:cxn>
                <a:cxn ang="0">
                  <a:pos x="22" y="131"/>
                </a:cxn>
                <a:cxn ang="0">
                  <a:pos x="13" y="152"/>
                </a:cxn>
                <a:cxn ang="0">
                  <a:pos x="6" y="175"/>
                </a:cxn>
                <a:cxn ang="0">
                  <a:pos x="1" y="202"/>
                </a:cxn>
                <a:cxn ang="0">
                  <a:pos x="0" y="233"/>
                </a:cxn>
              </a:cxnLst>
              <a:rect l="0" t="0" r="r" b="b"/>
              <a:pathLst>
                <a:path w="472" h="652">
                  <a:moveTo>
                    <a:pt x="0" y="233"/>
                  </a:moveTo>
                  <a:lnTo>
                    <a:pt x="0" y="241"/>
                  </a:lnTo>
                  <a:lnTo>
                    <a:pt x="2" y="265"/>
                  </a:lnTo>
                  <a:lnTo>
                    <a:pt x="5" y="282"/>
                  </a:lnTo>
                  <a:lnTo>
                    <a:pt x="8" y="302"/>
                  </a:lnTo>
                  <a:lnTo>
                    <a:pt x="13" y="324"/>
                  </a:lnTo>
                  <a:lnTo>
                    <a:pt x="18" y="348"/>
                  </a:lnTo>
                  <a:lnTo>
                    <a:pt x="25" y="374"/>
                  </a:lnTo>
                  <a:lnTo>
                    <a:pt x="33" y="401"/>
                  </a:lnTo>
                  <a:lnTo>
                    <a:pt x="44" y="430"/>
                  </a:lnTo>
                  <a:lnTo>
                    <a:pt x="55" y="461"/>
                  </a:lnTo>
                  <a:lnTo>
                    <a:pt x="70" y="491"/>
                  </a:lnTo>
                  <a:lnTo>
                    <a:pt x="87" y="521"/>
                  </a:lnTo>
                  <a:lnTo>
                    <a:pt x="96" y="537"/>
                  </a:lnTo>
                  <a:lnTo>
                    <a:pt x="106" y="552"/>
                  </a:lnTo>
                  <a:lnTo>
                    <a:pt x="117" y="568"/>
                  </a:lnTo>
                  <a:lnTo>
                    <a:pt x="127" y="583"/>
                  </a:lnTo>
                  <a:lnTo>
                    <a:pt x="135" y="587"/>
                  </a:lnTo>
                  <a:lnTo>
                    <a:pt x="154" y="598"/>
                  </a:lnTo>
                  <a:lnTo>
                    <a:pt x="183" y="613"/>
                  </a:lnTo>
                  <a:lnTo>
                    <a:pt x="216" y="629"/>
                  </a:lnTo>
                  <a:lnTo>
                    <a:pt x="234" y="636"/>
                  </a:lnTo>
                  <a:lnTo>
                    <a:pt x="252" y="642"/>
                  </a:lnTo>
                  <a:lnTo>
                    <a:pt x="270" y="647"/>
                  </a:lnTo>
                  <a:lnTo>
                    <a:pt x="287" y="651"/>
                  </a:lnTo>
                  <a:lnTo>
                    <a:pt x="295" y="651"/>
                  </a:lnTo>
                  <a:lnTo>
                    <a:pt x="304" y="652"/>
                  </a:lnTo>
                  <a:lnTo>
                    <a:pt x="311" y="651"/>
                  </a:lnTo>
                  <a:lnTo>
                    <a:pt x="318" y="650"/>
                  </a:lnTo>
                  <a:lnTo>
                    <a:pt x="324" y="648"/>
                  </a:lnTo>
                  <a:lnTo>
                    <a:pt x="331" y="645"/>
                  </a:lnTo>
                  <a:lnTo>
                    <a:pt x="336" y="642"/>
                  </a:lnTo>
                  <a:lnTo>
                    <a:pt x="341" y="638"/>
                  </a:lnTo>
                  <a:lnTo>
                    <a:pt x="467" y="454"/>
                  </a:lnTo>
                  <a:lnTo>
                    <a:pt x="468" y="443"/>
                  </a:lnTo>
                  <a:lnTo>
                    <a:pt x="471" y="410"/>
                  </a:lnTo>
                  <a:lnTo>
                    <a:pt x="472" y="389"/>
                  </a:lnTo>
                  <a:lnTo>
                    <a:pt x="471" y="364"/>
                  </a:lnTo>
                  <a:lnTo>
                    <a:pt x="469" y="337"/>
                  </a:lnTo>
                  <a:lnTo>
                    <a:pt x="467" y="309"/>
                  </a:lnTo>
                  <a:lnTo>
                    <a:pt x="463" y="280"/>
                  </a:lnTo>
                  <a:lnTo>
                    <a:pt x="457" y="252"/>
                  </a:lnTo>
                  <a:lnTo>
                    <a:pt x="453" y="238"/>
                  </a:lnTo>
                  <a:lnTo>
                    <a:pt x="449" y="225"/>
                  </a:lnTo>
                  <a:lnTo>
                    <a:pt x="443" y="212"/>
                  </a:lnTo>
                  <a:lnTo>
                    <a:pt x="438" y="200"/>
                  </a:lnTo>
                  <a:lnTo>
                    <a:pt x="431" y="187"/>
                  </a:lnTo>
                  <a:lnTo>
                    <a:pt x="425" y="177"/>
                  </a:lnTo>
                  <a:lnTo>
                    <a:pt x="416" y="166"/>
                  </a:lnTo>
                  <a:lnTo>
                    <a:pt x="407" y="157"/>
                  </a:lnTo>
                  <a:lnTo>
                    <a:pt x="397" y="148"/>
                  </a:lnTo>
                  <a:lnTo>
                    <a:pt x="387" y="141"/>
                  </a:lnTo>
                  <a:lnTo>
                    <a:pt x="376" y="135"/>
                  </a:lnTo>
                  <a:lnTo>
                    <a:pt x="363" y="130"/>
                  </a:lnTo>
                  <a:lnTo>
                    <a:pt x="356" y="120"/>
                  </a:lnTo>
                  <a:lnTo>
                    <a:pt x="336" y="95"/>
                  </a:lnTo>
                  <a:lnTo>
                    <a:pt x="322" y="81"/>
                  </a:lnTo>
                  <a:lnTo>
                    <a:pt x="307" y="64"/>
                  </a:lnTo>
                  <a:lnTo>
                    <a:pt x="290" y="48"/>
                  </a:lnTo>
                  <a:lnTo>
                    <a:pt x="272" y="33"/>
                  </a:lnTo>
                  <a:lnTo>
                    <a:pt x="263" y="26"/>
                  </a:lnTo>
                  <a:lnTo>
                    <a:pt x="254" y="20"/>
                  </a:lnTo>
                  <a:lnTo>
                    <a:pt x="244" y="14"/>
                  </a:lnTo>
                  <a:lnTo>
                    <a:pt x="235" y="10"/>
                  </a:lnTo>
                  <a:lnTo>
                    <a:pt x="225" y="5"/>
                  </a:lnTo>
                  <a:lnTo>
                    <a:pt x="216" y="2"/>
                  </a:lnTo>
                  <a:lnTo>
                    <a:pt x="207" y="1"/>
                  </a:lnTo>
                  <a:lnTo>
                    <a:pt x="198" y="0"/>
                  </a:lnTo>
                  <a:lnTo>
                    <a:pt x="189" y="1"/>
                  </a:lnTo>
                  <a:lnTo>
                    <a:pt x="181" y="4"/>
                  </a:lnTo>
                  <a:lnTo>
                    <a:pt x="172" y="9"/>
                  </a:lnTo>
                  <a:lnTo>
                    <a:pt x="165" y="14"/>
                  </a:lnTo>
                  <a:lnTo>
                    <a:pt x="157" y="22"/>
                  </a:lnTo>
                  <a:lnTo>
                    <a:pt x="150" y="32"/>
                  </a:lnTo>
                  <a:lnTo>
                    <a:pt x="144" y="44"/>
                  </a:lnTo>
                  <a:lnTo>
                    <a:pt x="138" y="58"/>
                  </a:lnTo>
                  <a:lnTo>
                    <a:pt x="131" y="58"/>
                  </a:lnTo>
                  <a:lnTo>
                    <a:pt x="116" y="60"/>
                  </a:lnTo>
                  <a:lnTo>
                    <a:pt x="105" y="63"/>
                  </a:lnTo>
                  <a:lnTo>
                    <a:pt x="94" y="66"/>
                  </a:lnTo>
                  <a:lnTo>
                    <a:pt x="81" y="72"/>
                  </a:lnTo>
                  <a:lnTo>
                    <a:pt x="69" y="79"/>
                  </a:lnTo>
                  <a:lnTo>
                    <a:pt x="63" y="84"/>
                  </a:lnTo>
                  <a:lnTo>
                    <a:pt x="56" y="88"/>
                  </a:lnTo>
                  <a:lnTo>
                    <a:pt x="50" y="94"/>
                  </a:lnTo>
                  <a:lnTo>
                    <a:pt x="44" y="99"/>
                  </a:lnTo>
                  <a:lnTo>
                    <a:pt x="38" y="107"/>
                  </a:lnTo>
                  <a:lnTo>
                    <a:pt x="32" y="114"/>
                  </a:lnTo>
                  <a:lnTo>
                    <a:pt x="26" y="122"/>
                  </a:lnTo>
                  <a:lnTo>
                    <a:pt x="22" y="131"/>
                  </a:lnTo>
                  <a:lnTo>
                    <a:pt x="17" y="141"/>
                  </a:lnTo>
                  <a:lnTo>
                    <a:pt x="13" y="152"/>
                  </a:lnTo>
                  <a:lnTo>
                    <a:pt x="9" y="163"/>
                  </a:lnTo>
                  <a:lnTo>
                    <a:pt x="6" y="175"/>
                  </a:lnTo>
                  <a:lnTo>
                    <a:pt x="3" y="188"/>
                  </a:lnTo>
                  <a:lnTo>
                    <a:pt x="1" y="202"/>
                  </a:lnTo>
                  <a:lnTo>
                    <a:pt x="0" y="217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3" name="Freeform 279"/>
            <p:cNvSpPr>
              <a:spLocks noEditPoints="1"/>
            </p:cNvSpPr>
            <p:nvPr/>
          </p:nvSpPr>
          <p:spPr bwMode="auto">
            <a:xfrm>
              <a:off x="4165600" y="3367088"/>
              <a:ext cx="115888" cy="155575"/>
            </a:xfrm>
            <a:custGeom>
              <a:avLst/>
              <a:gdLst/>
              <a:ahLst/>
              <a:cxnLst>
                <a:cxn ang="0">
                  <a:pos x="181" y="12"/>
                </a:cxn>
                <a:cxn ang="0">
                  <a:pos x="152" y="46"/>
                </a:cxn>
                <a:cxn ang="0">
                  <a:pos x="117" y="64"/>
                </a:cxn>
                <a:cxn ang="0">
                  <a:pos x="66" y="90"/>
                </a:cxn>
                <a:cxn ang="0">
                  <a:pos x="35" y="123"/>
                </a:cxn>
                <a:cxn ang="0">
                  <a:pos x="17" y="156"/>
                </a:cxn>
                <a:cxn ang="0">
                  <a:pos x="1" y="228"/>
                </a:cxn>
                <a:cxn ang="0">
                  <a:pos x="3" y="289"/>
                </a:cxn>
                <a:cxn ang="0">
                  <a:pos x="19" y="373"/>
                </a:cxn>
                <a:cxn ang="0">
                  <a:pos x="59" y="487"/>
                </a:cxn>
                <a:cxn ang="0">
                  <a:pos x="110" y="581"/>
                </a:cxn>
                <a:cxn ang="0">
                  <a:pos x="136" y="615"/>
                </a:cxn>
                <a:cxn ang="0">
                  <a:pos x="209" y="656"/>
                </a:cxn>
                <a:cxn ang="0">
                  <a:pos x="281" y="681"/>
                </a:cxn>
                <a:cxn ang="0">
                  <a:pos x="332" y="686"/>
                </a:cxn>
                <a:cxn ang="0">
                  <a:pos x="360" y="678"/>
                </a:cxn>
                <a:cxn ang="0">
                  <a:pos x="503" y="475"/>
                </a:cxn>
                <a:cxn ang="0">
                  <a:pos x="507" y="398"/>
                </a:cxn>
                <a:cxn ang="0">
                  <a:pos x="503" y="325"/>
                </a:cxn>
                <a:cxn ang="0">
                  <a:pos x="486" y="247"/>
                </a:cxn>
                <a:cxn ang="0">
                  <a:pos x="452" y="179"/>
                </a:cxn>
                <a:cxn ang="0">
                  <a:pos x="426" y="153"/>
                </a:cxn>
                <a:cxn ang="0">
                  <a:pos x="393" y="134"/>
                </a:cxn>
                <a:cxn ang="0">
                  <a:pos x="324" y="55"/>
                </a:cxn>
                <a:cxn ang="0">
                  <a:pos x="267" y="14"/>
                </a:cxn>
                <a:cxn ang="0">
                  <a:pos x="223" y="0"/>
                </a:cxn>
                <a:cxn ang="0">
                  <a:pos x="177" y="71"/>
                </a:cxn>
                <a:cxn ang="0">
                  <a:pos x="195" y="44"/>
                </a:cxn>
                <a:cxn ang="0">
                  <a:pos x="221" y="36"/>
                </a:cxn>
                <a:cxn ang="0">
                  <a:pos x="261" y="52"/>
                </a:cxn>
                <a:cxn ang="0">
                  <a:pos x="314" y="97"/>
                </a:cxn>
                <a:cxn ang="0">
                  <a:pos x="370" y="163"/>
                </a:cxn>
                <a:cxn ang="0">
                  <a:pos x="397" y="175"/>
                </a:cxn>
                <a:cxn ang="0">
                  <a:pos x="434" y="214"/>
                </a:cxn>
                <a:cxn ang="0">
                  <a:pos x="459" y="278"/>
                </a:cxn>
                <a:cxn ang="0">
                  <a:pos x="471" y="366"/>
                </a:cxn>
                <a:cxn ang="0">
                  <a:pos x="469" y="457"/>
                </a:cxn>
                <a:cxn ang="0">
                  <a:pos x="427" y="527"/>
                </a:cxn>
                <a:cxn ang="0">
                  <a:pos x="350" y="639"/>
                </a:cxn>
                <a:cxn ang="0">
                  <a:pos x="324" y="653"/>
                </a:cxn>
                <a:cxn ang="0">
                  <a:pos x="279" y="645"/>
                </a:cxn>
                <a:cxn ang="0">
                  <a:pos x="183" y="602"/>
                </a:cxn>
                <a:cxn ang="0">
                  <a:pos x="129" y="544"/>
                </a:cxn>
                <a:cxn ang="0">
                  <a:pos x="79" y="442"/>
                </a:cxn>
                <a:cxn ang="0">
                  <a:pos x="48" y="340"/>
                </a:cxn>
                <a:cxn ang="0">
                  <a:pos x="37" y="260"/>
                </a:cxn>
                <a:cxn ang="0">
                  <a:pos x="42" y="196"/>
                </a:cxn>
                <a:cxn ang="0">
                  <a:pos x="67" y="138"/>
                </a:cxn>
                <a:cxn ang="0">
                  <a:pos x="96" y="112"/>
                </a:cxn>
                <a:cxn ang="0">
                  <a:pos x="147" y="94"/>
                </a:cxn>
              </a:cxnLst>
              <a:rect l="0" t="0" r="r" b="b"/>
              <a:pathLst>
                <a:path w="507" h="687">
                  <a:moveTo>
                    <a:pt x="208" y="2"/>
                  </a:moveTo>
                  <a:lnTo>
                    <a:pt x="199" y="4"/>
                  </a:lnTo>
                  <a:lnTo>
                    <a:pt x="189" y="7"/>
                  </a:lnTo>
                  <a:lnTo>
                    <a:pt x="181" y="12"/>
                  </a:lnTo>
                  <a:lnTo>
                    <a:pt x="172" y="19"/>
                  </a:lnTo>
                  <a:lnTo>
                    <a:pt x="165" y="27"/>
                  </a:lnTo>
                  <a:lnTo>
                    <a:pt x="158" y="36"/>
                  </a:lnTo>
                  <a:lnTo>
                    <a:pt x="152" y="46"/>
                  </a:lnTo>
                  <a:lnTo>
                    <a:pt x="145" y="59"/>
                  </a:lnTo>
                  <a:lnTo>
                    <a:pt x="138" y="59"/>
                  </a:lnTo>
                  <a:lnTo>
                    <a:pt x="129" y="61"/>
                  </a:lnTo>
                  <a:lnTo>
                    <a:pt x="117" y="64"/>
                  </a:lnTo>
                  <a:lnTo>
                    <a:pt x="105" y="68"/>
                  </a:lnTo>
                  <a:lnTo>
                    <a:pt x="92" y="74"/>
                  </a:lnTo>
                  <a:lnTo>
                    <a:pt x="79" y="81"/>
                  </a:lnTo>
                  <a:lnTo>
                    <a:pt x="66" y="90"/>
                  </a:lnTo>
                  <a:lnTo>
                    <a:pt x="52" y="102"/>
                  </a:lnTo>
                  <a:lnTo>
                    <a:pt x="46" y="108"/>
                  </a:lnTo>
                  <a:lnTo>
                    <a:pt x="40" y="115"/>
                  </a:lnTo>
                  <a:lnTo>
                    <a:pt x="35" y="123"/>
                  </a:lnTo>
                  <a:lnTo>
                    <a:pt x="30" y="130"/>
                  </a:lnTo>
                  <a:lnTo>
                    <a:pt x="25" y="138"/>
                  </a:lnTo>
                  <a:lnTo>
                    <a:pt x="20" y="147"/>
                  </a:lnTo>
                  <a:lnTo>
                    <a:pt x="17" y="156"/>
                  </a:lnTo>
                  <a:lnTo>
                    <a:pt x="13" y="165"/>
                  </a:lnTo>
                  <a:lnTo>
                    <a:pt x="8" y="184"/>
                  </a:lnTo>
                  <a:lnTo>
                    <a:pt x="3" y="205"/>
                  </a:lnTo>
                  <a:lnTo>
                    <a:pt x="1" y="228"/>
                  </a:lnTo>
                  <a:lnTo>
                    <a:pt x="0" y="251"/>
                  </a:lnTo>
                  <a:lnTo>
                    <a:pt x="0" y="252"/>
                  </a:lnTo>
                  <a:lnTo>
                    <a:pt x="0" y="263"/>
                  </a:lnTo>
                  <a:lnTo>
                    <a:pt x="3" y="289"/>
                  </a:lnTo>
                  <a:lnTo>
                    <a:pt x="6" y="305"/>
                  </a:lnTo>
                  <a:lnTo>
                    <a:pt x="9" y="326"/>
                  </a:lnTo>
                  <a:lnTo>
                    <a:pt x="13" y="348"/>
                  </a:lnTo>
                  <a:lnTo>
                    <a:pt x="19" y="373"/>
                  </a:lnTo>
                  <a:lnTo>
                    <a:pt x="26" y="400"/>
                  </a:lnTo>
                  <a:lnTo>
                    <a:pt x="35" y="427"/>
                  </a:lnTo>
                  <a:lnTo>
                    <a:pt x="45" y="458"/>
                  </a:lnTo>
                  <a:lnTo>
                    <a:pt x="59" y="487"/>
                  </a:lnTo>
                  <a:lnTo>
                    <a:pt x="73" y="518"/>
                  </a:lnTo>
                  <a:lnTo>
                    <a:pt x="90" y="550"/>
                  </a:lnTo>
                  <a:lnTo>
                    <a:pt x="99" y="565"/>
                  </a:lnTo>
                  <a:lnTo>
                    <a:pt x="110" y="581"/>
                  </a:lnTo>
                  <a:lnTo>
                    <a:pt x="120" y="597"/>
                  </a:lnTo>
                  <a:lnTo>
                    <a:pt x="132" y="611"/>
                  </a:lnTo>
                  <a:lnTo>
                    <a:pt x="134" y="614"/>
                  </a:lnTo>
                  <a:lnTo>
                    <a:pt x="136" y="615"/>
                  </a:lnTo>
                  <a:lnTo>
                    <a:pt x="153" y="626"/>
                  </a:lnTo>
                  <a:lnTo>
                    <a:pt x="178" y="640"/>
                  </a:lnTo>
                  <a:lnTo>
                    <a:pt x="192" y="648"/>
                  </a:lnTo>
                  <a:lnTo>
                    <a:pt x="209" y="656"/>
                  </a:lnTo>
                  <a:lnTo>
                    <a:pt x="227" y="663"/>
                  </a:lnTo>
                  <a:lnTo>
                    <a:pt x="244" y="671"/>
                  </a:lnTo>
                  <a:lnTo>
                    <a:pt x="262" y="677"/>
                  </a:lnTo>
                  <a:lnTo>
                    <a:pt x="281" y="681"/>
                  </a:lnTo>
                  <a:lnTo>
                    <a:pt x="299" y="685"/>
                  </a:lnTo>
                  <a:lnTo>
                    <a:pt x="315" y="686"/>
                  </a:lnTo>
                  <a:lnTo>
                    <a:pt x="324" y="687"/>
                  </a:lnTo>
                  <a:lnTo>
                    <a:pt x="332" y="686"/>
                  </a:lnTo>
                  <a:lnTo>
                    <a:pt x="339" y="685"/>
                  </a:lnTo>
                  <a:lnTo>
                    <a:pt x="347" y="683"/>
                  </a:lnTo>
                  <a:lnTo>
                    <a:pt x="354" y="681"/>
                  </a:lnTo>
                  <a:lnTo>
                    <a:pt x="360" y="678"/>
                  </a:lnTo>
                  <a:lnTo>
                    <a:pt x="366" y="674"/>
                  </a:lnTo>
                  <a:lnTo>
                    <a:pt x="372" y="669"/>
                  </a:lnTo>
                  <a:lnTo>
                    <a:pt x="503" y="480"/>
                  </a:lnTo>
                  <a:lnTo>
                    <a:pt x="503" y="475"/>
                  </a:lnTo>
                  <a:lnTo>
                    <a:pt x="504" y="467"/>
                  </a:lnTo>
                  <a:lnTo>
                    <a:pt x="505" y="451"/>
                  </a:lnTo>
                  <a:lnTo>
                    <a:pt x="506" y="427"/>
                  </a:lnTo>
                  <a:lnTo>
                    <a:pt x="507" y="398"/>
                  </a:lnTo>
                  <a:lnTo>
                    <a:pt x="507" y="382"/>
                  </a:lnTo>
                  <a:lnTo>
                    <a:pt x="506" y="364"/>
                  </a:lnTo>
                  <a:lnTo>
                    <a:pt x="505" y="345"/>
                  </a:lnTo>
                  <a:lnTo>
                    <a:pt x="503" y="325"/>
                  </a:lnTo>
                  <a:lnTo>
                    <a:pt x="500" y="305"/>
                  </a:lnTo>
                  <a:lnTo>
                    <a:pt x="497" y="285"/>
                  </a:lnTo>
                  <a:lnTo>
                    <a:pt x="492" y="267"/>
                  </a:lnTo>
                  <a:lnTo>
                    <a:pt x="486" y="247"/>
                  </a:lnTo>
                  <a:lnTo>
                    <a:pt x="480" y="228"/>
                  </a:lnTo>
                  <a:lnTo>
                    <a:pt x="472" y="210"/>
                  </a:lnTo>
                  <a:lnTo>
                    <a:pt x="462" y="195"/>
                  </a:lnTo>
                  <a:lnTo>
                    <a:pt x="452" y="179"/>
                  </a:lnTo>
                  <a:lnTo>
                    <a:pt x="446" y="172"/>
                  </a:lnTo>
                  <a:lnTo>
                    <a:pt x="439" y="164"/>
                  </a:lnTo>
                  <a:lnTo>
                    <a:pt x="433" y="158"/>
                  </a:lnTo>
                  <a:lnTo>
                    <a:pt x="426" y="153"/>
                  </a:lnTo>
                  <a:lnTo>
                    <a:pt x="419" y="147"/>
                  </a:lnTo>
                  <a:lnTo>
                    <a:pt x="410" y="142"/>
                  </a:lnTo>
                  <a:lnTo>
                    <a:pt x="402" y="138"/>
                  </a:lnTo>
                  <a:lnTo>
                    <a:pt x="393" y="134"/>
                  </a:lnTo>
                  <a:lnTo>
                    <a:pt x="383" y="122"/>
                  </a:lnTo>
                  <a:lnTo>
                    <a:pt x="368" y="102"/>
                  </a:lnTo>
                  <a:lnTo>
                    <a:pt x="348" y="79"/>
                  </a:lnTo>
                  <a:lnTo>
                    <a:pt x="324" y="55"/>
                  </a:lnTo>
                  <a:lnTo>
                    <a:pt x="310" y="43"/>
                  </a:lnTo>
                  <a:lnTo>
                    <a:pt x="297" y="33"/>
                  </a:lnTo>
                  <a:lnTo>
                    <a:pt x="282" y="22"/>
                  </a:lnTo>
                  <a:lnTo>
                    <a:pt x="267" y="14"/>
                  </a:lnTo>
                  <a:lnTo>
                    <a:pt x="253" y="8"/>
                  </a:lnTo>
                  <a:lnTo>
                    <a:pt x="238" y="3"/>
                  </a:lnTo>
                  <a:lnTo>
                    <a:pt x="230" y="2"/>
                  </a:lnTo>
                  <a:lnTo>
                    <a:pt x="223" y="0"/>
                  </a:lnTo>
                  <a:lnTo>
                    <a:pt x="215" y="0"/>
                  </a:lnTo>
                  <a:lnTo>
                    <a:pt x="208" y="2"/>
                  </a:lnTo>
                  <a:close/>
                  <a:moveTo>
                    <a:pt x="172" y="82"/>
                  </a:moveTo>
                  <a:lnTo>
                    <a:pt x="177" y="71"/>
                  </a:lnTo>
                  <a:lnTo>
                    <a:pt x="181" y="63"/>
                  </a:lnTo>
                  <a:lnTo>
                    <a:pt x="185" y="56"/>
                  </a:lnTo>
                  <a:lnTo>
                    <a:pt x="190" y="50"/>
                  </a:lnTo>
                  <a:lnTo>
                    <a:pt x="195" y="44"/>
                  </a:lnTo>
                  <a:lnTo>
                    <a:pt x="201" y="41"/>
                  </a:lnTo>
                  <a:lnTo>
                    <a:pt x="207" y="38"/>
                  </a:lnTo>
                  <a:lnTo>
                    <a:pt x="213" y="37"/>
                  </a:lnTo>
                  <a:lnTo>
                    <a:pt x="221" y="36"/>
                  </a:lnTo>
                  <a:lnTo>
                    <a:pt x="231" y="38"/>
                  </a:lnTo>
                  <a:lnTo>
                    <a:pt x="240" y="41"/>
                  </a:lnTo>
                  <a:lnTo>
                    <a:pt x="251" y="46"/>
                  </a:lnTo>
                  <a:lnTo>
                    <a:pt x="261" y="52"/>
                  </a:lnTo>
                  <a:lnTo>
                    <a:pt x="272" y="59"/>
                  </a:lnTo>
                  <a:lnTo>
                    <a:pt x="282" y="67"/>
                  </a:lnTo>
                  <a:lnTo>
                    <a:pt x="293" y="77"/>
                  </a:lnTo>
                  <a:lnTo>
                    <a:pt x="314" y="97"/>
                  </a:lnTo>
                  <a:lnTo>
                    <a:pt x="334" y="117"/>
                  </a:lnTo>
                  <a:lnTo>
                    <a:pt x="352" y="138"/>
                  </a:lnTo>
                  <a:lnTo>
                    <a:pt x="366" y="158"/>
                  </a:lnTo>
                  <a:lnTo>
                    <a:pt x="370" y="163"/>
                  </a:lnTo>
                  <a:lnTo>
                    <a:pt x="376" y="164"/>
                  </a:lnTo>
                  <a:lnTo>
                    <a:pt x="383" y="168"/>
                  </a:lnTo>
                  <a:lnTo>
                    <a:pt x="390" y="171"/>
                  </a:lnTo>
                  <a:lnTo>
                    <a:pt x="397" y="175"/>
                  </a:lnTo>
                  <a:lnTo>
                    <a:pt x="403" y="179"/>
                  </a:lnTo>
                  <a:lnTo>
                    <a:pt x="414" y="189"/>
                  </a:lnTo>
                  <a:lnTo>
                    <a:pt x="425" y="201"/>
                  </a:lnTo>
                  <a:lnTo>
                    <a:pt x="434" y="214"/>
                  </a:lnTo>
                  <a:lnTo>
                    <a:pt x="442" y="228"/>
                  </a:lnTo>
                  <a:lnTo>
                    <a:pt x="449" y="244"/>
                  </a:lnTo>
                  <a:lnTo>
                    <a:pt x="454" y="260"/>
                  </a:lnTo>
                  <a:lnTo>
                    <a:pt x="459" y="278"/>
                  </a:lnTo>
                  <a:lnTo>
                    <a:pt x="462" y="295"/>
                  </a:lnTo>
                  <a:lnTo>
                    <a:pt x="466" y="313"/>
                  </a:lnTo>
                  <a:lnTo>
                    <a:pt x="468" y="330"/>
                  </a:lnTo>
                  <a:lnTo>
                    <a:pt x="471" y="366"/>
                  </a:lnTo>
                  <a:lnTo>
                    <a:pt x="472" y="398"/>
                  </a:lnTo>
                  <a:lnTo>
                    <a:pt x="471" y="422"/>
                  </a:lnTo>
                  <a:lnTo>
                    <a:pt x="470" y="442"/>
                  </a:lnTo>
                  <a:lnTo>
                    <a:pt x="469" y="457"/>
                  </a:lnTo>
                  <a:lnTo>
                    <a:pt x="469" y="466"/>
                  </a:lnTo>
                  <a:lnTo>
                    <a:pt x="461" y="477"/>
                  </a:lnTo>
                  <a:lnTo>
                    <a:pt x="447" y="497"/>
                  </a:lnTo>
                  <a:lnTo>
                    <a:pt x="427" y="527"/>
                  </a:lnTo>
                  <a:lnTo>
                    <a:pt x="404" y="559"/>
                  </a:lnTo>
                  <a:lnTo>
                    <a:pt x="382" y="591"/>
                  </a:lnTo>
                  <a:lnTo>
                    <a:pt x="363" y="620"/>
                  </a:lnTo>
                  <a:lnTo>
                    <a:pt x="350" y="639"/>
                  </a:lnTo>
                  <a:lnTo>
                    <a:pt x="345" y="647"/>
                  </a:lnTo>
                  <a:lnTo>
                    <a:pt x="339" y="650"/>
                  </a:lnTo>
                  <a:lnTo>
                    <a:pt x="332" y="652"/>
                  </a:lnTo>
                  <a:lnTo>
                    <a:pt x="324" y="653"/>
                  </a:lnTo>
                  <a:lnTo>
                    <a:pt x="314" y="653"/>
                  </a:lnTo>
                  <a:lnTo>
                    <a:pt x="303" y="651"/>
                  </a:lnTo>
                  <a:lnTo>
                    <a:pt x="291" y="648"/>
                  </a:lnTo>
                  <a:lnTo>
                    <a:pt x="279" y="645"/>
                  </a:lnTo>
                  <a:lnTo>
                    <a:pt x="265" y="640"/>
                  </a:lnTo>
                  <a:lnTo>
                    <a:pt x="238" y="629"/>
                  </a:lnTo>
                  <a:lnTo>
                    <a:pt x="210" y="616"/>
                  </a:lnTo>
                  <a:lnTo>
                    <a:pt x="183" y="602"/>
                  </a:lnTo>
                  <a:lnTo>
                    <a:pt x="158" y="587"/>
                  </a:lnTo>
                  <a:lnTo>
                    <a:pt x="147" y="573"/>
                  </a:lnTo>
                  <a:lnTo>
                    <a:pt x="138" y="558"/>
                  </a:lnTo>
                  <a:lnTo>
                    <a:pt x="129" y="544"/>
                  </a:lnTo>
                  <a:lnTo>
                    <a:pt x="119" y="529"/>
                  </a:lnTo>
                  <a:lnTo>
                    <a:pt x="104" y="499"/>
                  </a:lnTo>
                  <a:lnTo>
                    <a:pt x="90" y="471"/>
                  </a:lnTo>
                  <a:lnTo>
                    <a:pt x="79" y="442"/>
                  </a:lnTo>
                  <a:lnTo>
                    <a:pt x="69" y="415"/>
                  </a:lnTo>
                  <a:lnTo>
                    <a:pt x="61" y="388"/>
                  </a:lnTo>
                  <a:lnTo>
                    <a:pt x="54" y="364"/>
                  </a:lnTo>
                  <a:lnTo>
                    <a:pt x="48" y="340"/>
                  </a:lnTo>
                  <a:lnTo>
                    <a:pt x="44" y="319"/>
                  </a:lnTo>
                  <a:lnTo>
                    <a:pt x="41" y="300"/>
                  </a:lnTo>
                  <a:lnTo>
                    <a:pt x="39" y="283"/>
                  </a:lnTo>
                  <a:lnTo>
                    <a:pt x="37" y="260"/>
                  </a:lnTo>
                  <a:lnTo>
                    <a:pt x="36" y="251"/>
                  </a:lnTo>
                  <a:lnTo>
                    <a:pt x="37" y="231"/>
                  </a:lnTo>
                  <a:lnTo>
                    <a:pt x="39" y="212"/>
                  </a:lnTo>
                  <a:lnTo>
                    <a:pt x="42" y="196"/>
                  </a:lnTo>
                  <a:lnTo>
                    <a:pt x="46" y="179"/>
                  </a:lnTo>
                  <a:lnTo>
                    <a:pt x="52" y="164"/>
                  </a:lnTo>
                  <a:lnTo>
                    <a:pt x="59" y="151"/>
                  </a:lnTo>
                  <a:lnTo>
                    <a:pt x="67" y="138"/>
                  </a:lnTo>
                  <a:lnTo>
                    <a:pt x="78" y="128"/>
                  </a:lnTo>
                  <a:lnTo>
                    <a:pt x="84" y="122"/>
                  </a:lnTo>
                  <a:lnTo>
                    <a:pt x="90" y="116"/>
                  </a:lnTo>
                  <a:lnTo>
                    <a:pt x="96" y="112"/>
                  </a:lnTo>
                  <a:lnTo>
                    <a:pt x="104" y="108"/>
                  </a:lnTo>
                  <a:lnTo>
                    <a:pt x="116" y="102"/>
                  </a:lnTo>
                  <a:lnTo>
                    <a:pt x="129" y="98"/>
                  </a:lnTo>
                  <a:lnTo>
                    <a:pt x="147" y="94"/>
                  </a:lnTo>
                  <a:lnTo>
                    <a:pt x="156" y="93"/>
                  </a:lnTo>
                  <a:lnTo>
                    <a:pt x="168" y="93"/>
                  </a:lnTo>
                  <a:lnTo>
                    <a:pt x="172" y="8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4" name="Freeform 280"/>
            <p:cNvSpPr>
              <a:spLocks/>
            </p:cNvSpPr>
            <p:nvPr/>
          </p:nvSpPr>
          <p:spPr bwMode="auto">
            <a:xfrm>
              <a:off x="4195763" y="3279776"/>
              <a:ext cx="125413" cy="120650"/>
            </a:xfrm>
            <a:custGeom>
              <a:avLst/>
              <a:gdLst/>
              <a:ahLst/>
              <a:cxnLst>
                <a:cxn ang="0">
                  <a:pos x="23" y="463"/>
                </a:cxn>
                <a:cxn ang="0">
                  <a:pos x="18" y="439"/>
                </a:cxn>
                <a:cxn ang="0">
                  <a:pos x="7" y="379"/>
                </a:cxn>
                <a:cxn ang="0">
                  <a:pos x="3" y="343"/>
                </a:cxn>
                <a:cxn ang="0">
                  <a:pos x="0" y="303"/>
                </a:cxn>
                <a:cxn ang="0">
                  <a:pos x="1" y="265"/>
                </a:cxn>
                <a:cxn ang="0">
                  <a:pos x="5" y="229"/>
                </a:cxn>
                <a:cxn ang="0">
                  <a:pos x="28" y="201"/>
                </a:cxn>
                <a:cxn ang="0">
                  <a:pos x="56" y="170"/>
                </a:cxn>
                <a:cxn ang="0">
                  <a:pos x="93" y="134"/>
                </a:cxn>
                <a:cxn ang="0">
                  <a:pos x="139" y="95"/>
                </a:cxn>
                <a:cxn ang="0">
                  <a:pos x="191" y="58"/>
                </a:cxn>
                <a:cxn ang="0">
                  <a:pos x="248" y="25"/>
                </a:cxn>
                <a:cxn ang="0">
                  <a:pos x="279" y="12"/>
                </a:cxn>
                <a:cxn ang="0">
                  <a:pos x="312" y="0"/>
                </a:cxn>
                <a:cxn ang="0">
                  <a:pos x="342" y="4"/>
                </a:cxn>
                <a:cxn ang="0">
                  <a:pos x="410" y="17"/>
                </a:cxn>
                <a:cxn ang="0">
                  <a:pos x="447" y="27"/>
                </a:cxn>
                <a:cxn ang="0">
                  <a:pos x="482" y="42"/>
                </a:cxn>
                <a:cxn ang="0">
                  <a:pos x="496" y="50"/>
                </a:cxn>
                <a:cxn ang="0">
                  <a:pos x="509" y="60"/>
                </a:cxn>
                <a:cxn ang="0">
                  <a:pos x="518" y="70"/>
                </a:cxn>
                <a:cxn ang="0">
                  <a:pos x="523" y="82"/>
                </a:cxn>
                <a:cxn ang="0">
                  <a:pos x="533" y="106"/>
                </a:cxn>
                <a:cxn ang="0">
                  <a:pos x="540" y="134"/>
                </a:cxn>
                <a:cxn ang="0">
                  <a:pos x="547" y="168"/>
                </a:cxn>
                <a:cxn ang="0">
                  <a:pos x="552" y="210"/>
                </a:cxn>
                <a:cxn ang="0">
                  <a:pos x="551" y="254"/>
                </a:cxn>
                <a:cxn ang="0">
                  <a:pos x="541" y="301"/>
                </a:cxn>
                <a:cxn ang="0">
                  <a:pos x="534" y="324"/>
                </a:cxn>
                <a:cxn ang="0">
                  <a:pos x="523" y="347"/>
                </a:cxn>
                <a:cxn ang="0">
                  <a:pos x="501" y="376"/>
                </a:cxn>
                <a:cxn ang="0">
                  <a:pos x="473" y="406"/>
                </a:cxn>
                <a:cxn ang="0">
                  <a:pos x="439" y="441"/>
                </a:cxn>
                <a:cxn ang="0">
                  <a:pos x="397" y="475"/>
                </a:cxn>
                <a:cxn ang="0">
                  <a:pos x="351" y="505"/>
                </a:cxn>
                <a:cxn ang="0">
                  <a:pos x="326" y="517"/>
                </a:cxn>
                <a:cxn ang="0">
                  <a:pos x="300" y="526"/>
                </a:cxn>
                <a:cxn ang="0">
                  <a:pos x="274" y="533"/>
                </a:cxn>
                <a:cxn ang="0">
                  <a:pos x="248" y="535"/>
                </a:cxn>
              </a:cxnLst>
              <a:rect l="0" t="0" r="r" b="b"/>
              <a:pathLst>
                <a:path w="552" h="535">
                  <a:moveTo>
                    <a:pt x="248" y="535"/>
                  </a:moveTo>
                  <a:lnTo>
                    <a:pt x="23" y="463"/>
                  </a:lnTo>
                  <a:lnTo>
                    <a:pt x="22" y="456"/>
                  </a:lnTo>
                  <a:lnTo>
                    <a:pt x="18" y="439"/>
                  </a:lnTo>
                  <a:lnTo>
                    <a:pt x="12" y="413"/>
                  </a:lnTo>
                  <a:lnTo>
                    <a:pt x="7" y="379"/>
                  </a:lnTo>
                  <a:lnTo>
                    <a:pt x="5" y="361"/>
                  </a:lnTo>
                  <a:lnTo>
                    <a:pt x="3" y="343"/>
                  </a:lnTo>
                  <a:lnTo>
                    <a:pt x="1" y="323"/>
                  </a:lnTo>
                  <a:lnTo>
                    <a:pt x="0" y="303"/>
                  </a:lnTo>
                  <a:lnTo>
                    <a:pt x="0" y="284"/>
                  </a:lnTo>
                  <a:lnTo>
                    <a:pt x="1" y="265"/>
                  </a:lnTo>
                  <a:lnTo>
                    <a:pt x="2" y="247"/>
                  </a:lnTo>
                  <a:lnTo>
                    <a:pt x="5" y="229"/>
                  </a:lnTo>
                  <a:lnTo>
                    <a:pt x="11" y="222"/>
                  </a:lnTo>
                  <a:lnTo>
                    <a:pt x="28" y="201"/>
                  </a:lnTo>
                  <a:lnTo>
                    <a:pt x="40" y="186"/>
                  </a:lnTo>
                  <a:lnTo>
                    <a:pt x="56" y="170"/>
                  </a:lnTo>
                  <a:lnTo>
                    <a:pt x="74" y="153"/>
                  </a:lnTo>
                  <a:lnTo>
                    <a:pt x="93" y="134"/>
                  </a:lnTo>
                  <a:lnTo>
                    <a:pt x="115" y="115"/>
                  </a:lnTo>
                  <a:lnTo>
                    <a:pt x="139" y="95"/>
                  </a:lnTo>
                  <a:lnTo>
                    <a:pt x="164" y="76"/>
                  </a:lnTo>
                  <a:lnTo>
                    <a:pt x="191" y="58"/>
                  </a:lnTo>
                  <a:lnTo>
                    <a:pt x="219" y="41"/>
                  </a:lnTo>
                  <a:lnTo>
                    <a:pt x="248" y="25"/>
                  </a:lnTo>
                  <a:lnTo>
                    <a:pt x="264" y="18"/>
                  </a:lnTo>
                  <a:lnTo>
                    <a:pt x="279" y="12"/>
                  </a:lnTo>
                  <a:lnTo>
                    <a:pt x="295" y="5"/>
                  </a:lnTo>
                  <a:lnTo>
                    <a:pt x="312" y="0"/>
                  </a:lnTo>
                  <a:lnTo>
                    <a:pt x="320" y="1"/>
                  </a:lnTo>
                  <a:lnTo>
                    <a:pt x="342" y="4"/>
                  </a:lnTo>
                  <a:lnTo>
                    <a:pt x="373" y="9"/>
                  </a:lnTo>
                  <a:lnTo>
                    <a:pt x="410" y="17"/>
                  </a:lnTo>
                  <a:lnTo>
                    <a:pt x="429" y="22"/>
                  </a:lnTo>
                  <a:lnTo>
                    <a:pt x="447" y="27"/>
                  </a:lnTo>
                  <a:lnTo>
                    <a:pt x="465" y="34"/>
                  </a:lnTo>
                  <a:lnTo>
                    <a:pt x="482" y="42"/>
                  </a:lnTo>
                  <a:lnTo>
                    <a:pt x="489" y="46"/>
                  </a:lnTo>
                  <a:lnTo>
                    <a:pt x="496" y="50"/>
                  </a:lnTo>
                  <a:lnTo>
                    <a:pt x="503" y="55"/>
                  </a:lnTo>
                  <a:lnTo>
                    <a:pt x="509" y="60"/>
                  </a:lnTo>
                  <a:lnTo>
                    <a:pt x="514" y="65"/>
                  </a:lnTo>
                  <a:lnTo>
                    <a:pt x="518" y="70"/>
                  </a:lnTo>
                  <a:lnTo>
                    <a:pt x="521" y="75"/>
                  </a:lnTo>
                  <a:lnTo>
                    <a:pt x="523" y="82"/>
                  </a:lnTo>
                  <a:lnTo>
                    <a:pt x="526" y="88"/>
                  </a:lnTo>
                  <a:lnTo>
                    <a:pt x="533" y="106"/>
                  </a:lnTo>
                  <a:lnTo>
                    <a:pt x="536" y="119"/>
                  </a:lnTo>
                  <a:lnTo>
                    <a:pt x="540" y="134"/>
                  </a:lnTo>
                  <a:lnTo>
                    <a:pt x="544" y="151"/>
                  </a:lnTo>
                  <a:lnTo>
                    <a:pt x="547" y="168"/>
                  </a:lnTo>
                  <a:lnTo>
                    <a:pt x="550" y="189"/>
                  </a:lnTo>
                  <a:lnTo>
                    <a:pt x="552" y="210"/>
                  </a:lnTo>
                  <a:lnTo>
                    <a:pt x="552" y="232"/>
                  </a:lnTo>
                  <a:lnTo>
                    <a:pt x="551" y="254"/>
                  </a:lnTo>
                  <a:lnTo>
                    <a:pt x="547" y="277"/>
                  </a:lnTo>
                  <a:lnTo>
                    <a:pt x="541" y="301"/>
                  </a:lnTo>
                  <a:lnTo>
                    <a:pt x="538" y="312"/>
                  </a:lnTo>
                  <a:lnTo>
                    <a:pt x="534" y="324"/>
                  </a:lnTo>
                  <a:lnTo>
                    <a:pt x="529" y="335"/>
                  </a:lnTo>
                  <a:lnTo>
                    <a:pt x="523" y="347"/>
                  </a:lnTo>
                  <a:lnTo>
                    <a:pt x="517" y="354"/>
                  </a:lnTo>
                  <a:lnTo>
                    <a:pt x="501" y="376"/>
                  </a:lnTo>
                  <a:lnTo>
                    <a:pt x="488" y="391"/>
                  </a:lnTo>
                  <a:lnTo>
                    <a:pt x="473" y="406"/>
                  </a:lnTo>
                  <a:lnTo>
                    <a:pt x="458" y="423"/>
                  </a:lnTo>
                  <a:lnTo>
                    <a:pt x="439" y="441"/>
                  </a:lnTo>
                  <a:lnTo>
                    <a:pt x="419" y="458"/>
                  </a:lnTo>
                  <a:lnTo>
                    <a:pt x="397" y="475"/>
                  </a:lnTo>
                  <a:lnTo>
                    <a:pt x="375" y="491"/>
                  </a:lnTo>
                  <a:lnTo>
                    <a:pt x="351" y="505"/>
                  </a:lnTo>
                  <a:lnTo>
                    <a:pt x="339" y="512"/>
                  </a:lnTo>
                  <a:lnTo>
                    <a:pt x="326" y="517"/>
                  </a:lnTo>
                  <a:lnTo>
                    <a:pt x="314" y="522"/>
                  </a:lnTo>
                  <a:lnTo>
                    <a:pt x="300" y="526"/>
                  </a:lnTo>
                  <a:lnTo>
                    <a:pt x="288" y="531"/>
                  </a:lnTo>
                  <a:lnTo>
                    <a:pt x="274" y="533"/>
                  </a:lnTo>
                  <a:lnTo>
                    <a:pt x="262" y="534"/>
                  </a:lnTo>
                  <a:lnTo>
                    <a:pt x="248" y="5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5" name="Freeform 281"/>
            <p:cNvSpPr>
              <a:spLocks noEditPoints="1"/>
            </p:cNvSpPr>
            <p:nvPr/>
          </p:nvSpPr>
          <p:spPr bwMode="auto">
            <a:xfrm>
              <a:off x="4192588" y="3275013"/>
              <a:ext cx="133350" cy="130175"/>
            </a:xfrm>
            <a:custGeom>
              <a:avLst/>
              <a:gdLst/>
              <a:ahLst/>
              <a:cxnLst>
                <a:cxn ang="0">
                  <a:pos x="291" y="13"/>
                </a:cxn>
                <a:cxn ang="0">
                  <a:pos x="244" y="34"/>
                </a:cxn>
                <a:cxn ang="0">
                  <a:pos x="201" y="59"/>
                </a:cxn>
                <a:cxn ang="0">
                  <a:pos x="124" y="116"/>
                </a:cxn>
                <a:cxn ang="0">
                  <a:pos x="64" y="173"/>
                </a:cxn>
                <a:cxn ang="0">
                  <a:pos x="17" y="227"/>
                </a:cxn>
                <a:cxn ang="0">
                  <a:pos x="5" y="244"/>
                </a:cxn>
                <a:cxn ang="0">
                  <a:pos x="0" y="300"/>
                </a:cxn>
                <a:cxn ang="0">
                  <a:pos x="2" y="359"/>
                </a:cxn>
                <a:cxn ang="0">
                  <a:pos x="13" y="431"/>
                </a:cxn>
                <a:cxn ang="0">
                  <a:pos x="24" y="485"/>
                </a:cxn>
                <a:cxn ang="0">
                  <a:pos x="266" y="570"/>
                </a:cxn>
                <a:cxn ang="0">
                  <a:pos x="308" y="566"/>
                </a:cxn>
                <a:cxn ang="0">
                  <a:pos x="347" y="553"/>
                </a:cxn>
                <a:cxn ang="0">
                  <a:pos x="399" y="527"/>
                </a:cxn>
                <a:cxn ang="0">
                  <a:pos x="465" y="475"/>
                </a:cxn>
                <a:cxn ang="0">
                  <a:pos x="516" y="424"/>
                </a:cxn>
                <a:cxn ang="0">
                  <a:pos x="556" y="375"/>
                </a:cxn>
                <a:cxn ang="0">
                  <a:pos x="572" y="339"/>
                </a:cxn>
                <a:cxn ang="0">
                  <a:pos x="585" y="277"/>
                </a:cxn>
                <a:cxn ang="0">
                  <a:pos x="586" y="208"/>
                </a:cxn>
                <a:cxn ang="0">
                  <a:pos x="576" y="151"/>
                </a:cxn>
                <a:cxn ang="0">
                  <a:pos x="561" y="101"/>
                </a:cxn>
                <a:cxn ang="0">
                  <a:pos x="552" y="80"/>
                </a:cxn>
                <a:cxn ang="0">
                  <a:pos x="537" y="63"/>
                </a:cxn>
                <a:cxn ang="0">
                  <a:pos x="519" y="48"/>
                </a:cxn>
                <a:cxn ang="0">
                  <a:pos x="467" y="27"/>
                </a:cxn>
                <a:cxn ang="0">
                  <a:pos x="378" y="7"/>
                </a:cxn>
                <a:cxn ang="0">
                  <a:pos x="328" y="0"/>
                </a:cxn>
                <a:cxn ang="0">
                  <a:pos x="361" y="40"/>
                </a:cxn>
                <a:cxn ang="0">
                  <a:pos x="452" y="60"/>
                </a:cxn>
                <a:cxn ang="0">
                  <a:pos x="489" y="75"/>
                </a:cxn>
                <a:cxn ang="0">
                  <a:pos x="516" y="91"/>
                </a:cxn>
                <a:cxn ang="0">
                  <a:pos x="529" y="116"/>
                </a:cxn>
                <a:cxn ang="0">
                  <a:pos x="548" y="190"/>
                </a:cxn>
                <a:cxn ang="0">
                  <a:pos x="552" y="256"/>
                </a:cxn>
                <a:cxn ang="0">
                  <a:pos x="546" y="299"/>
                </a:cxn>
                <a:cxn ang="0">
                  <a:pos x="532" y="342"/>
                </a:cxn>
                <a:cxn ang="0">
                  <a:pos x="504" y="384"/>
                </a:cxn>
                <a:cxn ang="0">
                  <a:pos x="463" y="428"/>
                </a:cxn>
                <a:cxn ang="0">
                  <a:pos x="407" y="478"/>
                </a:cxn>
                <a:cxn ang="0">
                  <a:pos x="352" y="512"/>
                </a:cxn>
                <a:cxn ang="0">
                  <a:pos x="316" y="527"/>
                </a:cxn>
                <a:cxn ang="0">
                  <a:pos x="280" y="534"/>
                </a:cxn>
                <a:cxn ang="0">
                  <a:pos x="235" y="523"/>
                </a:cxn>
                <a:cxn ang="0">
                  <a:pos x="128" y="490"/>
                </a:cxn>
                <a:cxn ang="0">
                  <a:pos x="56" y="467"/>
                </a:cxn>
                <a:cxn ang="0">
                  <a:pos x="47" y="424"/>
                </a:cxn>
                <a:cxn ang="0">
                  <a:pos x="38" y="356"/>
                </a:cxn>
                <a:cxn ang="0">
                  <a:pos x="36" y="293"/>
                </a:cxn>
                <a:cxn ang="0">
                  <a:pos x="40" y="254"/>
                </a:cxn>
                <a:cxn ang="0">
                  <a:pos x="82" y="205"/>
                </a:cxn>
                <a:cxn ang="0">
                  <a:pos x="134" y="156"/>
                </a:cxn>
                <a:cxn ang="0">
                  <a:pos x="198" y="104"/>
                </a:cxn>
                <a:cxn ang="0">
                  <a:pos x="275" y="59"/>
                </a:cxn>
                <a:cxn ang="0">
                  <a:pos x="317" y="41"/>
                </a:cxn>
              </a:cxnLst>
              <a:rect l="0" t="0" r="r" b="b"/>
              <a:pathLst>
                <a:path w="587" h="570">
                  <a:moveTo>
                    <a:pt x="324" y="2"/>
                  </a:moveTo>
                  <a:lnTo>
                    <a:pt x="308" y="7"/>
                  </a:lnTo>
                  <a:lnTo>
                    <a:pt x="291" y="13"/>
                  </a:lnTo>
                  <a:lnTo>
                    <a:pt x="275" y="19"/>
                  </a:lnTo>
                  <a:lnTo>
                    <a:pt x="260" y="27"/>
                  </a:lnTo>
                  <a:lnTo>
                    <a:pt x="244" y="34"/>
                  </a:lnTo>
                  <a:lnTo>
                    <a:pt x="230" y="42"/>
                  </a:lnTo>
                  <a:lnTo>
                    <a:pt x="215" y="51"/>
                  </a:lnTo>
                  <a:lnTo>
                    <a:pt x="201" y="59"/>
                  </a:lnTo>
                  <a:lnTo>
                    <a:pt x="173" y="78"/>
                  </a:lnTo>
                  <a:lnTo>
                    <a:pt x="148" y="97"/>
                  </a:lnTo>
                  <a:lnTo>
                    <a:pt x="124" y="116"/>
                  </a:lnTo>
                  <a:lnTo>
                    <a:pt x="102" y="136"/>
                  </a:lnTo>
                  <a:lnTo>
                    <a:pt x="82" y="155"/>
                  </a:lnTo>
                  <a:lnTo>
                    <a:pt x="64" y="173"/>
                  </a:lnTo>
                  <a:lnTo>
                    <a:pt x="48" y="189"/>
                  </a:lnTo>
                  <a:lnTo>
                    <a:pt x="36" y="204"/>
                  </a:lnTo>
                  <a:lnTo>
                    <a:pt x="17" y="227"/>
                  </a:lnTo>
                  <a:lnTo>
                    <a:pt x="8" y="236"/>
                  </a:lnTo>
                  <a:lnTo>
                    <a:pt x="6" y="240"/>
                  </a:lnTo>
                  <a:lnTo>
                    <a:pt x="5" y="244"/>
                  </a:lnTo>
                  <a:lnTo>
                    <a:pt x="2" y="261"/>
                  </a:lnTo>
                  <a:lnTo>
                    <a:pt x="1" y="280"/>
                  </a:lnTo>
                  <a:lnTo>
                    <a:pt x="0" y="300"/>
                  </a:lnTo>
                  <a:lnTo>
                    <a:pt x="0" y="320"/>
                  </a:lnTo>
                  <a:lnTo>
                    <a:pt x="1" y="340"/>
                  </a:lnTo>
                  <a:lnTo>
                    <a:pt x="2" y="359"/>
                  </a:lnTo>
                  <a:lnTo>
                    <a:pt x="4" y="378"/>
                  </a:lnTo>
                  <a:lnTo>
                    <a:pt x="7" y="397"/>
                  </a:lnTo>
                  <a:lnTo>
                    <a:pt x="13" y="431"/>
                  </a:lnTo>
                  <a:lnTo>
                    <a:pt x="18" y="458"/>
                  </a:lnTo>
                  <a:lnTo>
                    <a:pt x="22" y="476"/>
                  </a:lnTo>
                  <a:lnTo>
                    <a:pt x="24" y="485"/>
                  </a:lnTo>
                  <a:lnTo>
                    <a:pt x="26" y="494"/>
                  </a:lnTo>
                  <a:lnTo>
                    <a:pt x="263" y="570"/>
                  </a:lnTo>
                  <a:lnTo>
                    <a:pt x="266" y="570"/>
                  </a:lnTo>
                  <a:lnTo>
                    <a:pt x="280" y="570"/>
                  </a:lnTo>
                  <a:lnTo>
                    <a:pt x="294" y="568"/>
                  </a:lnTo>
                  <a:lnTo>
                    <a:pt x="308" y="566"/>
                  </a:lnTo>
                  <a:lnTo>
                    <a:pt x="321" y="562"/>
                  </a:lnTo>
                  <a:lnTo>
                    <a:pt x="335" y="558"/>
                  </a:lnTo>
                  <a:lnTo>
                    <a:pt x="347" y="553"/>
                  </a:lnTo>
                  <a:lnTo>
                    <a:pt x="361" y="547"/>
                  </a:lnTo>
                  <a:lnTo>
                    <a:pt x="374" y="541"/>
                  </a:lnTo>
                  <a:lnTo>
                    <a:pt x="399" y="527"/>
                  </a:lnTo>
                  <a:lnTo>
                    <a:pt x="423" y="511"/>
                  </a:lnTo>
                  <a:lnTo>
                    <a:pt x="444" y="493"/>
                  </a:lnTo>
                  <a:lnTo>
                    <a:pt x="465" y="475"/>
                  </a:lnTo>
                  <a:lnTo>
                    <a:pt x="484" y="458"/>
                  </a:lnTo>
                  <a:lnTo>
                    <a:pt x="502" y="440"/>
                  </a:lnTo>
                  <a:lnTo>
                    <a:pt x="516" y="424"/>
                  </a:lnTo>
                  <a:lnTo>
                    <a:pt x="529" y="409"/>
                  </a:lnTo>
                  <a:lnTo>
                    <a:pt x="548" y="386"/>
                  </a:lnTo>
                  <a:lnTo>
                    <a:pt x="556" y="375"/>
                  </a:lnTo>
                  <a:lnTo>
                    <a:pt x="562" y="363"/>
                  </a:lnTo>
                  <a:lnTo>
                    <a:pt x="568" y="350"/>
                  </a:lnTo>
                  <a:lnTo>
                    <a:pt x="572" y="339"/>
                  </a:lnTo>
                  <a:lnTo>
                    <a:pt x="576" y="326"/>
                  </a:lnTo>
                  <a:lnTo>
                    <a:pt x="582" y="301"/>
                  </a:lnTo>
                  <a:lnTo>
                    <a:pt x="585" y="277"/>
                  </a:lnTo>
                  <a:lnTo>
                    <a:pt x="587" y="253"/>
                  </a:lnTo>
                  <a:lnTo>
                    <a:pt x="587" y="230"/>
                  </a:lnTo>
                  <a:lnTo>
                    <a:pt x="586" y="208"/>
                  </a:lnTo>
                  <a:lnTo>
                    <a:pt x="583" y="187"/>
                  </a:lnTo>
                  <a:lnTo>
                    <a:pt x="580" y="169"/>
                  </a:lnTo>
                  <a:lnTo>
                    <a:pt x="576" y="151"/>
                  </a:lnTo>
                  <a:lnTo>
                    <a:pt x="573" y="135"/>
                  </a:lnTo>
                  <a:lnTo>
                    <a:pt x="569" y="122"/>
                  </a:lnTo>
                  <a:lnTo>
                    <a:pt x="561" y="101"/>
                  </a:lnTo>
                  <a:lnTo>
                    <a:pt x="558" y="92"/>
                  </a:lnTo>
                  <a:lnTo>
                    <a:pt x="555" y="86"/>
                  </a:lnTo>
                  <a:lnTo>
                    <a:pt x="552" y="80"/>
                  </a:lnTo>
                  <a:lnTo>
                    <a:pt x="548" y="74"/>
                  </a:lnTo>
                  <a:lnTo>
                    <a:pt x="544" y="68"/>
                  </a:lnTo>
                  <a:lnTo>
                    <a:pt x="537" y="63"/>
                  </a:lnTo>
                  <a:lnTo>
                    <a:pt x="532" y="58"/>
                  </a:lnTo>
                  <a:lnTo>
                    <a:pt x="525" y="54"/>
                  </a:lnTo>
                  <a:lnTo>
                    <a:pt x="519" y="48"/>
                  </a:lnTo>
                  <a:lnTo>
                    <a:pt x="503" y="40"/>
                  </a:lnTo>
                  <a:lnTo>
                    <a:pt x="485" y="33"/>
                  </a:lnTo>
                  <a:lnTo>
                    <a:pt x="467" y="27"/>
                  </a:lnTo>
                  <a:lnTo>
                    <a:pt x="449" y="21"/>
                  </a:lnTo>
                  <a:lnTo>
                    <a:pt x="412" y="12"/>
                  </a:lnTo>
                  <a:lnTo>
                    <a:pt x="378" y="7"/>
                  </a:lnTo>
                  <a:lnTo>
                    <a:pt x="350" y="3"/>
                  </a:lnTo>
                  <a:lnTo>
                    <a:pt x="331" y="0"/>
                  </a:lnTo>
                  <a:lnTo>
                    <a:pt x="328" y="0"/>
                  </a:lnTo>
                  <a:lnTo>
                    <a:pt x="324" y="2"/>
                  </a:lnTo>
                  <a:close/>
                  <a:moveTo>
                    <a:pt x="332" y="37"/>
                  </a:moveTo>
                  <a:lnTo>
                    <a:pt x="361" y="40"/>
                  </a:lnTo>
                  <a:lnTo>
                    <a:pt x="391" y="45"/>
                  </a:lnTo>
                  <a:lnTo>
                    <a:pt x="423" y="52"/>
                  </a:lnTo>
                  <a:lnTo>
                    <a:pt x="452" y="60"/>
                  </a:lnTo>
                  <a:lnTo>
                    <a:pt x="465" y="64"/>
                  </a:lnTo>
                  <a:lnTo>
                    <a:pt x="478" y="69"/>
                  </a:lnTo>
                  <a:lnTo>
                    <a:pt x="489" y="75"/>
                  </a:lnTo>
                  <a:lnTo>
                    <a:pt x="500" y="80"/>
                  </a:lnTo>
                  <a:lnTo>
                    <a:pt x="509" y="86"/>
                  </a:lnTo>
                  <a:lnTo>
                    <a:pt x="516" y="91"/>
                  </a:lnTo>
                  <a:lnTo>
                    <a:pt x="522" y="99"/>
                  </a:lnTo>
                  <a:lnTo>
                    <a:pt x="525" y="105"/>
                  </a:lnTo>
                  <a:lnTo>
                    <a:pt x="529" y="116"/>
                  </a:lnTo>
                  <a:lnTo>
                    <a:pt x="538" y="147"/>
                  </a:lnTo>
                  <a:lnTo>
                    <a:pt x="544" y="167"/>
                  </a:lnTo>
                  <a:lnTo>
                    <a:pt x="548" y="190"/>
                  </a:lnTo>
                  <a:lnTo>
                    <a:pt x="551" y="216"/>
                  </a:lnTo>
                  <a:lnTo>
                    <a:pt x="552" y="243"/>
                  </a:lnTo>
                  <a:lnTo>
                    <a:pt x="552" y="256"/>
                  </a:lnTo>
                  <a:lnTo>
                    <a:pt x="551" y="271"/>
                  </a:lnTo>
                  <a:lnTo>
                    <a:pt x="549" y="285"/>
                  </a:lnTo>
                  <a:lnTo>
                    <a:pt x="546" y="299"/>
                  </a:lnTo>
                  <a:lnTo>
                    <a:pt x="542" y="314"/>
                  </a:lnTo>
                  <a:lnTo>
                    <a:pt x="538" y="328"/>
                  </a:lnTo>
                  <a:lnTo>
                    <a:pt x="532" y="342"/>
                  </a:lnTo>
                  <a:lnTo>
                    <a:pt x="526" y="356"/>
                  </a:lnTo>
                  <a:lnTo>
                    <a:pt x="520" y="364"/>
                  </a:lnTo>
                  <a:lnTo>
                    <a:pt x="504" y="384"/>
                  </a:lnTo>
                  <a:lnTo>
                    <a:pt x="492" y="397"/>
                  </a:lnTo>
                  <a:lnTo>
                    <a:pt x="479" y="412"/>
                  </a:lnTo>
                  <a:lnTo>
                    <a:pt x="463" y="428"/>
                  </a:lnTo>
                  <a:lnTo>
                    <a:pt x="445" y="445"/>
                  </a:lnTo>
                  <a:lnTo>
                    <a:pt x="427" y="461"/>
                  </a:lnTo>
                  <a:lnTo>
                    <a:pt x="407" y="478"/>
                  </a:lnTo>
                  <a:lnTo>
                    <a:pt x="385" y="492"/>
                  </a:lnTo>
                  <a:lnTo>
                    <a:pt x="363" y="506"/>
                  </a:lnTo>
                  <a:lnTo>
                    <a:pt x="352" y="512"/>
                  </a:lnTo>
                  <a:lnTo>
                    <a:pt x="340" y="517"/>
                  </a:lnTo>
                  <a:lnTo>
                    <a:pt x="329" y="522"/>
                  </a:lnTo>
                  <a:lnTo>
                    <a:pt x="316" y="527"/>
                  </a:lnTo>
                  <a:lnTo>
                    <a:pt x="305" y="530"/>
                  </a:lnTo>
                  <a:lnTo>
                    <a:pt x="292" y="533"/>
                  </a:lnTo>
                  <a:lnTo>
                    <a:pt x="280" y="534"/>
                  </a:lnTo>
                  <a:lnTo>
                    <a:pt x="268" y="535"/>
                  </a:lnTo>
                  <a:lnTo>
                    <a:pt x="258" y="532"/>
                  </a:lnTo>
                  <a:lnTo>
                    <a:pt x="235" y="523"/>
                  </a:lnTo>
                  <a:lnTo>
                    <a:pt x="202" y="514"/>
                  </a:lnTo>
                  <a:lnTo>
                    <a:pt x="166" y="502"/>
                  </a:lnTo>
                  <a:lnTo>
                    <a:pt x="128" y="490"/>
                  </a:lnTo>
                  <a:lnTo>
                    <a:pt x="95" y="480"/>
                  </a:lnTo>
                  <a:lnTo>
                    <a:pt x="70" y="471"/>
                  </a:lnTo>
                  <a:lnTo>
                    <a:pt x="56" y="467"/>
                  </a:lnTo>
                  <a:lnTo>
                    <a:pt x="53" y="457"/>
                  </a:lnTo>
                  <a:lnTo>
                    <a:pt x="50" y="442"/>
                  </a:lnTo>
                  <a:lnTo>
                    <a:pt x="47" y="424"/>
                  </a:lnTo>
                  <a:lnTo>
                    <a:pt x="44" y="403"/>
                  </a:lnTo>
                  <a:lnTo>
                    <a:pt x="41" y="380"/>
                  </a:lnTo>
                  <a:lnTo>
                    <a:pt x="38" y="356"/>
                  </a:lnTo>
                  <a:lnTo>
                    <a:pt x="37" y="331"/>
                  </a:lnTo>
                  <a:lnTo>
                    <a:pt x="36" y="305"/>
                  </a:lnTo>
                  <a:lnTo>
                    <a:pt x="36" y="293"/>
                  </a:lnTo>
                  <a:lnTo>
                    <a:pt x="37" y="279"/>
                  </a:lnTo>
                  <a:lnTo>
                    <a:pt x="38" y="267"/>
                  </a:lnTo>
                  <a:lnTo>
                    <a:pt x="40" y="254"/>
                  </a:lnTo>
                  <a:lnTo>
                    <a:pt x="50" y="242"/>
                  </a:lnTo>
                  <a:lnTo>
                    <a:pt x="70" y="219"/>
                  </a:lnTo>
                  <a:lnTo>
                    <a:pt x="82" y="205"/>
                  </a:lnTo>
                  <a:lnTo>
                    <a:pt x="98" y="189"/>
                  </a:lnTo>
                  <a:lnTo>
                    <a:pt x="115" y="173"/>
                  </a:lnTo>
                  <a:lnTo>
                    <a:pt x="134" y="156"/>
                  </a:lnTo>
                  <a:lnTo>
                    <a:pt x="153" y="138"/>
                  </a:lnTo>
                  <a:lnTo>
                    <a:pt x="175" y="122"/>
                  </a:lnTo>
                  <a:lnTo>
                    <a:pt x="198" y="104"/>
                  </a:lnTo>
                  <a:lnTo>
                    <a:pt x="223" y="88"/>
                  </a:lnTo>
                  <a:lnTo>
                    <a:pt x="248" y="73"/>
                  </a:lnTo>
                  <a:lnTo>
                    <a:pt x="275" y="59"/>
                  </a:lnTo>
                  <a:lnTo>
                    <a:pt x="289" y="53"/>
                  </a:lnTo>
                  <a:lnTo>
                    <a:pt x="303" y="46"/>
                  </a:lnTo>
                  <a:lnTo>
                    <a:pt x="317" y="41"/>
                  </a:lnTo>
                  <a:lnTo>
                    <a:pt x="332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6" name="Freeform 282"/>
            <p:cNvSpPr>
              <a:spLocks/>
            </p:cNvSpPr>
            <p:nvPr/>
          </p:nvSpPr>
          <p:spPr bwMode="auto">
            <a:xfrm>
              <a:off x="4314825" y="3279776"/>
              <a:ext cx="117475" cy="120650"/>
            </a:xfrm>
            <a:custGeom>
              <a:avLst/>
              <a:gdLst/>
              <a:ahLst/>
              <a:cxnLst>
                <a:cxn ang="0">
                  <a:pos x="0" y="350"/>
                </a:cxn>
                <a:cxn ang="0">
                  <a:pos x="18" y="380"/>
                </a:cxn>
                <a:cxn ang="0">
                  <a:pos x="41" y="411"/>
                </a:cxn>
                <a:cxn ang="0">
                  <a:pos x="71" y="446"/>
                </a:cxn>
                <a:cxn ang="0">
                  <a:pos x="110" y="481"/>
                </a:cxn>
                <a:cxn ang="0">
                  <a:pos x="133" y="497"/>
                </a:cxn>
                <a:cxn ang="0">
                  <a:pos x="157" y="511"/>
                </a:cxn>
                <a:cxn ang="0">
                  <a:pos x="183" y="521"/>
                </a:cxn>
                <a:cxn ang="0">
                  <a:pos x="211" y="529"/>
                </a:cxn>
                <a:cxn ang="0">
                  <a:pos x="241" y="534"/>
                </a:cxn>
                <a:cxn ang="0">
                  <a:pos x="274" y="534"/>
                </a:cxn>
                <a:cxn ang="0">
                  <a:pos x="488" y="441"/>
                </a:cxn>
                <a:cxn ang="0">
                  <a:pos x="500" y="400"/>
                </a:cxn>
                <a:cxn ang="0">
                  <a:pos x="513" y="352"/>
                </a:cxn>
                <a:cxn ang="0">
                  <a:pos x="518" y="315"/>
                </a:cxn>
                <a:cxn ang="0">
                  <a:pos x="520" y="279"/>
                </a:cxn>
                <a:cxn ang="0">
                  <a:pos x="516" y="242"/>
                </a:cxn>
                <a:cxn ang="0">
                  <a:pos x="506" y="218"/>
                </a:cxn>
                <a:cxn ang="0">
                  <a:pos x="479" y="185"/>
                </a:cxn>
                <a:cxn ang="0">
                  <a:pos x="448" y="151"/>
                </a:cxn>
                <a:cxn ang="0">
                  <a:pos x="407" y="114"/>
                </a:cxn>
                <a:cxn ang="0">
                  <a:pos x="358" y="76"/>
                </a:cxn>
                <a:cxn ang="0">
                  <a:pos x="317" y="49"/>
                </a:cxn>
                <a:cxn ang="0">
                  <a:pos x="285" y="32"/>
                </a:cxn>
                <a:cxn ang="0">
                  <a:pos x="253" y="18"/>
                </a:cxn>
                <a:cxn ang="0">
                  <a:pos x="217" y="5"/>
                </a:cxn>
                <a:cxn ang="0">
                  <a:pos x="191" y="1"/>
                </a:cxn>
                <a:cxn ang="0">
                  <a:pos x="137" y="12"/>
                </a:cxn>
                <a:cxn ang="0">
                  <a:pos x="82" y="26"/>
                </a:cxn>
                <a:cxn ang="0">
                  <a:pos x="46" y="39"/>
                </a:cxn>
                <a:cxn ang="0">
                  <a:pos x="24" y="51"/>
                </a:cxn>
                <a:cxn ang="0">
                  <a:pos x="13" y="60"/>
                </a:cxn>
                <a:cxn ang="0">
                  <a:pos x="6" y="69"/>
                </a:cxn>
                <a:cxn ang="0">
                  <a:pos x="1" y="79"/>
                </a:cxn>
              </a:cxnLst>
              <a:rect l="0" t="0" r="r" b="b"/>
              <a:pathLst>
                <a:path w="520" h="534">
                  <a:moveTo>
                    <a:pt x="0" y="85"/>
                  </a:moveTo>
                  <a:lnTo>
                    <a:pt x="0" y="350"/>
                  </a:lnTo>
                  <a:lnTo>
                    <a:pt x="5" y="358"/>
                  </a:lnTo>
                  <a:lnTo>
                    <a:pt x="18" y="380"/>
                  </a:lnTo>
                  <a:lnTo>
                    <a:pt x="29" y="395"/>
                  </a:lnTo>
                  <a:lnTo>
                    <a:pt x="41" y="411"/>
                  </a:lnTo>
                  <a:lnTo>
                    <a:pt x="55" y="428"/>
                  </a:lnTo>
                  <a:lnTo>
                    <a:pt x="71" y="446"/>
                  </a:lnTo>
                  <a:lnTo>
                    <a:pt x="90" y="464"/>
                  </a:lnTo>
                  <a:lnTo>
                    <a:pt x="110" y="481"/>
                  </a:lnTo>
                  <a:lnTo>
                    <a:pt x="121" y="489"/>
                  </a:lnTo>
                  <a:lnTo>
                    <a:pt x="133" y="497"/>
                  </a:lnTo>
                  <a:lnTo>
                    <a:pt x="144" y="503"/>
                  </a:lnTo>
                  <a:lnTo>
                    <a:pt x="157" y="511"/>
                  </a:lnTo>
                  <a:lnTo>
                    <a:pt x="169" y="516"/>
                  </a:lnTo>
                  <a:lnTo>
                    <a:pt x="183" y="521"/>
                  </a:lnTo>
                  <a:lnTo>
                    <a:pt x="198" y="525"/>
                  </a:lnTo>
                  <a:lnTo>
                    <a:pt x="211" y="529"/>
                  </a:lnTo>
                  <a:lnTo>
                    <a:pt x="226" y="531"/>
                  </a:lnTo>
                  <a:lnTo>
                    <a:pt x="241" y="534"/>
                  </a:lnTo>
                  <a:lnTo>
                    <a:pt x="257" y="534"/>
                  </a:lnTo>
                  <a:lnTo>
                    <a:pt x="274" y="534"/>
                  </a:lnTo>
                  <a:lnTo>
                    <a:pt x="484" y="447"/>
                  </a:lnTo>
                  <a:lnTo>
                    <a:pt x="488" y="441"/>
                  </a:lnTo>
                  <a:lnTo>
                    <a:pt x="493" y="425"/>
                  </a:lnTo>
                  <a:lnTo>
                    <a:pt x="500" y="400"/>
                  </a:lnTo>
                  <a:lnTo>
                    <a:pt x="508" y="369"/>
                  </a:lnTo>
                  <a:lnTo>
                    <a:pt x="513" y="352"/>
                  </a:lnTo>
                  <a:lnTo>
                    <a:pt x="516" y="334"/>
                  </a:lnTo>
                  <a:lnTo>
                    <a:pt x="518" y="315"/>
                  </a:lnTo>
                  <a:lnTo>
                    <a:pt x="519" y="297"/>
                  </a:lnTo>
                  <a:lnTo>
                    <a:pt x="520" y="279"/>
                  </a:lnTo>
                  <a:lnTo>
                    <a:pt x="519" y="260"/>
                  </a:lnTo>
                  <a:lnTo>
                    <a:pt x="516" y="242"/>
                  </a:lnTo>
                  <a:lnTo>
                    <a:pt x="512" y="226"/>
                  </a:lnTo>
                  <a:lnTo>
                    <a:pt x="506" y="218"/>
                  </a:lnTo>
                  <a:lnTo>
                    <a:pt x="491" y="198"/>
                  </a:lnTo>
                  <a:lnTo>
                    <a:pt x="479" y="185"/>
                  </a:lnTo>
                  <a:lnTo>
                    <a:pt x="465" y="169"/>
                  </a:lnTo>
                  <a:lnTo>
                    <a:pt x="448" y="151"/>
                  </a:lnTo>
                  <a:lnTo>
                    <a:pt x="429" y="133"/>
                  </a:lnTo>
                  <a:lnTo>
                    <a:pt x="407" y="114"/>
                  </a:lnTo>
                  <a:lnTo>
                    <a:pt x="384" y="95"/>
                  </a:lnTo>
                  <a:lnTo>
                    <a:pt x="358" y="76"/>
                  </a:lnTo>
                  <a:lnTo>
                    <a:pt x="331" y="58"/>
                  </a:lnTo>
                  <a:lnTo>
                    <a:pt x="317" y="49"/>
                  </a:lnTo>
                  <a:lnTo>
                    <a:pt x="301" y="41"/>
                  </a:lnTo>
                  <a:lnTo>
                    <a:pt x="285" y="32"/>
                  </a:lnTo>
                  <a:lnTo>
                    <a:pt x="270" y="25"/>
                  </a:lnTo>
                  <a:lnTo>
                    <a:pt x="253" y="18"/>
                  </a:lnTo>
                  <a:lnTo>
                    <a:pt x="235" y="12"/>
                  </a:lnTo>
                  <a:lnTo>
                    <a:pt x="217" y="5"/>
                  </a:lnTo>
                  <a:lnTo>
                    <a:pt x="200" y="0"/>
                  </a:lnTo>
                  <a:lnTo>
                    <a:pt x="191" y="1"/>
                  </a:lnTo>
                  <a:lnTo>
                    <a:pt x="168" y="5"/>
                  </a:lnTo>
                  <a:lnTo>
                    <a:pt x="137" y="12"/>
                  </a:lnTo>
                  <a:lnTo>
                    <a:pt x="101" y="20"/>
                  </a:lnTo>
                  <a:lnTo>
                    <a:pt x="82" y="26"/>
                  </a:lnTo>
                  <a:lnTo>
                    <a:pt x="63" y="32"/>
                  </a:lnTo>
                  <a:lnTo>
                    <a:pt x="46" y="39"/>
                  </a:lnTo>
                  <a:lnTo>
                    <a:pt x="32" y="47"/>
                  </a:lnTo>
                  <a:lnTo>
                    <a:pt x="24" y="51"/>
                  </a:lnTo>
                  <a:lnTo>
                    <a:pt x="19" y="55"/>
                  </a:lnTo>
                  <a:lnTo>
                    <a:pt x="13" y="60"/>
                  </a:lnTo>
                  <a:lnTo>
                    <a:pt x="9" y="64"/>
                  </a:lnTo>
                  <a:lnTo>
                    <a:pt x="6" y="69"/>
                  </a:lnTo>
                  <a:lnTo>
                    <a:pt x="3" y="74"/>
                  </a:lnTo>
                  <a:lnTo>
                    <a:pt x="1" y="79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7" name="Freeform 283"/>
            <p:cNvSpPr>
              <a:spLocks noEditPoints="1"/>
            </p:cNvSpPr>
            <p:nvPr/>
          </p:nvSpPr>
          <p:spPr bwMode="auto">
            <a:xfrm>
              <a:off x="4311650" y="3275013"/>
              <a:ext cx="125413" cy="128588"/>
            </a:xfrm>
            <a:custGeom>
              <a:avLst/>
              <a:gdLst/>
              <a:ahLst/>
              <a:cxnLst>
                <a:cxn ang="0">
                  <a:pos x="159" y="11"/>
                </a:cxn>
                <a:cxn ang="0">
                  <a:pos x="106" y="23"/>
                </a:cxn>
                <a:cxn ang="0">
                  <a:pos x="54" y="43"/>
                </a:cxn>
                <a:cxn ang="0">
                  <a:pos x="21" y="64"/>
                </a:cxn>
                <a:cxn ang="0">
                  <a:pos x="7" y="80"/>
                </a:cxn>
                <a:cxn ang="0">
                  <a:pos x="0" y="97"/>
                </a:cxn>
                <a:cxn ang="0">
                  <a:pos x="2" y="376"/>
                </a:cxn>
                <a:cxn ang="0">
                  <a:pos x="33" y="428"/>
                </a:cxn>
                <a:cxn ang="0">
                  <a:pos x="79" y="482"/>
                </a:cxn>
                <a:cxn ang="0">
                  <a:pos x="109" y="509"/>
                </a:cxn>
                <a:cxn ang="0">
                  <a:pos x="144" y="533"/>
                </a:cxn>
                <a:cxn ang="0">
                  <a:pos x="182" y="553"/>
                </a:cxn>
                <a:cxn ang="0">
                  <a:pos x="226" y="566"/>
                </a:cxn>
                <a:cxn ang="0">
                  <a:pos x="275" y="570"/>
                </a:cxn>
                <a:cxn ang="0">
                  <a:pos x="516" y="479"/>
                </a:cxn>
                <a:cxn ang="0">
                  <a:pos x="528" y="447"/>
                </a:cxn>
                <a:cxn ang="0">
                  <a:pos x="547" y="370"/>
                </a:cxn>
                <a:cxn ang="0">
                  <a:pos x="555" y="313"/>
                </a:cxn>
                <a:cxn ang="0">
                  <a:pos x="551" y="257"/>
                </a:cxn>
                <a:cxn ang="0">
                  <a:pos x="544" y="235"/>
                </a:cxn>
                <a:cxn ang="0">
                  <a:pos x="507" y="188"/>
                </a:cxn>
                <a:cxn ang="0">
                  <a:pos x="456" y="136"/>
                </a:cxn>
                <a:cxn ang="0">
                  <a:pos x="384" y="79"/>
                </a:cxn>
                <a:cxn ang="0">
                  <a:pos x="325" y="43"/>
                </a:cxn>
                <a:cxn ang="0">
                  <a:pos x="275" y="20"/>
                </a:cxn>
                <a:cxn ang="0">
                  <a:pos x="222" y="1"/>
                </a:cxn>
                <a:cxn ang="0">
                  <a:pos x="35" y="104"/>
                </a:cxn>
                <a:cxn ang="0">
                  <a:pos x="45" y="89"/>
                </a:cxn>
                <a:cxn ang="0">
                  <a:pos x="70" y="74"/>
                </a:cxn>
                <a:cxn ang="0">
                  <a:pos x="121" y="57"/>
                </a:cxn>
                <a:cxn ang="0">
                  <a:pos x="216" y="37"/>
                </a:cxn>
                <a:cxn ang="0">
                  <a:pos x="263" y="54"/>
                </a:cxn>
                <a:cxn ang="0">
                  <a:pos x="335" y="90"/>
                </a:cxn>
                <a:cxn ang="0">
                  <a:pos x="406" y="141"/>
                </a:cxn>
                <a:cxn ang="0">
                  <a:pos x="460" y="191"/>
                </a:cxn>
                <a:cxn ang="0">
                  <a:pos x="504" y="240"/>
                </a:cxn>
                <a:cxn ang="0">
                  <a:pos x="517" y="276"/>
                </a:cxn>
                <a:cxn ang="0">
                  <a:pos x="518" y="326"/>
                </a:cxn>
                <a:cxn ang="0">
                  <a:pos x="506" y="395"/>
                </a:cxn>
                <a:cxn ang="0">
                  <a:pos x="475" y="458"/>
                </a:cxn>
                <a:cxn ang="0">
                  <a:pos x="385" y="495"/>
                </a:cxn>
                <a:cxn ang="0">
                  <a:pos x="296" y="531"/>
                </a:cxn>
                <a:cxn ang="0">
                  <a:pos x="259" y="535"/>
                </a:cxn>
                <a:cxn ang="0">
                  <a:pos x="221" y="527"/>
                </a:cxn>
                <a:cxn ang="0">
                  <a:pos x="185" y="515"/>
                </a:cxn>
                <a:cxn ang="0">
                  <a:pos x="153" y="496"/>
                </a:cxn>
                <a:cxn ang="0">
                  <a:pos x="108" y="460"/>
                </a:cxn>
                <a:cxn ang="0">
                  <a:pos x="68" y="414"/>
                </a:cxn>
                <a:cxn ang="0">
                  <a:pos x="35" y="364"/>
                </a:cxn>
                <a:cxn ang="0">
                  <a:pos x="35" y="278"/>
                </a:cxn>
                <a:cxn ang="0">
                  <a:pos x="35" y="143"/>
                </a:cxn>
              </a:cxnLst>
              <a:rect l="0" t="0" r="r" b="b"/>
              <a:pathLst>
                <a:path w="555" h="570">
                  <a:moveTo>
                    <a:pt x="215" y="1"/>
                  </a:moveTo>
                  <a:lnTo>
                    <a:pt x="191" y="4"/>
                  </a:lnTo>
                  <a:lnTo>
                    <a:pt x="159" y="11"/>
                  </a:lnTo>
                  <a:lnTo>
                    <a:pt x="143" y="14"/>
                  </a:lnTo>
                  <a:lnTo>
                    <a:pt x="124" y="18"/>
                  </a:lnTo>
                  <a:lnTo>
                    <a:pt x="106" y="23"/>
                  </a:lnTo>
                  <a:lnTo>
                    <a:pt x="88" y="28"/>
                  </a:lnTo>
                  <a:lnTo>
                    <a:pt x="71" y="36"/>
                  </a:lnTo>
                  <a:lnTo>
                    <a:pt x="54" y="43"/>
                  </a:lnTo>
                  <a:lnTo>
                    <a:pt x="39" y="50"/>
                  </a:lnTo>
                  <a:lnTo>
                    <a:pt x="26" y="60"/>
                  </a:lnTo>
                  <a:lnTo>
                    <a:pt x="21" y="64"/>
                  </a:lnTo>
                  <a:lnTo>
                    <a:pt x="15" y="69"/>
                  </a:lnTo>
                  <a:lnTo>
                    <a:pt x="10" y="74"/>
                  </a:lnTo>
                  <a:lnTo>
                    <a:pt x="7" y="80"/>
                  </a:lnTo>
                  <a:lnTo>
                    <a:pt x="4" y="85"/>
                  </a:lnTo>
                  <a:lnTo>
                    <a:pt x="2" y="91"/>
                  </a:lnTo>
                  <a:lnTo>
                    <a:pt x="0" y="97"/>
                  </a:lnTo>
                  <a:lnTo>
                    <a:pt x="0" y="104"/>
                  </a:lnTo>
                  <a:lnTo>
                    <a:pt x="0" y="373"/>
                  </a:lnTo>
                  <a:lnTo>
                    <a:pt x="2" y="376"/>
                  </a:lnTo>
                  <a:lnTo>
                    <a:pt x="8" y="388"/>
                  </a:lnTo>
                  <a:lnTo>
                    <a:pt x="23" y="413"/>
                  </a:lnTo>
                  <a:lnTo>
                    <a:pt x="33" y="428"/>
                  </a:lnTo>
                  <a:lnTo>
                    <a:pt x="47" y="445"/>
                  </a:lnTo>
                  <a:lnTo>
                    <a:pt x="61" y="464"/>
                  </a:lnTo>
                  <a:lnTo>
                    <a:pt x="79" y="482"/>
                  </a:lnTo>
                  <a:lnTo>
                    <a:pt x="88" y="491"/>
                  </a:lnTo>
                  <a:lnTo>
                    <a:pt x="99" y="500"/>
                  </a:lnTo>
                  <a:lnTo>
                    <a:pt x="109" y="509"/>
                  </a:lnTo>
                  <a:lnTo>
                    <a:pt x="120" y="517"/>
                  </a:lnTo>
                  <a:lnTo>
                    <a:pt x="131" y="525"/>
                  </a:lnTo>
                  <a:lnTo>
                    <a:pt x="144" y="533"/>
                  </a:lnTo>
                  <a:lnTo>
                    <a:pt x="156" y="540"/>
                  </a:lnTo>
                  <a:lnTo>
                    <a:pt x="169" y="546"/>
                  </a:lnTo>
                  <a:lnTo>
                    <a:pt x="182" y="553"/>
                  </a:lnTo>
                  <a:lnTo>
                    <a:pt x="197" y="558"/>
                  </a:lnTo>
                  <a:lnTo>
                    <a:pt x="211" y="563"/>
                  </a:lnTo>
                  <a:lnTo>
                    <a:pt x="226" y="566"/>
                  </a:lnTo>
                  <a:lnTo>
                    <a:pt x="242" y="568"/>
                  </a:lnTo>
                  <a:lnTo>
                    <a:pt x="258" y="570"/>
                  </a:lnTo>
                  <a:lnTo>
                    <a:pt x="275" y="570"/>
                  </a:lnTo>
                  <a:lnTo>
                    <a:pt x="292" y="570"/>
                  </a:lnTo>
                  <a:lnTo>
                    <a:pt x="295" y="569"/>
                  </a:lnTo>
                  <a:lnTo>
                    <a:pt x="516" y="479"/>
                  </a:lnTo>
                  <a:lnTo>
                    <a:pt x="518" y="473"/>
                  </a:lnTo>
                  <a:lnTo>
                    <a:pt x="521" y="465"/>
                  </a:lnTo>
                  <a:lnTo>
                    <a:pt x="528" y="447"/>
                  </a:lnTo>
                  <a:lnTo>
                    <a:pt x="536" y="420"/>
                  </a:lnTo>
                  <a:lnTo>
                    <a:pt x="544" y="388"/>
                  </a:lnTo>
                  <a:lnTo>
                    <a:pt x="547" y="370"/>
                  </a:lnTo>
                  <a:lnTo>
                    <a:pt x="551" y="352"/>
                  </a:lnTo>
                  <a:lnTo>
                    <a:pt x="553" y="333"/>
                  </a:lnTo>
                  <a:lnTo>
                    <a:pt x="555" y="313"/>
                  </a:lnTo>
                  <a:lnTo>
                    <a:pt x="555" y="295"/>
                  </a:lnTo>
                  <a:lnTo>
                    <a:pt x="554" y="276"/>
                  </a:lnTo>
                  <a:lnTo>
                    <a:pt x="551" y="257"/>
                  </a:lnTo>
                  <a:lnTo>
                    <a:pt x="546" y="239"/>
                  </a:lnTo>
                  <a:lnTo>
                    <a:pt x="545" y="237"/>
                  </a:lnTo>
                  <a:lnTo>
                    <a:pt x="544" y="235"/>
                  </a:lnTo>
                  <a:lnTo>
                    <a:pt x="537" y="225"/>
                  </a:lnTo>
                  <a:lnTo>
                    <a:pt x="519" y="203"/>
                  </a:lnTo>
                  <a:lnTo>
                    <a:pt x="507" y="188"/>
                  </a:lnTo>
                  <a:lnTo>
                    <a:pt x="492" y="173"/>
                  </a:lnTo>
                  <a:lnTo>
                    <a:pt x="475" y="155"/>
                  </a:lnTo>
                  <a:lnTo>
                    <a:pt x="456" y="136"/>
                  </a:lnTo>
                  <a:lnTo>
                    <a:pt x="434" y="117"/>
                  </a:lnTo>
                  <a:lnTo>
                    <a:pt x="410" y="97"/>
                  </a:lnTo>
                  <a:lnTo>
                    <a:pt x="384" y="79"/>
                  </a:lnTo>
                  <a:lnTo>
                    <a:pt x="355" y="60"/>
                  </a:lnTo>
                  <a:lnTo>
                    <a:pt x="340" y="51"/>
                  </a:lnTo>
                  <a:lnTo>
                    <a:pt x="325" y="43"/>
                  </a:lnTo>
                  <a:lnTo>
                    <a:pt x="308" y="35"/>
                  </a:lnTo>
                  <a:lnTo>
                    <a:pt x="292" y="27"/>
                  </a:lnTo>
                  <a:lnTo>
                    <a:pt x="275" y="20"/>
                  </a:lnTo>
                  <a:lnTo>
                    <a:pt x="257" y="13"/>
                  </a:lnTo>
                  <a:lnTo>
                    <a:pt x="240" y="8"/>
                  </a:lnTo>
                  <a:lnTo>
                    <a:pt x="222" y="1"/>
                  </a:lnTo>
                  <a:lnTo>
                    <a:pt x="218" y="0"/>
                  </a:lnTo>
                  <a:lnTo>
                    <a:pt x="215" y="1"/>
                  </a:lnTo>
                  <a:close/>
                  <a:moveTo>
                    <a:pt x="35" y="104"/>
                  </a:moveTo>
                  <a:lnTo>
                    <a:pt x="36" y="98"/>
                  </a:lnTo>
                  <a:lnTo>
                    <a:pt x="39" y="94"/>
                  </a:lnTo>
                  <a:lnTo>
                    <a:pt x="45" y="89"/>
                  </a:lnTo>
                  <a:lnTo>
                    <a:pt x="51" y="85"/>
                  </a:lnTo>
                  <a:lnTo>
                    <a:pt x="59" y="80"/>
                  </a:lnTo>
                  <a:lnTo>
                    <a:pt x="70" y="74"/>
                  </a:lnTo>
                  <a:lnTo>
                    <a:pt x="81" y="70"/>
                  </a:lnTo>
                  <a:lnTo>
                    <a:pt x="93" y="65"/>
                  </a:lnTo>
                  <a:lnTo>
                    <a:pt x="121" y="57"/>
                  </a:lnTo>
                  <a:lnTo>
                    <a:pt x="151" y="49"/>
                  </a:lnTo>
                  <a:lnTo>
                    <a:pt x="182" y="42"/>
                  </a:lnTo>
                  <a:lnTo>
                    <a:pt x="216" y="37"/>
                  </a:lnTo>
                  <a:lnTo>
                    <a:pt x="231" y="42"/>
                  </a:lnTo>
                  <a:lnTo>
                    <a:pt x="247" y="47"/>
                  </a:lnTo>
                  <a:lnTo>
                    <a:pt x="263" y="54"/>
                  </a:lnTo>
                  <a:lnTo>
                    <a:pt x="278" y="60"/>
                  </a:lnTo>
                  <a:lnTo>
                    <a:pt x="307" y="74"/>
                  </a:lnTo>
                  <a:lnTo>
                    <a:pt x="335" y="90"/>
                  </a:lnTo>
                  <a:lnTo>
                    <a:pt x="360" y="107"/>
                  </a:lnTo>
                  <a:lnTo>
                    <a:pt x="384" y="123"/>
                  </a:lnTo>
                  <a:lnTo>
                    <a:pt x="406" y="141"/>
                  </a:lnTo>
                  <a:lnTo>
                    <a:pt x="426" y="158"/>
                  </a:lnTo>
                  <a:lnTo>
                    <a:pt x="444" y="175"/>
                  </a:lnTo>
                  <a:lnTo>
                    <a:pt x="460" y="191"/>
                  </a:lnTo>
                  <a:lnTo>
                    <a:pt x="474" y="206"/>
                  </a:lnTo>
                  <a:lnTo>
                    <a:pt x="486" y="220"/>
                  </a:lnTo>
                  <a:lnTo>
                    <a:pt x="504" y="240"/>
                  </a:lnTo>
                  <a:lnTo>
                    <a:pt x="512" y="252"/>
                  </a:lnTo>
                  <a:lnTo>
                    <a:pt x="515" y="263"/>
                  </a:lnTo>
                  <a:lnTo>
                    <a:pt x="517" y="276"/>
                  </a:lnTo>
                  <a:lnTo>
                    <a:pt x="518" y="288"/>
                  </a:lnTo>
                  <a:lnTo>
                    <a:pt x="519" y="301"/>
                  </a:lnTo>
                  <a:lnTo>
                    <a:pt x="518" y="326"/>
                  </a:lnTo>
                  <a:lnTo>
                    <a:pt x="515" y="350"/>
                  </a:lnTo>
                  <a:lnTo>
                    <a:pt x="511" y="373"/>
                  </a:lnTo>
                  <a:lnTo>
                    <a:pt x="506" y="395"/>
                  </a:lnTo>
                  <a:lnTo>
                    <a:pt x="495" y="431"/>
                  </a:lnTo>
                  <a:lnTo>
                    <a:pt x="488" y="452"/>
                  </a:lnTo>
                  <a:lnTo>
                    <a:pt x="475" y="458"/>
                  </a:lnTo>
                  <a:lnTo>
                    <a:pt x="451" y="467"/>
                  </a:lnTo>
                  <a:lnTo>
                    <a:pt x="420" y="480"/>
                  </a:lnTo>
                  <a:lnTo>
                    <a:pt x="385" y="495"/>
                  </a:lnTo>
                  <a:lnTo>
                    <a:pt x="349" y="509"/>
                  </a:lnTo>
                  <a:lnTo>
                    <a:pt x="319" y="521"/>
                  </a:lnTo>
                  <a:lnTo>
                    <a:pt x="296" y="531"/>
                  </a:lnTo>
                  <a:lnTo>
                    <a:pt x="287" y="535"/>
                  </a:lnTo>
                  <a:lnTo>
                    <a:pt x="273" y="535"/>
                  </a:lnTo>
                  <a:lnTo>
                    <a:pt x="259" y="535"/>
                  </a:lnTo>
                  <a:lnTo>
                    <a:pt x="246" y="533"/>
                  </a:lnTo>
                  <a:lnTo>
                    <a:pt x="233" y="531"/>
                  </a:lnTo>
                  <a:lnTo>
                    <a:pt x="221" y="527"/>
                  </a:lnTo>
                  <a:lnTo>
                    <a:pt x="208" y="524"/>
                  </a:lnTo>
                  <a:lnTo>
                    <a:pt x="197" y="519"/>
                  </a:lnTo>
                  <a:lnTo>
                    <a:pt x="185" y="515"/>
                  </a:lnTo>
                  <a:lnTo>
                    <a:pt x="174" y="509"/>
                  </a:lnTo>
                  <a:lnTo>
                    <a:pt x="163" y="502"/>
                  </a:lnTo>
                  <a:lnTo>
                    <a:pt x="153" y="496"/>
                  </a:lnTo>
                  <a:lnTo>
                    <a:pt x="144" y="490"/>
                  </a:lnTo>
                  <a:lnTo>
                    <a:pt x="125" y="475"/>
                  </a:lnTo>
                  <a:lnTo>
                    <a:pt x="108" y="460"/>
                  </a:lnTo>
                  <a:lnTo>
                    <a:pt x="93" y="444"/>
                  </a:lnTo>
                  <a:lnTo>
                    <a:pt x="79" y="428"/>
                  </a:lnTo>
                  <a:lnTo>
                    <a:pt x="68" y="414"/>
                  </a:lnTo>
                  <a:lnTo>
                    <a:pt x="57" y="400"/>
                  </a:lnTo>
                  <a:lnTo>
                    <a:pt x="42" y="377"/>
                  </a:lnTo>
                  <a:lnTo>
                    <a:pt x="35" y="364"/>
                  </a:lnTo>
                  <a:lnTo>
                    <a:pt x="35" y="350"/>
                  </a:lnTo>
                  <a:lnTo>
                    <a:pt x="35" y="320"/>
                  </a:lnTo>
                  <a:lnTo>
                    <a:pt x="35" y="278"/>
                  </a:lnTo>
                  <a:lnTo>
                    <a:pt x="35" y="231"/>
                  </a:lnTo>
                  <a:lnTo>
                    <a:pt x="35" y="184"/>
                  </a:lnTo>
                  <a:lnTo>
                    <a:pt x="35" y="143"/>
                  </a:lnTo>
                  <a:lnTo>
                    <a:pt x="35" y="114"/>
                  </a:lnTo>
                  <a:lnTo>
                    <a:pt x="35" y="1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8" name="Freeform 284"/>
            <p:cNvSpPr>
              <a:spLocks/>
            </p:cNvSpPr>
            <p:nvPr/>
          </p:nvSpPr>
          <p:spPr bwMode="auto">
            <a:xfrm>
              <a:off x="4252913" y="3359151"/>
              <a:ext cx="123825" cy="115888"/>
            </a:xfrm>
            <a:custGeom>
              <a:avLst/>
              <a:gdLst/>
              <a:ahLst/>
              <a:cxnLst>
                <a:cxn ang="0">
                  <a:pos x="549" y="184"/>
                </a:cxn>
                <a:cxn ang="0">
                  <a:pos x="275" y="0"/>
                </a:cxn>
                <a:cxn ang="0">
                  <a:pos x="0" y="188"/>
                </a:cxn>
                <a:cxn ang="0">
                  <a:pos x="104" y="512"/>
                </a:cxn>
                <a:cxn ang="0">
                  <a:pos x="438" y="512"/>
                </a:cxn>
                <a:cxn ang="0">
                  <a:pos x="549" y="184"/>
                </a:cxn>
              </a:cxnLst>
              <a:rect l="0" t="0" r="r" b="b"/>
              <a:pathLst>
                <a:path w="549" h="512">
                  <a:moveTo>
                    <a:pt x="549" y="184"/>
                  </a:moveTo>
                  <a:lnTo>
                    <a:pt x="275" y="0"/>
                  </a:lnTo>
                  <a:lnTo>
                    <a:pt x="0" y="188"/>
                  </a:lnTo>
                  <a:lnTo>
                    <a:pt x="104" y="512"/>
                  </a:lnTo>
                  <a:lnTo>
                    <a:pt x="438" y="512"/>
                  </a:lnTo>
                  <a:lnTo>
                    <a:pt x="549" y="18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9" name="Freeform 285"/>
            <p:cNvSpPr>
              <a:spLocks/>
            </p:cNvSpPr>
            <p:nvPr/>
          </p:nvSpPr>
          <p:spPr bwMode="auto">
            <a:xfrm>
              <a:off x="4267200" y="3271838"/>
              <a:ext cx="93663" cy="26988"/>
            </a:xfrm>
            <a:custGeom>
              <a:avLst/>
              <a:gdLst/>
              <a:ahLst/>
              <a:cxnLst>
                <a:cxn ang="0">
                  <a:pos x="411" y="31"/>
                </a:cxn>
                <a:cxn ang="0">
                  <a:pos x="211" y="116"/>
                </a:cxn>
                <a:cxn ang="0">
                  <a:pos x="0" y="34"/>
                </a:cxn>
                <a:cxn ang="0">
                  <a:pos x="7" y="31"/>
                </a:cxn>
                <a:cxn ang="0">
                  <a:pos x="31" y="24"/>
                </a:cxn>
                <a:cxn ang="0">
                  <a:pos x="49" y="19"/>
                </a:cxn>
                <a:cxn ang="0">
                  <a:pos x="69" y="14"/>
                </a:cxn>
                <a:cxn ang="0">
                  <a:pos x="93" y="9"/>
                </a:cxn>
                <a:cxn ang="0">
                  <a:pos x="119" y="5"/>
                </a:cxn>
                <a:cxn ang="0">
                  <a:pos x="148" y="2"/>
                </a:cxn>
                <a:cxn ang="0">
                  <a:pos x="180" y="0"/>
                </a:cxn>
                <a:cxn ang="0">
                  <a:pos x="214" y="0"/>
                </a:cxn>
                <a:cxn ang="0">
                  <a:pos x="250" y="1"/>
                </a:cxn>
                <a:cxn ang="0">
                  <a:pos x="269" y="2"/>
                </a:cxn>
                <a:cxn ang="0">
                  <a:pos x="288" y="4"/>
                </a:cxn>
                <a:cxn ang="0">
                  <a:pos x="307" y="7"/>
                </a:cxn>
                <a:cxn ang="0">
                  <a:pos x="327" y="10"/>
                </a:cxn>
                <a:cxn ang="0">
                  <a:pos x="347" y="14"/>
                </a:cxn>
                <a:cxn ang="0">
                  <a:pos x="368" y="19"/>
                </a:cxn>
                <a:cxn ang="0">
                  <a:pos x="390" y="25"/>
                </a:cxn>
                <a:cxn ang="0">
                  <a:pos x="411" y="31"/>
                </a:cxn>
              </a:cxnLst>
              <a:rect l="0" t="0" r="r" b="b"/>
              <a:pathLst>
                <a:path w="411" h="116">
                  <a:moveTo>
                    <a:pt x="411" y="31"/>
                  </a:moveTo>
                  <a:lnTo>
                    <a:pt x="211" y="116"/>
                  </a:lnTo>
                  <a:lnTo>
                    <a:pt x="0" y="34"/>
                  </a:lnTo>
                  <a:lnTo>
                    <a:pt x="7" y="31"/>
                  </a:lnTo>
                  <a:lnTo>
                    <a:pt x="31" y="24"/>
                  </a:lnTo>
                  <a:lnTo>
                    <a:pt x="49" y="19"/>
                  </a:lnTo>
                  <a:lnTo>
                    <a:pt x="69" y="14"/>
                  </a:lnTo>
                  <a:lnTo>
                    <a:pt x="93" y="9"/>
                  </a:lnTo>
                  <a:lnTo>
                    <a:pt x="119" y="5"/>
                  </a:lnTo>
                  <a:lnTo>
                    <a:pt x="148" y="2"/>
                  </a:lnTo>
                  <a:lnTo>
                    <a:pt x="180" y="0"/>
                  </a:lnTo>
                  <a:lnTo>
                    <a:pt x="214" y="0"/>
                  </a:lnTo>
                  <a:lnTo>
                    <a:pt x="250" y="1"/>
                  </a:lnTo>
                  <a:lnTo>
                    <a:pt x="269" y="2"/>
                  </a:lnTo>
                  <a:lnTo>
                    <a:pt x="288" y="4"/>
                  </a:lnTo>
                  <a:lnTo>
                    <a:pt x="307" y="7"/>
                  </a:lnTo>
                  <a:lnTo>
                    <a:pt x="327" y="10"/>
                  </a:lnTo>
                  <a:lnTo>
                    <a:pt x="347" y="14"/>
                  </a:lnTo>
                  <a:lnTo>
                    <a:pt x="368" y="19"/>
                  </a:lnTo>
                  <a:lnTo>
                    <a:pt x="390" y="25"/>
                  </a:lnTo>
                  <a:lnTo>
                    <a:pt x="411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0" name="Freeform 286"/>
            <p:cNvSpPr>
              <a:spLocks/>
            </p:cNvSpPr>
            <p:nvPr/>
          </p:nvSpPr>
          <p:spPr bwMode="auto">
            <a:xfrm>
              <a:off x="4424363" y="3330576"/>
              <a:ext cx="34925" cy="90488"/>
            </a:xfrm>
            <a:custGeom>
              <a:avLst/>
              <a:gdLst/>
              <a:ahLst/>
              <a:cxnLst>
                <a:cxn ang="0">
                  <a:pos x="0" y="221"/>
                </a:cxn>
                <a:cxn ang="0">
                  <a:pos x="28" y="0"/>
                </a:cxn>
                <a:cxn ang="0">
                  <a:pos x="33" y="7"/>
                </a:cxn>
                <a:cxn ang="0">
                  <a:pos x="47" y="28"/>
                </a:cxn>
                <a:cxn ang="0">
                  <a:pos x="57" y="43"/>
                </a:cxn>
                <a:cxn ang="0">
                  <a:pos x="67" y="62"/>
                </a:cxn>
                <a:cxn ang="0">
                  <a:pos x="79" y="83"/>
                </a:cxn>
                <a:cxn ang="0">
                  <a:pos x="90" y="108"/>
                </a:cxn>
                <a:cxn ang="0">
                  <a:pos x="103" y="135"/>
                </a:cxn>
                <a:cxn ang="0">
                  <a:pos x="113" y="166"/>
                </a:cxn>
                <a:cxn ang="0">
                  <a:pos x="124" y="199"/>
                </a:cxn>
                <a:cxn ang="0">
                  <a:pos x="134" y="234"/>
                </a:cxn>
                <a:cxn ang="0">
                  <a:pos x="138" y="253"/>
                </a:cxn>
                <a:cxn ang="0">
                  <a:pos x="141" y="273"/>
                </a:cxn>
                <a:cxn ang="0">
                  <a:pos x="144" y="293"/>
                </a:cxn>
                <a:cxn ang="0">
                  <a:pos x="148" y="314"/>
                </a:cxn>
                <a:cxn ang="0">
                  <a:pos x="150" y="335"/>
                </a:cxn>
                <a:cxn ang="0">
                  <a:pos x="152" y="357"/>
                </a:cxn>
                <a:cxn ang="0">
                  <a:pos x="153" y="378"/>
                </a:cxn>
                <a:cxn ang="0">
                  <a:pos x="153" y="401"/>
                </a:cxn>
                <a:cxn ang="0">
                  <a:pos x="0" y="221"/>
                </a:cxn>
              </a:cxnLst>
              <a:rect l="0" t="0" r="r" b="b"/>
              <a:pathLst>
                <a:path w="153" h="401">
                  <a:moveTo>
                    <a:pt x="0" y="221"/>
                  </a:moveTo>
                  <a:lnTo>
                    <a:pt x="28" y="0"/>
                  </a:lnTo>
                  <a:lnTo>
                    <a:pt x="33" y="7"/>
                  </a:lnTo>
                  <a:lnTo>
                    <a:pt x="47" y="28"/>
                  </a:lnTo>
                  <a:lnTo>
                    <a:pt x="57" y="43"/>
                  </a:lnTo>
                  <a:lnTo>
                    <a:pt x="67" y="62"/>
                  </a:lnTo>
                  <a:lnTo>
                    <a:pt x="79" y="83"/>
                  </a:lnTo>
                  <a:lnTo>
                    <a:pt x="90" y="108"/>
                  </a:lnTo>
                  <a:lnTo>
                    <a:pt x="103" y="135"/>
                  </a:lnTo>
                  <a:lnTo>
                    <a:pt x="113" y="166"/>
                  </a:lnTo>
                  <a:lnTo>
                    <a:pt x="124" y="199"/>
                  </a:lnTo>
                  <a:lnTo>
                    <a:pt x="134" y="234"/>
                  </a:lnTo>
                  <a:lnTo>
                    <a:pt x="138" y="253"/>
                  </a:lnTo>
                  <a:lnTo>
                    <a:pt x="141" y="273"/>
                  </a:lnTo>
                  <a:lnTo>
                    <a:pt x="144" y="293"/>
                  </a:lnTo>
                  <a:lnTo>
                    <a:pt x="148" y="314"/>
                  </a:lnTo>
                  <a:lnTo>
                    <a:pt x="150" y="335"/>
                  </a:lnTo>
                  <a:lnTo>
                    <a:pt x="152" y="357"/>
                  </a:lnTo>
                  <a:lnTo>
                    <a:pt x="153" y="378"/>
                  </a:lnTo>
                  <a:lnTo>
                    <a:pt x="153" y="401"/>
                  </a:lnTo>
                  <a:lnTo>
                    <a:pt x="0" y="22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1" name="Freeform 287"/>
            <p:cNvSpPr>
              <a:spLocks/>
            </p:cNvSpPr>
            <p:nvPr/>
          </p:nvSpPr>
          <p:spPr bwMode="auto">
            <a:xfrm>
              <a:off x="4352925" y="3497263"/>
              <a:ext cx="82550" cy="58738"/>
            </a:xfrm>
            <a:custGeom>
              <a:avLst/>
              <a:gdLst/>
              <a:ahLst/>
              <a:cxnLst>
                <a:cxn ang="0">
                  <a:pos x="365" y="0"/>
                </a:cxn>
                <a:cxn ang="0">
                  <a:pos x="158" y="83"/>
                </a:cxn>
                <a:cxn ang="0">
                  <a:pos x="0" y="265"/>
                </a:cxn>
                <a:cxn ang="0">
                  <a:pos x="10" y="261"/>
                </a:cxn>
                <a:cxn ang="0">
                  <a:pos x="36" y="253"/>
                </a:cxn>
                <a:cxn ang="0">
                  <a:pos x="55" y="247"/>
                </a:cxn>
                <a:cxn ang="0">
                  <a:pos x="75" y="237"/>
                </a:cxn>
                <a:cxn ang="0">
                  <a:pos x="100" y="227"/>
                </a:cxn>
                <a:cxn ang="0">
                  <a:pos x="126" y="213"/>
                </a:cxn>
                <a:cxn ang="0">
                  <a:pos x="155" y="198"/>
                </a:cxn>
                <a:cxn ang="0">
                  <a:pos x="184" y="179"/>
                </a:cxn>
                <a:cxn ang="0">
                  <a:pos x="198" y="168"/>
                </a:cxn>
                <a:cxn ang="0">
                  <a:pos x="214" y="158"/>
                </a:cxn>
                <a:cxn ang="0">
                  <a:pos x="230" y="146"/>
                </a:cxn>
                <a:cxn ang="0">
                  <a:pos x="245" y="133"/>
                </a:cxn>
                <a:cxn ang="0">
                  <a:pos x="260" y="119"/>
                </a:cxn>
                <a:cxn ang="0">
                  <a:pos x="276" y="106"/>
                </a:cxn>
                <a:cxn ang="0">
                  <a:pos x="291" y="90"/>
                </a:cxn>
                <a:cxn ang="0">
                  <a:pos x="307" y="75"/>
                </a:cxn>
                <a:cxn ang="0">
                  <a:pos x="322" y="58"/>
                </a:cxn>
                <a:cxn ang="0">
                  <a:pos x="337" y="39"/>
                </a:cxn>
                <a:cxn ang="0">
                  <a:pos x="352" y="20"/>
                </a:cxn>
                <a:cxn ang="0">
                  <a:pos x="365" y="0"/>
                </a:cxn>
              </a:cxnLst>
              <a:rect l="0" t="0" r="r" b="b"/>
              <a:pathLst>
                <a:path w="365" h="265">
                  <a:moveTo>
                    <a:pt x="365" y="0"/>
                  </a:moveTo>
                  <a:lnTo>
                    <a:pt x="158" y="83"/>
                  </a:lnTo>
                  <a:lnTo>
                    <a:pt x="0" y="265"/>
                  </a:lnTo>
                  <a:lnTo>
                    <a:pt x="10" y="261"/>
                  </a:lnTo>
                  <a:lnTo>
                    <a:pt x="36" y="253"/>
                  </a:lnTo>
                  <a:lnTo>
                    <a:pt x="55" y="247"/>
                  </a:lnTo>
                  <a:lnTo>
                    <a:pt x="75" y="237"/>
                  </a:lnTo>
                  <a:lnTo>
                    <a:pt x="100" y="227"/>
                  </a:lnTo>
                  <a:lnTo>
                    <a:pt x="126" y="213"/>
                  </a:lnTo>
                  <a:lnTo>
                    <a:pt x="155" y="198"/>
                  </a:lnTo>
                  <a:lnTo>
                    <a:pt x="184" y="179"/>
                  </a:lnTo>
                  <a:lnTo>
                    <a:pt x="198" y="168"/>
                  </a:lnTo>
                  <a:lnTo>
                    <a:pt x="214" y="158"/>
                  </a:lnTo>
                  <a:lnTo>
                    <a:pt x="230" y="146"/>
                  </a:lnTo>
                  <a:lnTo>
                    <a:pt x="245" y="133"/>
                  </a:lnTo>
                  <a:lnTo>
                    <a:pt x="260" y="119"/>
                  </a:lnTo>
                  <a:lnTo>
                    <a:pt x="276" y="106"/>
                  </a:lnTo>
                  <a:lnTo>
                    <a:pt x="291" y="90"/>
                  </a:lnTo>
                  <a:lnTo>
                    <a:pt x="307" y="75"/>
                  </a:lnTo>
                  <a:lnTo>
                    <a:pt x="322" y="58"/>
                  </a:lnTo>
                  <a:lnTo>
                    <a:pt x="337" y="39"/>
                  </a:lnTo>
                  <a:lnTo>
                    <a:pt x="352" y="20"/>
                  </a:lnTo>
                  <a:lnTo>
                    <a:pt x="36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2" name="Freeform 288"/>
            <p:cNvSpPr>
              <a:spLocks/>
            </p:cNvSpPr>
            <p:nvPr/>
          </p:nvSpPr>
          <p:spPr bwMode="auto">
            <a:xfrm>
              <a:off x="4198938" y="3503613"/>
              <a:ext cx="82550" cy="53975"/>
            </a:xfrm>
            <a:custGeom>
              <a:avLst/>
              <a:gdLst/>
              <a:ahLst/>
              <a:cxnLst>
                <a:cxn ang="0">
                  <a:pos x="364" y="237"/>
                </a:cxn>
                <a:cxn ang="0">
                  <a:pos x="355" y="235"/>
                </a:cxn>
                <a:cxn ang="0">
                  <a:pos x="328" y="227"/>
                </a:cxn>
                <a:cxn ang="0">
                  <a:pos x="309" y="221"/>
                </a:cxn>
                <a:cxn ang="0">
                  <a:pos x="287" y="213"/>
                </a:cxn>
                <a:cxn ang="0">
                  <a:pos x="262" y="202"/>
                </a:cxn>
                <a:cxn ang="0">
                  <a:pos x="236" y="191"/>
                </a:cxn>
                <a:cxn ang="0">
                  <a:pos x="208" y="176"/>
                </a:cxn>
                <a:cxn ang="0">
                  <a:pos x="179" y="159"/>
                </a:cxn>
                <a:cxn ang="0">
                  <a:pos x="163" y="150"/>
                </a:cxn>
                <a:cxn ang="0">
                  <a:pos x="148" y="140"/>
                </a:cxn>
                <a:cxn ang="0">
                  <a:pos x="133" y="129"/>
                </a:cxn>
                <a:cxn ang="0">
                  <a:pos x="118" y="118"/>
                </a:cxn>
                <a:cxn ang="0">
                  <a:pos x="103" y="106"/>
                </a:cxn>
                <a:cxn ang="0">
                  <a:pos x="87" y="93"/>
                </a:cxn>
                <a:cxn ang="0">
                  <a:pos x="72" y="79"/>
                </a:cxn>
                <a:cxn ang="0">
                  <a:pos x="58" y="65"/>
                </a:cxn>
                <a:cxn ang="0">
                  <a:pos x="43" y="50"/>
                </a:cxn>
                <a:cxn ang="0">
                  <a:pos x="28" y="34"/>
                </a:cxn>
                <a:cxn ang="0">
                  <a:pos x="14" y="17"/>
                </a:cxn>
                <a:cxn ang="0">
                  <a:pos x="0" y="0"/>
                </a:cxn>
                <a:cxn ang="0">
                  <a:pos x="214" y="55"/>
                </a:cxn>
                <a:cxn ang="0">
                  <a:pos x="364" y="237"/>
                </a:cxn>
              </a:cxnLst>
              <a:rect l="0" t="0" r="r" b="b"/>
              <a:pathLst>
                <a:path w="364" h="237">
                  <a:moveTo>
                    <a:pt x="364" y="237"/>
                  </a:moveTo>
                  <a:lnTo>
                    <a:pt x="355" y="235"/>
                  </a:lnTo>
                  <a:lnTo>
                    <a:pt x="328" y="227"/>
                  </a:lnTo>
                  <a:lnTo>
                    <a:pt x="309" y="221"/>
                  </a:lnTo>
                  <a:lnTo>
                    <a:pt x="287" y="213"/>
                  </a:lnTo>
                  <a:lnTo>
                    <a:pt x="262" y="202"/>
                  </a:lnTo>
                  <a:lnTo>
                    <a:pt x="236" y="191"/>
                  </a:lnTo>
                  <a:lnTo>
                    <a:pt x="208" y="176"/>
                  </a:lnTo>
                  <a:lnTo>
                    <a:pt x="179" y="159"/>
                  </a:lnTo>
                  <a:lnTo>
                    <a:pt x="163" y="150"/>
                  </a:lnTo>
                  <a:lnTo>
                    <a:pt x="148" y="140"/>
                  </a:lnTo>
                  <a:lnTo>
                    <a:pt x="133" y="129"/>
                  </a:lnTo>
                  <a:lnTo>
                    <a:pt x="118" y="118"/>
                  </a:lnTo>
                  <a:lnTo>
                    <a:pt x="103" y="106"/>
                  </a:lnTo>
                  <a:lnTo>
                    <a:pt x="87" y="93"/>
                  </a:lnTo>
                  <a:lnTo>
                    <a:pt x="72" y="79"/>
                  </a:lnTo>
                  <a:lnTo>
                    <a:pt x="58" y="65"/>
                  </a:lnTo>
                  <a:lnTo>
                    <a:pt x="43" y="50"/>
                  </a:lnTo>
                  <a:lnTo>
                    <a:pt x="28" y="34"/>
                  </a:lnTo>
                  <a:lnTo>
                    <a:pt x="14" y="17"/>
                  </a:lnTo>
                  <a:lnTo>
                    <a:pt x="0" y="0"/>
                  </a:lnTo>
                  <a:lnTo>
                    <a:pt x="214" y="55"/>
                  </a:lnTo>
                  <a:lnTo>
                    <a:pt x="364" y="2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3" name="Freeform 289"/>
            <p:cNvSpPr>
              <a:spLocks/>
            </p:cNvSpPr>
            <p:nvPr/>
          </p:nvSpPr>
          <p:spPr bwMode="auto">
            <a:xfrm>
              <a:off x="4170363" y="3332163"/>
              <a:ext cx="31750" cy="92075"/>
            </a:xfrm>
            <a:custGeom>
              <a:avLst/>
              <a:gdLst/>
              <a:ahLst/>
              <a:cxnLst>
                <a:cxn ang="0">
                  <a:pos x="0" y="409"/>
                </a:cxn>
                <a:cxn ang="0">
                  <a:pos x="0" y="399"/>
                </a:cxn>
                <a:cxn ang="0">
                  <a:pos x="0" y="370"/>
                </a:cxn>
                <a:cxn ang="0">
                  <a:pos x="1" y="351"/>
                </a:cxn>
                <a:cxn ang="0">
                  <a:pos x="3" y="327"/>
                </a:cxn>
                <a:cxn ang="0">
                  <a:pos x="5" y="300"/>
                </a:cxn>
                <a:cxn ang="0">
                  <a:pos x="9" y="271"/>
                </a:cxn>
                <a:cxn ang="0">
                  <a:pos x="16" y="240"/>
                </a:cxn>
                <a:cxn ang="0">
                  <a:pos x="23" y="208"/>
                </a:cxn>
                <a:cxn ang="0">
                  <a:pos x="32" y="173"/>
                </a:cxn>
                <a:cxn ang="0">
                  <a:pos x="45" y="139"/>
                </a:cxn>
                <a:cxn ang="0">
                  <a:pos x="51" y="121"/>
                </a:cxn>
                <a:cxn ang="0">
                  <a:pos x="60" y="103"/>
                </a:cxn>
                <a:cxn ang="0">
                  <a:pos x="68" y="86"/>
                </a:cxn>
                <a:cxn ang="0">
                  <a:pos x="76" y="69"/>
                </a:cxn>
                <a:cxn ang="0">
                  <a:pos x="86" y="51"/>
                </a:cxn>
                <a:cxn ang="0">
                  <a:pos x="96" y="34"/>
                </a:cxn>
                <a:cxn ang="0">
                  <a:pos x="107" y="17"/>
                </a:cxn>
                <a:cxn ang="0">
                  <a:pos x="120" y="0"/>
                </a:cxn>
                <a:cxn ang="0">
                  <a:pos x="138" y="234"/>
                </a:cxn>
                <a:cxn ang="0">
                  <a:pos x="0" y="409"/>
                </a:cxn>
              </a:cxnLst>
              <a:rect l="0" t="0" r="r" b="b"/>
              <a:pathLst>
                <a:path w="138" h="409">
                  <a:moveTo>
                    <a:pt x="0" y="409"/>
                  </a:moveTo>
                  <a:lnTo>
                    <a:pt x="0" y="399"/>
                  </a:lnTo>
                  <a:lnTo>
                    <a:pt x="0" y="370"/>
                  </a:lnTo>
                  <a:lnTo>
                    <a:pt x="1" y="351"/>
                  </a:lnTo>
                  <a:lnTo>
                    <a:pt x="3" y="327"/>
                  </a:lnTo>
                  <a:lnTo>
                    <a:pt x="5" y="300"/>
                  </a:lnTo>
                  <a:lnTo>
                    <a:pt x="9" y="271"/>
                  </a:lnTo>
                  <a:lnTo>
                    <a:pt x="16" y="240"/>
                  </a:lnTo>
                  <a:lnTo>
                    <a:pt x="23" y="208"/>
                  </a:lnTo>
                  <a:lnTo>
                    <a:pt x="32" y="173"/>
                  </a:lnTo>
                  <a:lnTo>
                    <a:pt x="45" y="139"/>
                  </a:lnTo>
                  <a:lnTo>
                    <a:pt x="51" y="121"/>
                  </a:lnTo>
                  <a:lnTo>
                    <a:pt x="60" y="103"/>
                  </a:lnTo>
                  <a:lnTo>
                    <a:pt x="68" y="86"/>
                  </a:lnTo>
                  <a:lnTo>
                    <a:pt x="76" y="69"/>
                  </a:lnTo>
                  <a:lnTo>
                    <a:pt x="86" y="51"/>
                  </a:lnTo>
                  <a:lnTo>
                    <a:pt x="96" y="34"/>
                  </a:lnTo>
                  <a:lnTo>
                    <a:pt x="107" y="17"/>
                  </a:lnTo>
                  <a:lnTo>
                    <a:pt x="120" y="0"/>
                  </a:lnTo>
                  <a:lnTo>
                    <a:pt x="138" y="234"/>
                  </a:lnTo>
                  <a:lnTo>
                    <a:pt x="0" y="40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4" name="Freeform 290"/>
            <p:cNvSpPr>
              <a:spLocks noEditPoints="1"/>
            </p:cNvSpPr>
            <p:nvPr/>
          </p:nvSpPr>
          <p:spPr bwMode="auto">
            <a:xfrm>
              <a:off x="3978275" y="2854326"/>
              <a:ext cx="107950" cy="109538"/>
            </a:xfrm>
            <a:custGeom>
              <a:avLst/>
              <a:gdLst/>
              <a:ahLst/>
              <a:cxnLst>
                <a:cxn ang="0">
                  <a:pos x="2" y="277"/>
                </a:cxn>
                <a:cxn ang="0">
                  <a:pos x="14" y="323"/>
                </a:cxn>
                <a:cxn ang="0">
                  <a:pos x="34" y="365"/>
                </a:cxn>
                <a:cxn ang="0">
                  <a:pos x="61" y="401"/>
                </a:cxn>
                <a:cxn ang="0">
                  <a:pos x="96" y="433"/>
                </a:cxn>
                <a:cxn ang="0">
                  <a:pos x="136" y="457"/>
                </a:cxn>
                <a:cxn ang="0">
                  <a:pos x="179" y="473"/>
                </a:cxn>
                <a:cxn ang="0">
                  <a:pos x="227" y="481"/>
                </a:cxn>
                <a:cxn ang="0">
                  <a:pos x="276" y="478"/>
                </a:cxn>
                <a:cxn ang="0">
                  <a:pos x="322" y="466"/>
                </a:cxn>
                <a:cxn ang="0">
                  <a:pos x="364" y="446"/>
                </a:cxn>
                <a:cxn ang="0">
                  <a:pos x="400" y="418"/>
                </a:cxn>
                <a:cxn ang="0">
                  <a:pos x="432" y="384"/>
                </a:cxn>
                <a:cxn ang="0">
                  <a:pos x="456" y="345"/>
                </a:cxn>
                <a:cxn ang="0">
                  <a:pos x="472" y="300"/>
                </a:cxn>
                <a:cxn ang="0">
                  <a:pos x="480" y="253"/>
                </a:cxn>
                <a:cxn ang="0">
                  <a:pos x="477" y="204"/>
                </a:cxn>
                <a:cxn ang="0">
                  <a:pos x="465" y="158"/>
                </a:cxn>
                <a:cxn ang="0">
                  <a:pos x="444" y="116"/>
                </a:cxn>
                <a:cxn ang="0">
                  <a:pos x="417" y="79"/>
                </a:cxn>
                <a:cxn ang="0">
                  <a:pos x="383" y="48"/>
                </a:cxn>
                <a:cxn ang="0">
                  <a:pos x="343" y="24"/>
                </a:cxn>
                <a:cxn ang="0">
                  <a:pos x="299" y="8"/>
                </a:cxn>
                <a:cxn ang="0">
                  <a:pos x="252" y="0"/>
                </a:cxn>
                <a:cxn ang="0">
                  <a:pos x="203" y="3"/>
                </a:cxn>
                <a:cxn ang="0">
                  <a:pos x="157" y="15"/>
                </a:cxn>
                <a:cxn ang="0">
                  <a:pos x="115" y="35"/>
                </a:cxn>
                <a:cxn ang="0">
                  <a:pos x="78" y="63"/>
                </a:cxn>
                <a:cxn ang="0">
                  <a:pos x="47" y="97"/>
                </a:cxn>
                <a:cxn ang="0">
                  <a:pos x="23" y="136"/>
                </a:cxn>
                <a:cxn ang="0">
                  <a:pos x="7" y="180"/>
                </a:cxn>
                <a:cxn ang="0">
                  <a:pos x="0" y="228"/>
                </a:cxn>
                <a:cxn ang="0">
                  <a:pos x="36" y="220"/>
                </a:cxn>
                <a:cxn ang="0">
                  <a:pos x="51" y="161"/>
                </a:cxn>
                <a:cxn ang="0">
                  <a:pos x="95" y="95"/>
                </a:cxn>
                <a:cxn ang="0">
                  <a:pos x="159" y="52"/>
                </a:cxn>
                <a:cxn ang="0">
                  <a:pos x="219" y="37"/>
                </a:cxn>
                <a:cxn ang="0">
                  <a:pos x="261" y="37"/>
                </a:cxn>
                <a:cxn ang="0">
                  <a:pos x="319" y="52"/>
                </a:cxn>
                <a:cxn ang="0">
                  <a:pos x="384" y="95"/>
                </a:cxn>
                <a:cxn ang="0">
                  <a:pos x="428" y="161"/>
                </a:cxn>
                <a:cxn ang="0">
                  <a:pos x="443" y="220"/>
                </a:cxn>
                <a:cxn ang="0">
                  <a:pos x="443" y="261"/>
                </a:cxn>
                <a:cxn ang="0">
                  <a:pos x="428" y="320"/>
                </a:cxn>
                <a:cxn ang="0">
                  <a:pos x="384" y="385"/>
                </a:cxn>
                <a:cxn ang="0">
                  <a:pos x="319" y="428"/>
                </a:cxn>
                <a:cxn ang="0">
                  <a:pos x="261" y="444"/>
                </a:cxn>
                <a:cxn ang="0">
                  <a:pos x="219" y="444"/>
                </a:cxn>
                <a:cxn ang="0">
                  <a:pos x="159" y="428"/>
                </a:cxn>
                <a:cxn ang="0">
                  <a:pos x="95" y="385"/>
                </a:cxn>
                <a:cxn ang="0">
                  <a:pos x="51" y="320"/>
                </a:cxn>
                <a:cxn ang="0">
                  <a:pos x="36" y="261"/>
                </a:cxn>
              </a:cxnLst>
              <a:rect l="0" t="0" r="r" b="b"/>
              <a:pathLst>
                <a:path w="480" h="481">
                  <a:moveTo>
                    <a:pt x="0" y="241"/>
                  </a:moveTo>
                  <a:lnTo>
                    <a:pt x="0" y="253"/>
                  </a:lnTo>
                  <a:lnTo>
                    <a:pt x="1" y="265"/>
                  </a:lnTo>
                  <a:lnTo>
                    <a:pt x="2" y="277"/>
                  </a:lnTo>
                  <a:lnTo>
                    <a:pt x="4" y="289"/>
                  </a:lnTo>
                  <a:lnTo>
                    <a:pt x="7" y="300"/>
                  </a:lnTo>
                  <a:lnTo>
                    <a:pt x="10" y="312"/>
                  </a:lnTo>
                  <a:lnTo>
                    <a:pt x="14" y="323"/>
                  </a:lnTo>
                  <a:lnTo>
                    <a:pt x="19" y="333"/>
                  </a:lnTo>
                  <a:lnTo>
                    <a:pt x="23" y="345"/>
                  </a:lnTo>
                  <a:lnTo>
                    <a:pt x="28" y="355"/>
                  </a:lnTo>
                  <a:lnTo>
                    <a:pt x="34" y="365"/>
                  </a:lnTo>
                  <a:lnTo>
                    <a:pt x="41" y="374"/>
                  </a:lnTo>
                  <a:lnTo>
                    <a:pt x="47" y="384"/>
                  </a:lnTo>
                  <a:lnTo>
                    <a:pt x="54" y="393"/>
                  </a:lnTo>
                  <a:lnTo>
                    <a:pt x="61" y="401"/>
                  </a:lnTo>
                  <a:lnTo>
                    <a:pt x="70" y="410"/>
                  </a:lnTo>
                  <a:lnTo>
                    <a:pt x="78" y="418"/>
                  </a:lnTo>
                  <a:lnTo>
                    <a:pt x="86" y="425"/>
                  </a:lnTo>
                  <a:lnTo>
                    <a:pt x="96" y="433"/>
                  </a:lnTo>
                  <a:lnTo>
                    <a:pt x="105" y="440"/>
                  </a:lnTo>
                  <a:lnTo>
                    <a:pt x="115" y="446"/>
                  </a:lnTo>
                  <a:lnTo>
                    <a:pt x="125" y="451"/>
                  </a:lnTo>
                  <a:lnTo>
                    <a:pt x="136" y="457"/>
                  </a:lnTo>
                  <a:lnTo>
                    <a:pt x="146" y="462"/>
                  </a:lnTo>
                  <a:lnTo>
                    <a:pt x="157" y="466"/>
                  </a:lnTo>
                  <a:lnTo>
                    <a:pt x="168" y="470"/>
                  </a:lnTo>
                  <a:lnTo>
                    <a:pt x="179" y="473"/>
                  </a:lnTo>
                  <a:lnTo>
                    <a:pt x="191" y="475"/>
                  </a:lnTo>
                  <a:lnTo>
                    <a:pt x="203" y="478"/>
                  </a:lnTo>
                  <a:lnTo>
                    <a:pt x="215" y="480"/>
                  </a:lnTo>
                  <a:lnTo>
                    <a:pt x="227" y="481"/>
                  </a:lnTo>
                  <a:lnTo>
                    <a:pt x="240" y="481"/>
                  </a:lnTo>
                  <a:lnTo>
                    <a:pt x="252" y="481"/>
                  </a:lnTo>
                  <a:lnTo>
                    <a:pt x="264" y="480"/>
                  </a:lnTo>
                  <a:lnTo>
                    <a:pt x="276" y="478"/>
                  </a:lnTo>
                  <a:lnTo>
                    <a:pt x="288" y="475"/>
                  </a:lnTo>
                  <a:lnTo>
                    <a:pt x="299" y="473"/>
                  </a:lnTo>
                  <a:lnTo>
                    <a:pt x="311" y="470"/>
                  </a:lnTo>
                  <a:lnTo>
                    <a:pt x="322" y="466"/>
                  </a:lnTo>
                  <a:lnTo>
                    <a:pt x="333" y="462"/>
                  </a:lnTo>
                  <a:lnTo>
                    <a:pt x="343" y="457"/>
                  </a:lnTo>
                  <a:lnTo>
                    <a:pt x="354" y="451"/>
                  </a:lnTo>
                  <a:lnTo>
                    <a:pt x="364" y="446"/>
                  </a:lnTo>
                  <a:lnTo>
                    <a:pt x="373" y="440"/>
                  </a:lnTo>
                  <a:lnTo>
                    <a:pt x="383" y="433"/>
                  </a:lnTo>
                  <a:lnTo>
                    <a:pt x="392" y="425"/>
                  </a:lnTo>
                  <a:lnTo>
                    <a:pt x="400" y="418"/>
                  </a:lnTo>
                  <a:lnTo>
                    <a:pt x="409" y="410"/>
                  </a:lnTo>
                  <a:lnTo>
                    <a:pt x="417" y="401"/>
                  </a:lnTo>
                  <a:lnTo>
                    <a:pt x="424" y="393"/>
                  </a:lnTo>
                  <a:lnTo>
                    <a:pt x="432" y="384"/>
                  </a:lnTo>
                  <a:lnTo>
                    <a:pt x="438" y="374"/>
                  </a:lnTo>
                  <a:lnTo>
                    <a:pt x="444" y="365"/>
                  </a:lnTo>
                  <a:lnTo>
                    <a:pt x="451" y="355"/>
                  </a:lnTo>
                  <a:lnTo>
                    <a:pt x="456" y="345"/>
                  </a:lnTo>
                  <a:lnTo>
                    <a:pt x="461" y="333"/>
                  </a:lnTo>
                  <a:lnTo>
                    <a:pt x="465" y="323"/>
                  </a:lnTo>
                  <a:lnTo>
                    <a:pt x="468" y="312"/>
                  </a:lnTo>
                  <a:lnTo>
                    <a:pt x="472" y="300"/>
                  </a:lnTo>
                  <a:lnTo>
                    <a:pt x="475" y="289"/>
                  </a:lnTo>
                  <a:lnTo>
                    <a:pt x="477" y="277"/>
                  </a:lnTo>
                  <a:lnTo>
                    <a:pt x="479" y="265"/>
                  </a:lnTo>
                  <a:lnTo>
                    <a:pt x="480" y="253"/>
                  </a:lnTo>
                  <a:lnTo>
                    <a:pt x="480" y="241"/>
                  </a:lnTo>
                  <a:lnTo>
                    <a:pt x="480" y="228"/>
                  </a:lnTo>
                  <a:lnTo>
                    <a:pt x="479" y="216"/>
                  </a:lnTo>
                  <a:lnTo>
                    <a:pt x="477" y="204"/>
                  </a:lnTo>
                  <a:lnTo>
                    <a:pt x="475" y="193"/>
                  </a:lnTo>
                  <a:lnTo>
                    <a:pt x="472" y="180"/>
                  </a:lnTo>
                  <a:lnTo>
                    <a:pt x="468" y="169"/>
                  </a:lnTo>
                  <a:lnTo>
                    <a:pt x="465" y="158"/>
                  </a:lnTo>
                  <a:lnTo>
                    <a:pt x="461" y="147"/>
                  </a:lnTo>
                  <a:lnTo>
                    <a:pt x="456" y="136"/>
                  </a:lnTo>
                  <a:lnTo>
                    <a:pt x="451" y="126"/>
                  </a:lnTo>
                  <a:lnTo>
                    <a:pt x="444" y="116"/>
                  </a:lnTo>
                  <a:lnTo>
                    <a:pt x="438" y="106"/>
                  </a:lnTo>
                  <a:lnTo>
                    <a:pt x="432" y="97"/>
                  </a:lnTo>
                  <a:lnTo>
                    <a:pt x="424" y="88"/>
                  </a:lnTo>
                  <a:lnTo>
                    <a:pt x="417" y="79"/>
                  </a:lnTo>
                  <a:lnTo>
                    <a:pt x="409" y="70"/>
                  </a:lnTo>
                  <a:lnTo>
                    <a:pt x="400" y="63"/>
                  </a:lnTo>
                  <a:lnTo>
                    <a:pt x="392" y="55"/>
                  </a:lnTo>
                  <a:lnTo>
                    <a:pt x="383" y="48"/>
                  </a:lnTo>
                  <a:lnTo>
                    <a:pt x="373" y="41"/>
                  </a:lnTo>
                  <a:lnTo>
                    <a:pt x="364" y="35"/>
                  </a:lnTo>
                  <a:lnTo>
                    <a:pt x="354" y="30"/>
                  </a:lnTo>
                  <a:lnTo>
                    <a:pt x="343" y="24"/>
                  </a:lnTo>
                  <a:lnTo>
                    <a:pt x="333" y="19"/>
                  </a:lnTo>
                  <a:lnTo>
                    <a:pt x="322" y="15"/>
                  </a:lnTo>
                  <a:lnTo>
                    <a:pt x="311" y="11"/>
                  </a:lnTo>
                  <a:lnTo>
                    <a:pt x="299" y="8"/>
                  </a:lnTo>
                  <a:lnTo>
                    <a:pt x="288" y="5"/>
                  </a:lnTo>
                  <a:lnTo>
                    <a:pt x="276" y="3"/>
                  </a:lnTo>
                  <a:lnTo>
                    <a:pt x="264" y="2"/>
                  </a:lnTo>
                  <a:lnTo>
                    <a:pt x="252" y="0"/>
                  </a:lnTo>
                  <a:lnTo>
                    <a:pt x="240" y="0"/>
                  </a:lnTo>
                  <a:lnTo>
                    <a:pt x="227" y="0"/>
                  </a:lnTo>
                  <a:lnTo>
                    <a:pt x="215" y="2"/>
                  </a:lnTo>
                  <a:lnTo>
                    <a:pt x="203" y="3"/>
                  </a:lnTo>
                  <a:lnTo>
                    <a:pt x="191" y="5"/>
                  </a:lnTo>
                  <a:lnTo>
                    <a:pt x="179" y="8"/>
                  </a:lnTo>
                  <a:lnTo>
                    <a:pt x="168" y="11"/>
                  </a:lnTo>
                  <a:lnTo>
                    <a:pt x="157" y="15"/>
                  </a:lnTo>
                  <a:lnTo>
                    <a:pt x="146" y="19"/>
                  </a:lnTo>
                  <a:lnTo>
                    <a:pt x="136" y="24"/>
                  </a:lnTo>
                  <a:lnTo>
                    <a:pt x="125" y="30"/>
                  </a:lnTo>
                  <a:lnTo>
                    <a:pt x="115" y="35"/>
                  </a:lnTo>
                  <a:lnTo>
                    <a:pt x="105" y="41"/>
                  </a:lnTo>
                  <a:lnTo>
                    <a:pt x="96" y="48"/>
                  </a:lnTo>
                  <a:lnTo>
                    <a:pt x="86" y="55"/>
                  </a:lnTo>
                  <a:lnTo>
                    <a:pt x="78" y="63"/>
                  </a:lnTo>
                  <a:lnTo>
                    <a:pt x="70" y="70"/>
                  </a:lnTo>
                  <a:lnTo>
                    <a:pt x="61" y="79"/>
                  </a:lnTo>
                  <a:lnTo>
                    <a:pt x="54" y="88"/>
                  </a:lnTo>
                  <a:lnTo>
                    <a:pt x="47" y="97"/>
                  </a:lnTo>
                  <a:lnTo>
                    <a:pt x="41" y="106"/>
                  </a:lnTo>
                  <a:lnTo>
                    <a:pt x="34" y="116"/>
                  </a:lnTo>
                  <a:lnTo>
                    <a:pt x="28" y="126"/>
                  </a:lnTo>
                  <a:lnTo>
                    <a:pt x="23" y="136"/>
                  </a:lnTo>
                  <a:lnTo>
                    <a:pt x="19" y="147"/>
                  </a:lnTo>
                  <a:lnTo>
                    <a:pt x="14" y="158"/>
                  </a:lnTo>
                  <a:lnTo>
                    <a:pt x="10" y="169"/>
                  </a:lnTo>
                  <a:lnTo>
                    <a:pt x="7" y="180"/>
                  </a:lnTo>
                  <a:lnTo>
                    <a:pt x="4" y="193"/>
                  </a:lnTo>
                  <a:lnTo>
                    <a:pt x="2" y="204"/>
                  </a:lnTo>
                  <a:lnTo>
                    <a:pt x="1" y="216"/>
                  </a:lnTo>
                  <a:lnTo>
                    <a:pt x="0" y="228"/>
                  </a:lnTo>
                  <a:lnTo>
                    <a:pt x="0" y="241"/>
                  </a:lnTo>
                  <a:close/>
                  <a:moveTo>
                    <a:pt x="35" y="241"/>
                  </a:moveTo>
                  <a:lnTo>
                    <a:pt x="35" y="230"/>
                  </a:lnTo>
                  <a:lnTo>
                    <a:pt x="36" y="220"/>
                  </a:lnTo>
                  <a:lnTo>
                    <a:pt x="37" y="209"/>
                  </a:lnTo>
                  <a:lnTo>
                    <a:pt x="40" y="199"/>
                  </a:lnTo>
                  <a:lnTo>
                    <a:pt x="44" y="180"/>
                  </a:lnTo>
                  <a:lnTo>
                    <a:pt x="51" y="161"/>
                  </a:lnTo>
                  <a:lnTo>
                    <a:pt x="59" y="142"/>
                  </a:lnTo>
                  <a:lnTo>
                    <a:pt x="70" y="126"/>
                  </a:lnTo>
                  <a:lnTo>
                    <a:pt x="81" y="110"/>
                  </a:lnTo>
                  <a:lnTo>
                    <a:pt x="95" y="95"/>
                  </a:lnTo>
                  <a:lnTo>
                    <a:pt x="109" y="83"/>
                  </a:lnTo>
                  <a:lnTo>
                    <a:pt x="125" y="70"/>
                  </a:lnTo>
                  <a:lnTo>
                    <a:pt x="142" y="61"/>
                  </a:lnTo>
                  <a:lnTo>
                    <a:pt x="159" y="52"/>
                  </a:lnTo>
                  <a:lnTo>
                    <a:pt x="178" y="45"/>
                  </a:lnTo>
                  <a:lnTo>
                    <a:pt x="198" y="40"/>
                  </a:lnTo>
                  <a:lnTo>
                    <a:pt x="209" y="38"/>
                  </a:lnTo>
                  <a:lnTo>
                    <a:pt x="219" y="37"/>
                  </a:lnTo>
                  <a:lnTo>
                    <a:pt x="229" y="36"/>
                  </a:lnTo>
                  <a:lnTo>
                    <a:pt x="240" y="36"/>
                  </a:lnTo>
                  <a:lnTo>
                    <a:pt x="250" y="36"/>
                  </a:lnTo>
                  <a:lnTo>
                    <a:pt x="261" y="37"/>
                  </a:lnTo>
                  <a:lnTo>
                    <a:pt x="270" y="38"/>
                  </a:lnTo>
                  <a:lnTo>
                    <a:pt x="280" y="40"/>
                  </a:lnTo>
                  <a:lnTo>
                    <a:pt x="300" y="45"/>
                  </a:lnTo>
                  <a:lnTo>
                    <a:pt x="319" y="52"/>
                  </a:lnTo>
                  <a:lnTo>
                    <a:pt x="337" y="61"/>
                  </a:lnTo>
                  <a:lnTo>
                    <a:pt x="354" y="70"/>
                  </a:lnTo>
                  <a:lnTo>
                    <a:pt x="369" y="83"/>
                  </a:lnTo>
                  <a:lnTo>
                    <a:pt x="384" y="95"/>
                  </a:lnTo>
                  <a:lnTo>
                    <a:pt x="397" y="110"/>
                  </a:lnTo>
                  <a:lnTo>
                    <a:pt x="409" y="126"/>
                  </a:lnTo>
                  <a:lnTo>
                    <a:pt x="419" y="142"/>
                  </a:lnTo>
                  <a:lnTo>
                    <a:pt x="428" y="161"/>
                  </a:lnTo>
                  <a:lnTo>
                    <a:pt x="435" y="180"/>
                  </a:lnTo>
                  <a:lnTo>
                    <a:pt x="440" y="199"/>
                  </a:lnTo>
                  <a:lnTo>
                    <a:pt x="441" y="209"/>
                  </a:lnTo>
                  <a:lnTo>
                    <a:pt x="443" y="220"/>
                  </a:lnTo>
                  <a:lnTo>
                    <a:pt x="443" y="230"/>
                  </a:lnTo>
                  <a:lnTo>
                    <a:pt x="444" y="241"/>
                  </a:lnTo>
                  <a:lnTo>
                    <a:pt x="443" y="251"/>
                  </a:lnTo>
                  <a:lnTo>
                    <a:pt x="443" y="261"/>
                  </a:lnTo>
                  <a:lnTo>
                    <a:pt x="441" y="272"/>
                  </a:lnTo>
                  <a:lnTo>
                    <a:pt x="440" y="281"/>
                  </a:lnTo>
                  <a:lnTo>
                    <a:pt x="435" y="301"/>
                  </a:lnTo>
                  <a:lnTo>
                    <a:pt x="428" y="320"/>
                  </a:lnTo>
                  <a:lnTo>
                    <a:pt x="419" y="338"/>
                  </a:lnTo>
                  <a:lnTo>
                    <a:pt x="409" y="354"/>
                  </a:lnTo>
                  <a:lnTo>
                    <a:pt x="397" y="370"/>
                  </a:lnTo>
                  <a:lnTo>
                    <a:pt x="384" y="385"/>
                  </a:lnTo>
                  <a:lnTo>
                    <a:pt x="369" y="398"/>
                  </a:lnTo>
                  <a:lnTo>
                    <a:pt x="354" y="410"/>
                  </a:lnTo>
                  <a:lnTo>
                    <a:pt x="337" y="420"/>
                  </a:lnTo>
                  <a:lnTo>
                    <a:pt x="319" y="428"/>
                  </a:lnTo>
                  <a:lnTo>
                    <a:pt x="300" y="436"/>
                  </a:lnTo>
                  <a:lnTo>
                    <a:pt x="280" y="441"/>
                  </a:lnTo>
                  <a:lnTo>
                    <a:pt x="270" y="443"/>
                  </a:lnTo>
                  <a:lnTo>
                    <a:pt x="261" y="444"/>
                  </a:lnTo>
                  <a:lnTo>
                    <a:pt x="250" y="445"/>
                  </a:lnTo>
                  <a:lnTo>
                    <a:pt x="240" y="445"/>
                  </a:lnTo>
                  <a:lnTo>
                    <a:pt x="229" y="445"/>
                  </a:lnTo>
                  <a:lnTo>
                    <a:pt x="219" y="444"/>
                  </a:lnTo>
                  <a:lnTo>
                    <a:pt x="209" y="443"/>
                  </a:lnTo>
                  <a:lnTo>
                    <a:pt x="198" y="441"/>
                  </a:lnTo>
                  <a:lnTo>
                    <a:pt x="178" y="436"/>
                  </a:lnTo>
                  <a:lnTo>
                    <a:pt x="159" y="428"/>
                  </a:lnTo>
                  <a:lnTo>
                    <a:pt x="142" y="420"/>
                  </a:lnTo>
                  <a:lnTo>
                    <a:pt x="125" y="410"/>
                  </a:lnTo>
                  <a:lnTo>
                    <a:pt x="109" y="398"/>
                  </a:lnTo>
                  <a:lnTo>
                    <a:pt x="95" y="385"/>
                  </a:lnTo>
                  <a:lnTo>
                    <a:pt x="81" y="370"/>
                  </a:lnTo>
                  <a:lnTo>
                    <a:pt x="70" y="354"/>
                  </a:lnTo>
                  <a:lnTo>
                    <a:pt x="59" y="338"/>
                  </a:lnTo>
                  <a:lnTo>
                    <a:pt x="51" y="320"/>
                  </a:lnTo>
                  <a:lnTo>
                    <a:pt x="44" y="301"/>
                  </a:lnTo>
                  <a:lnTo>
                    <a:pt x="40" y="281"/>
                  </a:lnTo>
                  <a:lnTo>
                    <a:pt x="37" y="272"/>
                  </a:lnTo>
                  <a:lnTo>
                    <a:pt x="36" y="261"/>
                  </a:lnTo>
                  <a:lnTo>
                    <a:pt x="35" y="251"/>
                  </a:lnTo>
                  <a:lnTo>
                    <a:pt x="35" y="24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5" name="Freeform 291"/>
            <p:cNvSpPr>
              <a:spLocks/>
            </p:cNvSpPr>
            <p:nvPr/>
          </p:nvSpPr>
          <p:spPr bwMode="auto">
            <a:xfrm>
              <a:off x="4044950" y="2895601"/>
              <a:ext cx="38100" cy="49213"/>
            </a:xfrm>
            <a:custGeom>
              <a:avLst/>
              <a:gdLst/>
              <a:ahLst/>
              <a:cxnLst>
                <a:cxn ang="0">
                  <a:pos x="137" y="176"/>
                </a:cxn>
                <a:cxn ang="0">
                  <a:pos x="155" y="137"/>
                </a:cxn>
                <a:cxn ang="0">
                  <a:pos x="164" y="105"/>
                </a:cxn>
                <a:cxn ang="0">
                  <a:pos x="167" y="81"/>
                </a:cxn>
                <a:cxn ang="0">
                  <a:pos x="165" y="55"/>
                </a:cxn>
                <a:cxn ang="0">
                  <a:pos x="152" y="20"/>
                </a:cxn>
                <a:cxn ang="0">
                  <a:pos x="144" y="7"/>
                </a:cxn>
                <a:cxn ang="0">
                  <a:pos x="135" y="1"/>
                </a:cxn>
                <a:cxn ang="0">
                  <a:pos x="125" y="1"/>
                </a:cxn>
                <a:cxn ang="0">
                  <a:pos x="118" y="3"/>
                </a:cxn>
                <a:cxn ang="0">
                  <a:pos x="112" y="5"/>
                </a:cxn>
                <a:cxn ang="0">
                  <a:pos x="91" y="3"/>
                </a:cxn>
                <a:cxn ang="0">
                  <a:pos x="71" y="4"/>
                </a:cxn>
                <a:cxn ang="0">
                  <a:pos x="58" y="7"/>
                </a:cxn>
                <a:cxn ang="0">
                  <a:pos x="48" y="16"/>
                </a:cxn>
                <a:cxn ang="0">
                  <a:pos x="42" y="28"/>
                </a:cxn>
                <a:cxn ang="0">
                  <a:pos x="33" y="48"/>
                </a:cxn>
                <a:cxn ang="0">
                  <a:pos x="13" y="88"/>
                </a:cxn>
                <a:cxn ang="0">
                  <a:pos x="5" y="107"/>
                </a:cxn>
                <a:cxn ang="0">
                  <a:pos x="1" y="126"/>
                </a:cxn>
                <a:cxn ang="0">
                  <a:pos x="1" y="143"/>
                </a:cxn>
                <a:cxn ang="0">
                  <a:pos x="5" y="162"/>
                </a:cxn>
                <a:cxn ang="0">
                  <a:pos x="19" y="191"/>
                </a:cxn>
                <a:cxn ang="0">
                  <a:pos x="27" y="202"/>
                </a:cxn>
                <a:cxn ang="0">
                  <a:pos x="38" y="210"/>
                </a:cxn>
                <a:cxn ang="0">
                  <a:pos x="51" y="214"/>
                </a:cxn>
                <a:cxn ang="0">
                  <a:pos x="60" y="214"/>
                </a:cxn>
                <a:cxn ang="0">
                  <a:pos x="68" y="217"/>
                </a:cxn>
                <a:cxn ang="0">
                  <a:pos x="80" y="217"/>
                </a:cxn>
                <a:cxn ang="0">
                  <a:pos x="92" y="213"/>
                </a:cxn>
                <a:cxn ang="0">
                  <a:pos x="105" y="206"/>
                </a:cxn>
                <a:cxn ang="0">
                  <a:pos x="121" y="193"/>
                </a:cxn>
              </a:cxnLst>
              <a:rect l="0" t="0" r="r" b="b"/>
              <a:pathLst>
                <a:path w="168" h="217">
                  <a:moveTo>
                    <a:pt x="130" y="185"/>
                  </a:moveTo>
                  <a:lnTo>
                    <a:pt x="137" y="176"/>
                  </a:lnTo>
                  <a:lnTo>
                    <a:pt x="149" y="152"/>
                  </a:lnTo>
                  <a:lnTo>
                    <a:pt x="155" y="137"/>
                  </a:lnTo>
                  <a:lnTo>
                    <a:pt x="162" y="117"/>
                  </a:lnTo>
                  <a:lnTo>
                    <a:pt x="164" y="105"/>
                  </a:lnTo>
                  <a:lnTo>
                    <a:pt x="166" y="94"/>
                  </a:lnTo>
                  <a:lnTo>
                    <a:pt x="167" y="81"/>
                  </a:lnTo>
                  <a:lnTo>
                    <a:pt x="168" y="69"/>
                  </a:lnTo>
                  <a:lnTo>
                    <a:pt x="165" y="55"/>
                  </a:lnTo>
                  <a:lnTo>
                    <a:pt x="155" y="26"/>
                  </a:lnTo>
                  <a:lnTo>
                    <a:pt x="152" y="20"/>
                  </a:lnTo>
                  <a:lnTo>
                    <a:pt x="149" y="12"/>
                  </a:lnTo>
                  <a:lnTo>
                    <a:pt x="144" y="7"/>
                  </a:lnTo>
                  <a:lnTo>
                    <a:pt x="140" y="3"/>
                  </a:lnTo>
                  <a:lnTo>
                    <a:pt x="135" y="1"/>
                  </a:lnTo>
                  <a:lnTo>
                    <a:pt x="128" y="0"/>
                  </a:lnTo>
                  <a:lnTo>
                    <a:pt x="125" y="1"/>
                  </a:lnTo>
                  <a:lnTo>
                    <a:pt x="122" y="2"/>
                  </a:lnTo>
                  <a:lnTo>
                    <a:pt x="118" y="3"/>
                  </a:lnTo>
                  <a:lnTo>
                    <a:pt x="115" y="6"/>
                  </a:lnTo>
                  <a:lnTo>
                    <a:pt x="112" y="5"/>
                  </a:lnTo>
                  <a:lnTo>
                    <a:pt x="103" y="4"/>
                  </a:lnTo>
                  <a:lnTo>
                    <a:pt x="91" y="3"/>
                  </a:lnTo>
                  <a:lnTo>
                    <a:pt x="78" y="3"/>
                  </a:lnTo>
                  <a:lnTo>
                    <a:pt x="71" y="4"/>
                  </a:lnTo>
                  <a:lnTo>
                    <a:pt x="65" y="5"/>
                  </a:lnTo>
                  <a:lnTo>
                    <a:pt x="58" y="7"/>
                  </a:lnTo>
                  <a:lnTo>
                    <a:pt x="52" y="11"/>
                  </a:lnTo>
                  <a:lnTo>
                    <a:pt x="48" y="16"/>
                  </a:lnTo>
                  <a:lnTo>
                    <a:pt x="44" y="21"/>
                  </a:lnTo>
                  <a:lnTo>
                    <a:pt x="42" y="28"/>
                  </a:lnTo>
                  <a:lnTo>
                    <a:pt x="41" y="35"/>
                  </a:lnTo>
                  <a:lnTo>
                    <a:pt x="33" y="48"/>
                  </a:lnTo>
                  <a:lnTo>
                    <a:pt x="17" y="79"/>
                  </a:lnTo>
                  <a:lnTo>
                    <a:pt x="13" y="88"/>
                  </a:lnTo>
                  <a:lnTo>
                    <a:pt x="8" y="97"/>
                  </a:lnTo>
                  <a:lnTo>
                    <a:pt x="5" y="107"/>
                  </a:lnTo>
                  <a:lnTo>
                    <a:pt x="2" y="117"/>
                  </a:lnTo>
                  <a:lnTo>
                    <a:pt x="1" y="126"/>
                  </a:lnTo>
                  <a:lnTo>
                    <a:pt x="0" y="135"/>
                  </a:lnTo>
                  <a:lnTo>
                    <a:pt x="1" y="143"/>
                  </a:lnTo>
                  <a:lnTo>
                    <a:pt x="3" y="150"/>
                  </a:lnTo>
                  <a:lnTo>
                    <a:pt x="5" y="162"/>
                  </a:lnTo>
                  <a:lnTo>
                    <a:pt x="16" y="185"/>
                  </a:lnTo>
                  <a:lnTo>
                    <a:pt x="19" y="191"/>
                  </a:lnTo>
                  <a:lnTo>
                    <a:pt x="23" y="197"/>
                  </a:lnTo>
                  <a:lnTo>
                    <a:pt x="27" y="202"/>
                  </a:lnTo>
                  <a:lnTo>
                    <a:pt x="32" y="207"/>
                  </a:lnTo>
                  <a:lnTo>
                    <a:pt x="38" y="210"/>
                  </a:lnTo>
                  <a:lnTo>
                    <a:pt x="44" y="213"/>
                  </a:lnTo>
                  <a:lnTo>
                    <a:pt x="51" y="214"/>
                  </a:lnTo>
                  <a:lnTo>
                    <a:pt x="58" y="213"/>
                  </a:lnTo>
                  <a:lnTo>
                    <a:pt x="60" y="214"/>
                  </a:lnTo>
                  <a:lnTo>
                    <a:pt x="63" y="216"/>
                  </a:lnTo>
                  <a:lnTo>
                    <a:pt x="68" y="217"/>
                  </a:lnTo>
                  <a:lnTo>
                    <a:pt x="76" y="217"/>
                  </a:lnTo>
                  <a:lnTo>
                    <a:pt x="80" y="217"/>
                  </a:lnTo>
                  <a:lnTo>
                    <a:pt x="86" y="215"/>
                  </a:lnTo>
                  <a:lnTo>
                    <a:pt x="92" y="213"/>
                  </a:lnTo>
                  <a:lnTo>
                    <a:pt x="98" y="210"/>
                  </a:lnTo>
                  <a:lnTo>
                    <a:pt x="105" y="206"/>
                  </a:lnTo>
                  <a:lnTo>
                    <a:pt x="113" y="200"/>
                  </a:lnTo>
                  <a:lnTo>
                    <a:pt x="121" y="193"/>
                  </a:lnTo>
                  <a:lnTo>
                    <a:pt x="130" y="18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6" name="Freeform 292"/>
            <p:cNvSpPr>
              <a:spLocks noEditPoints="1"/>
            </p:cNvSpPr>
            <p:nvPr/>
          </p:nvSpPr>
          <p:spPr bwMode="auto">
            <a:xfrm>
              <a:off x="4040188" y="2890838"/>
              <a:ext cx="46038" cy="58738"/>
            </a:xfrm>
            <a:custGeom>
              <a:avLst/>
              <a:gdLst/>
              <a:ahLst/>
              <a:cxnLst>
                <a:cxn ang="0">
                  <a:pos x="100" y="1"/>
                </a:cxn>
                <a:cxn ang="0">
                  <a:pos x="73" y="7"/>
                </a:cxn>
                <a:cxn ang="0">
                  <a:pos x="59" y="15"/>
                </a:cxn>
                <a:cxn ang="0">
                  <a:pos x="45" y="35"/>
                </a:cxn>
                <a:cxn ang="0">
                  <a:pos x="18" y="88"/>
                </a:cxn>
                <a:cxn ang="0">
                  <a:pos x="3" y="128"/>
                </a:cxn>
                <a:cxn ang="0">
                  <a:pos x="0" y="153"/>
                </a:cxn>
                <a:cxn ang="0">
                  <a:pos x="7" y="185"/>
                </a:cxn>
                <a:cxn ang="0">
                  <a:pos x="25" y="223"/>
                </a:cxn>
                <a:cxn ang="0">
                  <a:pos x="39" y="237"/>
                </a:cxn>
                <a:cxn ang="0">
                  <a:pos x="58" y="247"/>
                </a:cxn>
                <a:cxn ang="0">
                  <a:pos x="78" y="251"/>
                </a:cxn>
                <a:cxn ang="0">
                  <a:pos x="105" y="251"/>
                </a:cxn>
                <a:cxn ang="0">
                  <a:pos x="123" y="243"/>
                </a:cxn>
                <a:cxn ang="0">
                  <a:pos x="145" y="229"/>
                </a:cxn>
                <a:cxn ang="0">
                  <a:pos x="162" y="213"/>
                </a:cxn>
                <a:cxn ang="0">
                  <a:pos x="184" y="177"/>
                </a:cxn>
                <a:cxn ang="0">
                  <a:pos x="200" y="126"/>
                </a:cxn>
                <a:cxn ang="0">
                  <a:pos x="204" y="86"/>
                </a:cxn>
                <a:cxn ang="0">
                  <a:pos x="196" y="55"/>
                </a:cxn>
                <a:cxn ang="0">
                  <a:pos x="180" y="18"/>
                </a:cxn>
                <a:cxn ang="0">
                  <a:pos x="166" y="4"/>
                </a:cxn>
                <a:cxn ang="0">
                  <a:pos x="149" y="0"/>
                </a:cxn>
                <a:cxn ang="0">
                  <a:pos x="143" y="37"/>
                </a:cxn>
                <a:cxn ang="0">
                  <a:pos x="153" y="40"/>
                </a:cxn>
                <a:cxn ang="0">
                  <a:pos x="164" y="69"/>
                </a:cxn>
                <a:cxn ang="0">
                  <a:pos x="166" y="109"/>
                </a:cxn>
                <a:cxn ang="0">
                  <a:pos x="158" y="145"/>
                </a:cxn>
                <a:cxn ang="0">
                  <a:pos x="135" y="189"/>
                </a:cxn>
                <a:cxn ang="0">
                  <a:pos x="109" y="211"/>
                </a:cxn>
                <a:cxn ang="0">
                  <a:pos x="92" y="216"/>
                </a:cxn>
                <a:cxn ang="0">
                  <a:pos x="84" y="214"/>
                </a:cxn>
                <a:cxn ang="0">
                  <a:pos x="73" y="212"/>
                </a:cxn>
                <a:cxn ang="0">
                  <a:pos x="63" y="210"/>
                </a:cxn>
                <a:cxn ang="0">
                  <a:pos x="49" y="193"/>
                </a:cxn>
                <a:cxn ang="0">
                  <a:pos x="37" y="159"/>
                </a:cxn>
                <a:cxn ang="0">
                  <a:pos x="38" y="142"/>
                </a:cxn>
                <a:cxn ang="0">
                  <a:pos x="51" y="102"/>
                </a:cxn>
                <a:cxn ang="0">
                  <a:pos x="73" y="63"/>
                </a:cxn>
                <a:cxn ang="0">
                  <a:pos x="78" y="49"/>
                </a:cxn>
                <a:cxn ang="0">
                  <a:pos x="81" y="43"/>
                </a:cxn>
                <a:cxn ang="0">
                  <a:pos x="96" y="38"/>
                </a:cxn>
                <a:cxn ang="0">
                  <a:pos x="129" y="40"/>
                </a:cxn>
                <a:cxn ang="0">
                  <a:pos x="140" y="39"/>
                </a:cxn>
              </a:cxnLst>
              <a:rect l="0" t="0" r="r" b="b"/>
              <a:pathLst>
                <a:path w="204" h="253">
                  <a:moveTo>
                    <a:pt x="133" y="4"/>
                  </a:moveTo>
                  <a:lnTo>
                    <a:pt x="119" y="2"/>
                  </a:lnTo>
                  <a:lnTo>
                    <a:pt x="100" y="1"/>
                  </a:lnTo>
                  <a:lnTo>
                    <a:pt x="89" y="2"/>
                  </a:lnTo>
                  <a:lnTo>
                    <a:pt x="79" y="4"/>
                  </a:lnTo>
                  <a:lnTo>
                    <a:pt x="73" y="7"/>
                  </a:lnTo>
                  <a:lnTo>
                    <a:pt x="68" y="9"/>
                  </a:lnTo>
                  <a:lnTo>
                    <a:pt x="63" y="12"/>
                  </a:lnTo>
                  <a:lnTo>
                    <a:pt x="59" y="15"/>
                  </a:lnTo>
                  <a:lnTo>
                    <a:pt x="54" y="19"/>
                  </a:lnTo>
                  <a:lnTo>
                    <a:pt x="49" y="26"/>
                  </a:lnTo>
                  <a:lnTo>
                    <a:pt x="45" y="35"/>
                  </a:lnTo>
                  <a:lnTo>
                    <a:pt x="43" y="44"/>
                  </a:lnTo>
                  <a:lnTo>
                    <a:pt x="33" y="62"/>
                  </a:lnTo>
                  <a:lnTo>
                    <a:pt x="18" y="88"/>
                  </a:lnTo>
                  <a:lnTo>
                    <a:pt x="12" y="104"/>
                  </a:lnTo>
                  <a:lnTo>
                    <a:pt x="6" y="119"/>
                  </a:lnTo>
                  <a:lnTo>
                    <a:pt x="3" y="128"/>
                  </a:lnTo>
                  <a:lnTo>
                    <a:pt x="2" y="136"/>
                  </a:lnTo>
                  <a:lnTo>
                    <a:pt x="1" y="144"/>
                  </a:lnTo>
                  <a:lnTo>
                    <a:pt x="0" y="153"/>
                  </a:lnTo>
                  <a:lnTo>
                    <a:pt x="1" y="164"/>
                  </a:lnTo>
                  <a:lnTo>
                    <a:pt x="4" y="174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7" y="210"/>
                  </a:lnTo>
                  <a:lnTo>
                    <a:pt x="25" y="223"/>
                  </a:lnTo>
                  <a:lnTo>
                    <a:pt x="30" y="228"/>
                  </a:lnTo>
                  <a:lnTo>
                    <a:pt x="34" y="233"/>
                  </a:lnTo>
                  <a:lnTo>
                    <a:pt x="39" y="237"/>
                  </a:lnTo>
                  <a:lnTo>
                    <a:pt x="45" y="241"/>
                  </a:lnTo>
                  <a:lnTo>
                    <a:pt x="51" y="245"/>
                  </a:lnTo>
                  <a:lnTo>
                    <a:pt x="58" y="247"/>
                  </a:lnTo>
                  <a:lnTo>
                    <a:pt x="65" y="248"/>
                  </a:lnTo>
                  <a:lnTo>
                    <a:pt x="72" y="249"/>
                  </a:lnTo>
                  <a:lnTo>
                    <a:pt x="78" y="251"/>
                  </a:lnTo>
                  <a:lnTo>
                    <a:pt x="85" y="252"/>
                  </a:lnTo>
                  <a:lnTo>
                    <a:pt x="94" y="253"/>
                  </a:lnTo>
                  <a:lnTo>
                    <a:pt x="105" y="251"/>
                  </a:lnTo>
                  <a:lnTo>
                    <a:pt x="110" y="249"/>
                  </a:lnTo>
                  <a:lnTo>
                    <a:pt x="116" y="247"/>
                  </a:lnTo>
                  <a:lnTo>
                    <a:pt x="123" y="243"/>
                  </a:lnTo>
                  <a:lnTo>
                    <a:pt x="130" y="239"/>
                  </a:lnTo>
                  <a:lnTo>
                    <a:pt x="137" y="235"/>
                  </a:lnTo>
                  <a:lnTo>
                    <a:pt x="145" y="229"/>
                  </a:lnTo>
                  <a:lnTo>
                    <a:pt x="153" y="223"/>
                  </a:lnTo>
                  <a:lnTo>
                    <a:pt x="161" y="214"/>
                  </a:lnTo>
                  <a:lnTo>
                    <a:pt x="162" y="213"/>
                  </a:lnTo>
                  <a:lnTo>
                    <a:pt x="163" y="212"/>
                  </a:lnTo>
                  <a:lnTo>
                    <a:pt x="169" y="203"/>
                  </a:lnTo>
                  <a:lnTo>
                    <a:pt x="184" y="177"/>
                  </a:lnTo>
                  <a:lnTo>
                    <a:pt x="191" y="159"/>
                  </a:lnTo>
                  <a:lnTo>
                    <a:pt x="197" y="137"/>
                  </a:lnTo>
                  <a:lnTo>
                    <a:pt x="200" y="126"/>
                  </a:lnTo>
                  <a:lnTo>
                    <a:pt x="202" y="113"/>
                  </a:lnTo>
                  <a:lnTo>
                    <a:pt x="203" y="99"/>
                  </a:lnTo>
                  <a:lnTo>
                    <a:pt x="204" y="86"/>
                  </a:lnTo>
                  <a:lnTo>
                    <a:pt x="202" y="78"/>
                  </a:lnTo>
                  <a:lnTo>
                    <a:pt x="200" y="67"/>
                  </a:lnTo>
                  <a:lnTo>
                    <a:pt x="196" y="55"/>
                  </a:lnTo>
                  <a:lnTo>
                    <a:pt x="192" y="42"/>
                  </a:lnTo>
                  <a:lnTo>
                    <a:pt x="187" y="29"/>
                  </a:lnTo>
                  <a:lnTo>
                    <a:pt x="180" y="18"/>
                  </a:lnTo>
                  <a:lnTo>
                    <a:pt x="176" y="13"/>
                  </a:lnTo>
                  <a:lnTo>
                    <a:pt x="171" y="9"/>
                  </a:lnTo>
                  <a:lnTo>
                    <a:pt x="166" y="4"/>
                  </a:lnTo>
                  <a:lnTo>
                    <a:pt x="161" y="2"/>
                  </a:lnTo>
                  <a:lnTo>
                    <a:pt x="156" y="1"/>
                  </a:lnTo>
                  <a:lnTo>
                    <a:pt x="149" y="0"/>
                  </a:lnTo>
                  <a:lnTo>
                    <a:pt x="141" y="2"/>
                  </a:lnTo>
                  <a:lnTo>
                    <a:pt x="133" y="4"/>
                  </a:lnTo>
                  <a:close/>
                  <a:moveTo>
                    <a:pt x="143" y="37"/>
                  </a:moveTo>
                  <a:lnTo>
                    <a:pt x="147" y="35"/>
                  </a:lnTo>
                  <a:lnTo>
                    <a:pt x="149" y="37"/>
                  </a:lnTo>
                  <a:lnTo>
                    <a:pt x="153" y="40"/>
                  </a:lnTo>
                  <a:lnTo>
                    <a:pt x="156" y="46"/>
                  </a:lnTo>
                  <a:lnTo>
                    <a:pt x="159" y="52"/>
                  </a:lnTo>
                  <a:lnTo>
                    <a:pt x="164" y="69"/>
                  </a:lnTo>
                  <a:lnTo>
                    <a:pt x="168" y="88"/>
                  </a:lnTo>
                  <a:lnTo>
                    <a:pt x="167" y="99"/>
                  </a:lnTo>
                  <a:lnTo>
                    <a:pt x="166" y="109"/>
                  </a:lnTo>
                  <a:lnTo>
                    <a:pt x="165" y="119"/>
                  </a:lnTo>
                  <a:lnTo>
                    <a:pt x="163" y="129"/>
                  </a:lnTo>
                  <a:lnTo>
                    <a:pt x="158" y="145"/>
                  </a:lnTo>
                  <a:lnTo>
                    <a:pt x="153" y="160"/>
                  </a:lnTo>
                  <a:lnTo>
                    <a:pt x="141" y="181"/>
                  </a:lnTo>
                  <a:lnTo>
                    <a:pt x="135" y="189"/>
                  </a:lnTo>
                  <a:lnTo>
                    <a:pt x="126" y="199"/>
                  </a:lnTo>
                  <a:lnTo>
                    <a:pt x="116" y="206"/>
                  </a:lnTo>
                  <a:lnTo>
                    <a:pt x="109" y="211"/>
                  </a:lnTo>
                  <a:lnTo>
                    <a:pt x="103" y="214"/>
                  </a:lnTo>
                  <a:lnTo>
                    <a:pt x="96" y="216"/>
                  </a:lnTo>
                  <a:lnTo>
                    <a:pt x="92" y="216"/>
                  </a:lnTo>
                  <a:lnTo>
                    <a:pt x="89" y="216"/>
                  </a:lnTo>
                  <a:lnTo>
                    <a:pt x="87" y="216"/>
                  </a:lnTo>
                  <a:lnTo>
                    <a:pt x="84" y="214"/>
                  </a:lnTo>
                  <a:lnTo>
                    <a:pt x="81" y="213"/>
                  </a:lnTo>
                  <a:lnTo>
                    <a:pt x="76" y="212"/>
                  </a:lnTo>
                  <a:lnTo>
                    <a:pt x="73" y="212"/>
                  </a:lnTo>
                  <a:lnTo>
                    <a:pt x="69" y="213"/>
                  </a:lnTo>
                  <a:lnTo>
                    <a:pt x="66" y="212"/>
                  </a:lnTo>
                  <a:lnTo>
                    <a:pt x="63" y="210"/>
                  </a:lnTo>
                  <a:lnTo>
                    <a:pt x="60" y="208"/>
                  </a:lnTo>
                  <a:lnTo>
                    <a:pt x="55" y="202"/>
                  </a:lnTo>
                  <a:lnTo>
                    <a:pt x="49" y="193"/>
                  </a:lnTo>
                  <a:lnTo>
                    <a:pt x="42" y="177"/>
                  </a:lnTo>
                  <a:lnTo>
                    <a:pt x="38" y="164"/>
                  </a:lnTo>
                  <a:lnTo>
                    <a:pt x="37" y="159"/>
                  </a:lnTo>
                  <a:lnTo>
                    <a:pt x="37" y="155"/>
                  </a:lnTo>
                  <a:lnTo>
                    <a:pt x="37" y="148"/>
                  </a:lnTo>
                  <a:lnTo>
                    <a:pt x="38" y="142"/>
                  </a:lnTo>
                  <a:lnTo>
                    <a:pt x="41" y="130"/>
                  </a:lnTo>
                  <a:lnTo>
                    <a:pt x="45" y="116"/>
                  </a:lnTo>
                  <a:lnTo>
                    <a:pt x="51" y="102"/>
                  </a:lnTo>
                  <a:lnTo>
                    <a:pt x="59" y="88"/>
                  </a:lnTo>
                  <a:lnTo>
                    <a:pt x="66" y="74"/>
                  </a:lnTo>
                  <a:lnTo>
                    <a:pt x="73" y="63"/>
                  </a:lnTo>
                  <a:lnTo>
                    <a:pt x="76" y="59"/>
                  </a:lnTo>
                  <a:lnTo>
                    <a:pt x="76" y="52"/>
                  </a:lnTo>
                  <a:lnTo>
                    <a:pt x="78" y="49"/>
                  </a:lnTo>
                  <a:lnTo>
                    <a:pt x="79" y="46"/>
                  </a:lnTo>
                  <a:lnTo>
                    <a:pt x="80" y="44"/>
                  </a:lnTo>
                  <a:lnTo>
                    <a:pt x="81" y="43"/>
                  </a:lnTo>
                  <a:lnTo>
                    <a:pt x="85" y="40"/>
                  </a:lnTo>
                  <a:lnTo>
                    <a:pt x="90" y="39"/>
                  </a:lnTo>
                  <a:lnTo>
                    <a:pt x="96" y="38"/>
                  </a:lnTo>
                  <a:lnTo>
                    <a:pt x="103" y="38"/>
                  </a:lnTo>
                  <a:lnTo>
                    <a:pt x="116" y="38"/>
                  </a:lnTo>
                  <a:lnTo>
                    <a:pt x="129" y="40"/>
                  </a:lnTo>
                  <a:lnTo>
                    <a:pt x="132" y="41"/>
                  </a:lnTo>
                  <a:lnTo>
                    <a:pt x="136" y="40"/>
                  </a:lnTo>
                  <a:lnTo>
                    <a:pt x="140" y="39"/>
                  </a:lnTo>
                  <a:lnTo>
                    <a:pt x="143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7" name="Freeform 293"/>
            <p:cNvSpPr>
              <a:spLocks/>
            </p:cNvSpPr>
            <p:nvPr/>
          </p:nvSpPr>
          <p:spPr bwMode="auto">
            <a:xfrm>
              <a:off x="4008438" y="2924176"/>
              <a:ext cx="49213" cy="34925"/>
            </a:xfrm>
            <a:custGeom>
              <a:avLst/>
              <a:gdLst/>
              <a:ahLst/>
              <a:cxnLst>
                <a:cxn ang="0">
                  <a:pos x="52" y="148"/>
                </a:cxn>
                <a:cxn ang="0">
                  <a:pos x="43" y="143"/>
                </a:cxn>
                <a:cxn ang="0">
                  <a:pos x="26" y="130"/>
                </a:cxn>
                <a:cxn ang="0">
                  <a:pos x="16" y="120"/>
                </a:cxn>
                <a:cxn ang="0">
                  <a:pos x="8" y="109"/>
                </a:cxn>
                <a:cxn ang="0">
                  <a:pos x="5" y="104"/>
                </a:cxn>
                <a:cxn ang="0">
                  <a:pos x="2" y="98"/>
                </a:cxn>
                <a:cxn ang="0">
                  <a:pos x="1" y="91"/>
                </a:cxn>
                <a:cxn ang="0">
                  <a:pos x="0" y="85"/>
                </a:cxn>
                <a:cxn ang="0">
                  <a:pos x="1" y="79"/>
                </a:cxn>
                <a:cxn ang="0">
                  <a:pos x="3" y="65"/>
                </a:cxn>
                <a:cxn ang="0">
                  <a:pos x="6" y="56"/>
                </a:cxn>
                <a:cxn ang="0">
                  <a:pos x="10" y="46"/>
                </a:cxn>
                <a:cxn ang="0">
                  <a:pos x="15" y="36"/>
                </a:cxn>
                <a:cxn ang="0">
                  <a:pos x="22" y="27"/>
                </a:cxn>
                <a:cxn ang="0">
                  <a:pos x="27" y="21"/>
                </a:cxn>
                <a:cxn ang="0">
                  <a:pos x="31" y="17"/>
                </a:cxn>
                <a:cxn ang="0">
                  <a:pos x="36" y="14"/>
                </a:cxn>
                <a:cxn ang="0">
                  <a:pos x="41" y="10"/>
                </a:cxn>
                <a:cxn ang="0">
                  <a:pos x="48" y="7"/>
                </a:cxn>
                <a:cxn ang="0">
                  <a:pos x="55" y="5"/>
                </a:cxn>
                <a:cxn ang="0">
                  <a:pos x="62" y="3"/>
                </a:cxn>
                <a:cxn ang="0">
                  <a:pos x="70" y="1"/>
                </a:cxn>
                <a:cxn ang="0">
                  <a:pos x="79" y="0"/>
                </a:cxn>
                <a:cxn ang="0">
                  <a:pos x="88" y="0"/>
                </a:cxn>
                <a:cxn ang="0">
                  <a:pos x="98" y="1"/>
                </a:cxn>
                <a:cxn ang="0">
                  <a:pos x="109" y="4"/>
                </a:cxn>
                <a:cxn ang="0">
                  <a:pos x="121" y="6"/>
                </a:cxn>
                <a:cxn ang="0">
                  <a:pos x="133" y="10"/>
                </a:cxn>
                <a:cxn ang="0">
                  <a:pos x="146" y="15"/>
                </a:cxn>
                <a:cxn ang="0">
                  <a:pos x="160" y="20"/>
                </a:cxn>
                <a:cxn ang="0">
                  <a:pos x="215" y="83"/>
                </a:cxn>
                <a:cxn ang="0">
                  <a:pos x="212" y="90"/>
                </a:cxn>
                <a:cxn ang="0">
                  <a:pos x="202" y="109"/>
                </a:cxn>
                <a:cxn ang="0">
                  <a:pos x="195" y="119"/>
                </a:cxn>
                <a:cxn ang="0">
                  <a:pos x="185" y="130"/>
                </a:cxn>
                <a:cxn ang="0">
                  <a:pos x="180" y="134"/>
                </a:cxn>
                <a:cxn ang="0">
                  <a:pos x="174" y="139"/>
                </a:cxn>
                <a:cxn ang="0">
                  <a:pos x="167" y="142"/>
                </a:cxn>
                <a:cxn ang="0">
                  <a:pos x="160" y="147"/>
                </a:cxn>
                <a:cxn ang="0">
                  <a:pos x="151" y="149"/>
                </a:cxn>
                <a:cxn ang="0">
                  <a:pos x="126" y="152"/>
                </a:cxn>
                <a:cxn ang="0">
                  <a:pos x="110" y="153"/>
                </a:cxn>
                <a:cxn ang="0">
                  <a:pos x="91" y="153"/>
                </a:cxn>
                <a:cxn ang="0">
                  <a:pos x="72" y="152"/>
                </a:cxn>
                <a:cxn ang="0">
                  <a:pos x="52" y="148"/>
                </a:cxn>
              </a:cxnLst>
              <a:rect l="0" t="0" r="r" b="b"/>
              <a:pathLst>
                <a:path w="215" h="153">
                  <a:moveTo>
                    <a:pt x="52" y="148"/>
                  </a:moveTo>
                  <a:lnTo>
                    <a:pt x="43" y="143"/>
                  </a:lnTo>
                  <a:lnTo>
                    <a:pt x="26" y="130"/>
                  </a:lnTo>
                  <a:lnTo>
                    <a:pt x="16" y="120"/>
                  </a:lnTo>
                  <a:lnTo>
                    <a:pt x="8" y="109"/>
                  </a:lnTo>
                  <a:lnTo>
                    <a:pt x="5" y="104"/>
                  </a:lnTo>
                  <a:lnTo>
                    <a:pt x="2" y="98"/>
                  </a:lnTo>
                  <a:lnTo>
                    <a:pt x="1" y="91"/>
                  </a:lnTo>
                  <a:lnTo>
                    <a:pt x="0" y="85"/>
                  </a:lnTo>
                  <a:lnTo>
                    <a:pt x="1" y="79"/>
                  </a:lnTo>
                  <a:lnTo>
                    <a:pt x="3" y="65"/>
                  </a:lnTo>
                  <a:lnTo>
                    <a:pt x="6" y="56"/>
                  </a:lnTo>
                  <a:lnTo>
                    <a:pt x="10" y="46"/>
                  </a:lnTo>
                  <a:lnTo>
                    <a:pt x="15" y="36"/>
                  </a:lnTo>
                  <a:lnTo>
                    <a:pt x="22" y="27"/>
                  </a:lnTo>
                  <a:lnTo>
                    <a:pt x="27" y="21"/>
                  </a:lnTo>
                  <a:lnTo>
                    <a:pt x="31" y="17"/>
                  </a:lnTo>
                  <a:lnTo>
                    <a:pt x="36" y="14"/>
                  </a:lnTo>
                  <a:lnTo>
                    <a:pt x="41" y="10"/>
                  </a:lnTo>
                  <a:lnTo>
                    <a:pt x="48" y="7"/>
                  </a:lnTo>
                  <a:lnTo>
                    <a:pt x="55" y="5"/>
                  </a:lnTo>
                  <a:lnTo>
                    <a:pt x="62" y="3"/>
                  </a:lnTo>
                  <a:lnTo>
                    <a:pt x="70" y="1"/>
                  </a:lnTo>
                  <a:lnTo>
                    <a:pt x="79" y="0"/>
                  </a:lnTo>
                  <a:lnTo>
                    <a:pt x="88" y="0"/>
                  </a:lnTo>
                  <a:lnTo>
                    <a:pt x="98" y="1"/>
                  </a:lnTo>
                  <a:lnTo>
                    <a:pt x="109" y="4"/>
                  </a:lnTo>
                  <a:lnTo>
                    <a:pt x="121" y="6"/>
                  </a:lnTo>
                  <a:lnTo>
                    <a:pt x="133" y="10"/>
                  </a:lnTo>
                  <a:lnTo>
                    <a:pt x="146" y="15"/>
                  </a:lnTo>
                  <a:lnTo>
                    <a:pt x="160" y="20"/>
                  </a:lnTo>
                  <a:lnTo>
                    <a:pt x="215" y="83"/>
                  </a:lnTo>
                  <a:lnTo>
                    <a:pt x="212" y="90"/>
                  </a:lnTo>
                  <a:lnTo>
                    <a:pt x="202" y="109"/>
                  </a:lnTo>
                  <a:lnTo>
                    <a:pt x="195" y="119"/>
                  </a:lnTo>
                  <a:lnTo>
                    <a:pt x="185" y="130"/>
                  </a:lnTo>
                  <a:lnTo>
                    <a:pt x="180" y="134"/>
                  </a:lnTo>
                  <a:lnTo>
                    <a:pt x="174" y="139"/>
                  </a:lnTo>
                  <a:lnTo>
                    <a:pt x="167" y="142"/>
                  </a:lnTo>
                  <a:lnTo>
                    <a:pt x="160" y="147"/>
                  </a:lnTo>
                  <a:lnTo>
                    <a:pt x="151" y="149"/>
                  </a:lnTo>
                  <a:lnTo>
                    <a:pt x="126" y="152"/>
                  </a:lnTo>
                  <a:lnTo>
                    <a:pt x="110" y="153"/>
                  </a:lnTo>
                  <a:lnTo>
                    <a:pt x="91" y="153"/>
                  </a:lnTo>
                  <a:lnTo>
                    <a:pt x="72" y="152"/>
                  </a:lnTo>
                  <a:lnTo>
                    <a:pt x="52" y="1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8" name="Freeform 294"/>
            <p:cNvSpPr>
              <a:spLocks noEditPoints="1"/>
            </p:cNvSpPr>
            <p:nvPr/>
          </p:nvSpPr>
          <p:spPr bwMode="auto">
            <a:xfrm>
              <a:off x="4005263" y="2921001"/>
              <a:ext cx="55563" cy="42863"/>
            </a:xfrm>
            <a:custGeom>
              <a:avLst/>
              <a:gdLst/>
              <a:ahLst/>
              <a:cxnLst>
                <a:cxn ang="0">
                  <a:pos x="40" y="18"/>
                </a:cxn>
                <a:cxn ang="0">
                  <a:pos x="27" y="31"/>
                </a:cxn>
                <a:cxn ang="0">
                  <a:pos x="18" y="45"/>
                </a:cxn>
                <a:cxn ang="0">
                  <a:pos x="10" y="59"/>
                </a:cxn>
                <a:cxn ang="0">
                  <a:pos x="3" y="79"/>
                </a:cxn>
                <a:cxn ang="0">
                  <a:pos x="0" y="98"/>
                </a:cxn>
                <a:cxn ang="0">
                  <a:pos x="0" y="109"/>
                </a:cxn>
                <a:cxn ang="0">
                  <a:pos x="5" y="125"/>
                </a:cxn>
                <a:cxn ang="0">
                  <a:pos x="12" y="139"/>
                </a:cxn>
                <a:cxn ang="0">
                  <a:pos x="23" y="151"/>
                </a:cxn>
                <a:cxn ang="0">
                  <a:pos x="39" y="166"/>
                </a:cxn>
                <a:cxn ang="0">
                  <a:pos x="57" y="178"/>
                </a:cxn>
                <a:cxn ang="0">
                  <a:pos x="63" y="181"/>
                </a:cxn>
                <a:cxn ang="0">
                  <a:pos x="76" y="184"/>
                </a:cxn>
                <a:cxn ang="0">
                  <a:pos x="98" y="188"/>
                </a:cxn>
                <a:cxn ang="0">
                  <a:pos x="127" y="188"/>
                </a:cxn>
                <a:cxn ang="0">
                  <a:pos x="172" y="183"/>
                </a:cxn>
                <a:cxn ang="0">
                  <a:pos x="192" y="176"/>
                </a:cxn>
                <a:cxn ang="0">
                  <a:pos x="206" y="167"/>
                </a:cxn>
                <a:cxn ang="0">
                  <a:pos x="225" y="149"/>
                </a:cxn>
                <a:cxn ang="0">
                  <a:pos x="246" y="116"/>
                </a:cxn>
                <a:cxn ang="0">
                  <a:pos x="251" y="101"/>
                </a:cxn>
                <a:cxn ang="0">
                  <a:pos x="249" y="93"/>
                </a:cxn>
                <a:cxn ang="0">
                  <a:pos x="191" y="26"/>
                </a:cxn>
                <a:cxn ang="0">
                  <a:pos x="185" y="22"/>
                </a:cxn>
                <a:cxn ang="0">
                  <a:pos x="145" y="6"/>
                </a:cxn>
                <a:cxn ang="0">
                  <a:pos x="108" y="0"/>
                </a:cxn>
                <a:cxn ang="0">
                  <a:pos x="92" y="0"/>
                </a:cxn>
                <a:cxn ang="0">
                  <a:pos x="76" y="2"/>
                </a:cxn>
                <a:cxn ang="0">
                  <a:pos x="62" y="6"/>
                </a:cxn>
                <a:cxn ang="0">
                  <a:pos x="49" y="12"/>
                </a:cxn>
                <a:cxn ang="0">
                  <a:pos x="76" y="39"/>
                </a:cxn>
                <a:cxn ang="0">
                  <a:pos x="97" y="35"/>
                </a:cxn>
                <a:cxn ang="0">
                  <a:pos x="123" y="38"/>
                </a:cxn>
                <a:cxn ang="0">
                  <a:pos x="151" y="47"/>
                </a:cxn>
                <a:cxn ang="0">
                  <a:pos x="175" y="61"/>
                </a:cxn>
                <a:cxn ang="0">
                  <a:pos x="201" y="91"/>
                </a:cxn>
                <a:cxn ang="0">
                  <a:pos x="206" y="115"/>
                </a:cxn>
                <a:cxn ang="0">
                  <a:pos x="192" y="132"/>
                </a:cxn>
                <a:cxn ang="0">
                  <a:pos x="179" y="143"/>
                </a:cxn>
                <a:cxn ang="0">
                  <a:pos x="163" y="148"/>
                </a:cxn>
                <a:cxn ang="0">
                  <a:pos x="126" y="152"/>
                </a:cxn>
                <a:cxn ang="0">
                  <a:pos x="94" y="151"/>
                </a:cxn>
                <a:cxn ang="0">
                  <a:pos x="63" y="140"/>
                </a:cxn>
                <a:cxn ang="0">
                  <a:pos x="45" y="122"/>
                </a:cxn>
                <a:cxn ang="0">
                  <a:pos x="36" y="108"/>
                </a:cxn>
                <a:cxn ang="0">
                  <a:pos x="36" y="95"/>
                </a:cxn>
                <a:cxn ang="0">
                  <a:pos x="45" y="70"/>
                </a:cxn>
                <a:cxn ang="0">
                  <a:pos x="54" y="55"/>
                </a:cxn>
                <a:cxn ang="0">
                  <a:pos x="62" y="47"/>
                </a:cxn>
              </a:cxnLst>
              <a:rect l="0" t="0" r="r" b="b"/>
              <a:pathLst>
                <a:path w="251" h="188">
                  <a:moveTo>
                    <a:pt x="49" y="12"/>
                  </a:moveTo>
                  <a:lnTo>
                    <a:pt x="40" y="18"/>
                  </a:lnTo>
                  <a:lnTo>
                    <a:pt x="33" y="25"/>
                  </a:lnTo>
                  <a:lnTo>
                    <a:pt x="27" y="31"/>
                  </a:lnTo>
                  <a:lnTo>
                    <a:pt x="22" y="37"/>
                  </a:lnTo>
                  <a:lnTo>
                    <a:pt x="18" y="45"/>
                  </a:lnTo>
                  <a:lnTo>
                    <a:pt x="13" y="52"/>
                  </a:lnTo>
                  <a:lnTo>
                    <a:pt x="10" y="59"/>
                  </a:lnTo>
                  <a:lnTo>
                    <a:pt x="7" y="67"/>
                  </a:lnTo>
                  <a:lnTo>
                    <a:pt x="3" y="79"/>
                  </a:lnTo>
                  <a:lnTo>
                    <a:pt x="1" y="89"/>
                  </a:lnTo>
                  <a:lnTo>
                    <a:pt x="0" y="98"/>
                  </a:lnTo>
                  <a:lnTo>
                    <a:pt x="0" y="101"/>
                  </a:lnTo>
                  <a:lnTo>
                    <a:pt x="0" y="109"/>
                  </a:lnTo>
                  <a:lnTo>
                    <a:pt x="2" y="118"/>
                  </a:lnTo>
                  <a:lnTo>
                    <a:pt x="5" y="125"/>
                  </a:lnTo>
                  <a:lnTo>
                    <a:pt x="8" y="132"/>
                  </a:lnTo>
                  <a:lnTo>
                    <a:pt x="12" y="139"/>
                  </a:lnTo>
                  <a:lnTo>
                    <a:pt x="18" y="145"/>
                  </a:lnTo>
                  <a:lnTo>
                    <a:pt x="23" y="151"/>
                  </a:lnTo>
                  <a:lnTo>
                    <a:pt x="28" y="156"/>
                  </a:lnTo>
                  <a:lnTo>
                    <a:pt x="39" y="166"/>
                  </a:lnTo>
                  <a:lnTo>
                    <a:pt x="49" y="173"/>
                  </a:lnTo>
                  <a:lnTo>
                    <a:pt x="57" y="178"/>
                  </a:lnTo>
                  <a:lnTo>
                    <a:pt x="61" y="180"/>
                  </a:lnTo>
                  <a:lnTo>
                    <a:pt x="63" y="181"/>
                  </a:lnTo>
                  <a:lnTo>
                    <a:pt x="66" y="182"/>
                  </a:lnTo>
                  <a:lnTo>
                    <a:pt x="76" y="184"/>
                  </a:lnTo>
                  <a:lnTo>
                    <a:pt x="87" y="187"/>
                  </a:lnTo>
                  <a:lnTo>
                    <a:pt x="98" y="188"/>
                  </a:lnTo>
                  <a:lnTo>
                    <a:pt x="108" y="188"/>
                  </a:lnTo>
                  <a:lnTo>
                    <a:pt x="127" y="188"/>
                  </a:lnTo>
                  <a:lnTo>
                    <a:pt x="145" y="187"/>
                  </a:lnTo>
                  <a:lnTo>
                    <a:pt x="172" y="183"/>
                  </a:lnTo>
                  <a:lnTo>
                    <a:pt x="182" y="180"/>
                  </a:lnTo>
                  <a:lnTo>
                    <a:pt x="192" y="176"/>
                  </a:lnTo>
                  <a:lnTo>
                    <a:pt x="199" y="172"/>
                  </a:lnTo>
                  <a:lnTo>
                    <a:pt x="206" y="167"/>
                  </a:lnTo>
                  <a:lnTo>
                    <a:pt x="214" y="160"/>
                  </a:lnTo>
                  <a:lnTo>
                    <a:pt x="225" y="149"/>
                  </a:lnTo>
                  <a:lnTo>
                    <a:pt x="235" y="136"/>
                  </a:lnTo>
                  <a:lnTo>
                    <a:pt x="246" y="116"/>
                  </a:lnTo>
                  <a:lnTo>
                    <a:pt x="250" y="106"/>
                  </a:lnTo>
                  <a:lnTo>
                    <a:pt x="251" y="101"/>
                  </a:lnTo>
                  <a:lnTo>
                    <a:pt x="251" y="97"/>
                  </a:lnTo>
                  <a:lnTo>
                    <a:pt x="249" y="93"/>
                  </a:lnTo>
                  <a:lnTo>
                    <a:pt x="247" y="88"/>
                  </a:lnTo>
                  <a:lnTo>
                    <a:pt x="191" y="26"/>
                  </a:lnTo>
                  <a:lnTo>
                    <a:pt x="189" y="24"/>
                  </a:lnTo>
                  <a:lnTo>
                    <a:pt x="185" y="22"/>
                  </a:lnTo>
                  <a:lnTo>
                    <a:pt x="165" y="13"/>
                  </a:lnTo>
                  <a:lnTo>
                    <a:pt x="145" y="6"/>
                  </a:lnTo>
                  <a:lnTo>
                    <a:pt x="126" y="2"/>
                  </a:lnTo>
                  <a:lnTo>
                    <a:pt x="108" y="0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84" y="1"/>
                  </a:lnTo>
                  <a:lnTo>
                    <a:pt x="76" y="2"/>
                  </a:lnTo>
                  <a:lnTo>
                    <a:pt x="69" y="4"/>
                  </a:lnTo>
                  <a:lnTo>
                    <a:pt x="62" y="6"/>
                  </a:lnTo>
                  <a:lnTo>
                    <a:pt x="55" y="9"/>
                  </a:lnTo>
                  <a:lnTo>
                    <a:pt x="49" y="12"/>
                  </a:lnTo>
                  <a:close/>
                  <a:moveTo>
                    <a:pt x="68" y="44"/>
                  </a:moveTo>
                  <a:lnTo>
                    <a:pt x="76" y="39"/>
                  </a:lnTo>
                  <a:lnTo>
                    <a:pt x="86" y="36"/>
                  </a:lnTo>
                  <a:lnTo>
                    <a:pt x="97" y="35"/>
                  </a:lnTo>
                  <a:lnTo>
                    <a:pt x="109" y="36"/>
                  </a:lnTo>
                  <a:lnTo>
                    <a:pt x="123" y="38"/>
                  </a:lnTo>
                  <a:lnTo>
                    <a:pt x="136" y="41"/>
                  </a:lnTo>
                  <a:lnTo>
                    <a:pt x="151" y="47"/>
                  </a:lnTo>
                  <a:lnTo>
                    <a:pt x="168" y="53"/>
                  </a:lnTo>
                  <a:lnTo>
                    <a:pt x="175" y="61"/>
                  </a:lnTo>
                  <a:lnTo>
                    <a:pt x="188" y="75"/>
                  </a:lnTo>
                  <a:lnTo>
                    <a:pt x="201" y="91"/>
                  </a:lnTo>
                  <a:lnTo>
                    <a:pt x="213" y="103"/>
                  </a:lnTo>
                  <a:lnTo>
                    <a:pt x="206" y="115"/>
                  </a:lnTo>
                  <a:lnTo>
                    <a:pt x="198" y="126"/>
                  </a:lnTo>
                  <a:lnTo>
                    <a:pt x="192" y="132"/>
                  </a:lnTo>
                  <a:lnTo>
                    <a:pt x="187" y="137"/>
                  </a:lnTo>
                  <a:lnTo>
                    <a:pt x="179" y="143"/>
                  </a:lnTo>
                  <a:lnTo>
                    <a:pt x="172" y="147"/>
                  </a:lnTo>
                  <a:lnTo>
                    <a:pt x="163" y="148"/>
                  </a:lnTo>
                  <a:lnTo>
                    <a:pt x="141" y="151"/>
                  </a:lnTo>
                  <a:lnTo>
                    <a:pt x="126" y="152"/>
                  </a:lnTo>
                  <a:lnTo>
                    <a:pt x="110" y="152"/>
                  </a:lnTo>
                  <a:lnTo>
                    <a:pt x="94" y="151"/>
                  </a:lnTo>
                  <a:lnTo>
                    <a:pt x="76" y="148"/>
                  </a:lnTo>
                  <a:lnTo>
                    <a:pt x="63" y="140"/>
                  </a:lnTo>
                  <a:lnTo>
                    <a:pt x="50" y="128"/>
                  </a:lnTo>
                  <a:lnTo>
                    <a:pt x="45" y="122"/>
                  </a:lnTo>
                  <a:lnTo>
                    <a:pt x="39" y="116"/>
                  </a:lnTo>
                  <a:lnTo>
                    <a:pt x="36" y="108"/>
                  </a:lnTo>
                  <a:lnTo>
                    <a:pt x="35" y="102"/>
                  </a:lnTo>
                  <a:lnTo>
                    <a:pt x="36" y="95"/>
                  </a:lnTo>
                  <a:lnTo>
                    <a:pt x="40" y="79"/>
                  </a:lnTo>
                  <a:lnTo>
                    <a:pt x="45" y="70"/>
                  </a:lnTo>
                  <a:lnTo>
                    <a:pt x="50" y="59"/>
                  </a:lnTo>
                  <a:lnTo>
                    <a:pt x="54" y="55"/>
                  </a:lnTo>
                  <a:lnTo>
                    <a:pt x="57" y="51"/>
                  </a:lnTo>
                  <a:lnTo>
                    <a:pt x="62" y="47"/>
                  </a:lnTo>
                  <a:lnTo>
                    <a:pt x="68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9" name="Freeform 295"/>
            <p:cNvSpPr>
              <a:spLocks/>
            </p:cNvSpPr>
            <p:nvPr/>
          </p:nvSpPr>
          <p:spPr bwMode="auto">
            <a:xfrm>
              <a:off x="3981450" y="2894013"/>
              <a:ext cx="36513" cy="50800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1" y="92"/>
                </a:cxn>
                <a:cxn ang="0">
                  <a:pos x="6" y="121"/>
                </a:cxn>
                <a:cxn ang="0">
                  <a:pos x="11" y="140"/>
                </a:cxn>
                <a:cxn ang="0">
                  <a:pos x="19" y="159"/>
                </a:cxn>
                <a:cxn ang="0">
                  <a:pos x="24" y="171"/>
                </a:cxn>
                <a:cxn ang="0">
                  <a:pos x="30" y="181"/>
                </a:cxn>
                <a:cxn ang="0">
                  <a:pos x="36" y="192"/>
                </a:cxn>
                <a:cxn ang="0">
                  <a:pos x="44" y="202"/>
                </a:cxn>
                <a:cxn ang="0">
                  <a:pos x="53" y="207"/>
                </a:cxn>
                <a:cxn ang="0">
                  <a:pos x="75" y="219"/>
                </a:cxn>
                <a:cxn ang="0">
                  <a:pos x="87" y="223"/>
                </a:cxn>
                <a:cxn ang="0">
                  <a:pos x="100" y="226"/>
                </a:cxn>
                <a:cxn ang="0">
                  <a:pos x="105" y="226"/>
                </a:cxn>
                <a:cxn ang="0">
                  <a:pos x="110" y="226"/>
                </a:cxn>
                <a:cxn ang="0">
                  <a:pos x="114" y="224"/>
                </a:cxn>
                <a:cxn ang="0">
                  <a:pos x="119" y="222"/>
                </a:cxn>
                <a:cxn ang="0">
                  <a:pos x="162" y="157"/>
                </a:cxn>
                <a:cxn ang="0">
                  <a:pos x="162" y="153"/>
                </a:cxn>
                <a:cxn ang="0">
                  <a:pos x="163" y="143"/>
                </a:cxn>
                <a:cxn ang="0">
                  <a:pos x="163" y="126"/>
                </a:cxn>
                <a:cxn ang="0">
                  <a:pos x="162" y="107"/>
                </a:cxn>
                <a:cxn ang="0">
                  <a:pos x="161" y="97"/>
                </a:cxn>
                <a:cxn ang="0">
                  <a:pos x="159" y="87"/>
                </a:cxn>
                <a:cxn ang="0">
                  <a:pos x="156" y="78"/>
                </a:cxn>
                <a:cxn ang="0">
                  <a:pos x="152" y="69"/>
                </a:cxn>
                <a:cxn ang="0">
                  <a:pos x="148" y="60"/>
                </a:cxn>
                <a:cxn ang="0">
                  <a:pos x="141" y="54"/>
                </a:cxn>
                <a:cxn ang="0">
                  <a:pos x="134" y="49"/>
                </a:cxn>
                <a:cxn ang="0">
                  <a:pos x="126" y="45"/>
                </a:cxn>
                <a:cxn ang="0">
                  <a:pos x="124" y="41"/>
                </a:cxn>
                <a:cxn ang="0">
                  <a:pos x="116" y="33"/>
                </a:cxn>
                <a:cxn ang="0">
                  <a:pos x="107" y="22"/>
                </a:cxn>
                <a:cxn ang="0">
                  <a:pos x="95" y="11"/>
                </a:cxn>
                <a:cxn ang="0">
                  <a:pos x="88" y="6"/>
                </a:cxn>
                <a:cxn ang="0">
                  <a:pos x="81" y="3"/>
                </a:cxn>
                <a:cxn ang="0">
                  <a:pos x="75" y="1"/>
                </a:cxn>
                <a:cxn ang="0">
                  <a:pos x="68" y="0"/>
                </a:cxn>
                <a:cxn ang="0">
                  <a:pos x="65" y="0"/>
                </a:cxn>
                <a:cxn ang="0">
                  <a:pos x="62" y="1"/>
                </a:cxn>
                <a:cxn ang="0">
                  <a:pos x="59" y="2"/>
                </a:cxn>
                <a:cxn ang="0">
                  <a:pos x="57" y="4"/>
                </a:cxn>
                <a:cxn ang="0">
                  <a:pos x="54" y="7"/>
                </a:cxn>
                <a:cxn ang="0">
                  <a:pos x="52" y="10"/>
                </a:cxn>
                <a:cxn ang="0">
                  <a:pos x="50" y="14"/>
                </a:cxn>
                <a:cxn ang="0">
                  <a:pos x="48" y="19"/>
                </a:cxn>
                <a:cxn ang="0">
                  <a:pos x="46" y="19"/>
                </a:cxn>
                <a:cxn ang="0">
                  <a:pos x="40" y="21"/>
                </a:cxn>
                <a:cxn ang="0">
                  <a:pos x="32" y="23"/>
                </a:cxn>
                <a:cxn ang="0">
                  <a:pos x="24" y="27"/>
                </a:cxn>
                <a:cxn ang="0">
                  <a:pos x="19" y="30"/>
                </a:cxn>
                <a:cxn ang="0">
                  <a:pos x="15" y="34"/>
                </a:cxn>
                <a:cxn ang="0">
                  <a:pos x="11" y="39"/>
                </a:cxn>
                <a:cxn ang="0">
                  <a:pos x="7" y="45"/>
                </a:cxn>
                <a:cxn ang="0">
                  <a:pos x="4" y="52"/>
                </a:cxn>
                <a:cxn ang="0">
                  <a:pos x="2" y="60"/>
                </a:cxn>
                <a:cxn ang="0">
                  <a:pos x="0" y="70"/>
                </a:cxn>
                <a:cxn ang="0">
                  <a:pos x="0" y="80"/>
                </a:cxn>
              </a:cxnLst>
              <a:rect l="0" t="0" r="r" b="b"/>
              <a:pathLst>
                <a:path w="163" h="226">
                  <a:moveTo>
                    <a:pt x="0" y="80"/>
                  </a:moveTo>
                  <a:lnTo>
                    <a:pt x="1" y="92"/>
                  </a:lnTo>
                  <a:lnTo>
                    <a:pt x="6" y="121"/>
                  </a:lnTo>
                  <a:lnTo>
                    <a:pt x="11" y="140"/>
                  </a:lnTo>
                  <a:lnTo>
                    <a:pt x="19" y="159"/>
                  </a:lnTo>
                  <a:lnTo>
                    <a:pt x="24" y="171"/>
                  </a:lnTo>
                  <a:lnTo>
                    <a:pt x="30" y="181"/>
                  </a:lnTo>
                  <a:lnTo>
                    <a:pt x="36" y="192"/>
                  </a:lnTo>
                  <a:lnTo>
                    <a:pt x="44" y="202"/>
                  </a:lnTo>
                  <a:lnTo>
                    <a:pt x="53" y="207"/>
                  </a:lnTo>
                  <a:lnTo>
                    <a:pt x="75" y="219"/>
                  </a:lnTo>
                  <a:lnTo>
                    <a:pt x="87" y="223"/>
                  </a:lnTo>
                  <a:lnTo>
                    <a:pt x="100" y="226"/>
                  </a:lnTo>
                  <a:lnTo>
                    <a:pt x="105" y="226"/>
                  </a:lnTo>
                  <a:lnTo>
                    <a:pt x="110" y="226"/>
                  </a:lnTo>
                  <a:lnTo>
                    <a:pt x="114" y="224"/>
                  </a:lnTo>
                  <a:lnTo>
                    <a:pt x="119" y="222"/>
                  </a:lnTo>
                  <a:lnTo>
                    <a:pt x="162" y="157"/>
                  </a:lnTo>
                  <a:lnTo>
                    <a:pt x="162" y="153"/>
                  </a:lnTo>
                  <a:lnTo>
                    <a:pt x="163" y="143"/>
                  </a:lnTo>
                  <a:lnTo>
                    <a:pt x="163" y="126"/>
                  </a:lnTo>
                  <a:lnTo>
                    <a:pt x="162" y="107"/>
                  </a:lnTo>
                  <a:lnTo>
                    <a:pt x="161" y="97"/>
                  </a:lnTo>
                  <a:lnTo>
                    <a:pt x="159" y="87"/>
                  </a:lnTo>
                  <a:lnTo>
                    <a:pt x="156" y="78"/>
                  </a:lnTo>
                  <a:lnTo>
                    <a:pt x="152" y="69"/>
                  </a:lnTo>
                  <a:lnTo>
                    <a:pt x="148" y="60"/>
                  </a:lnTo>
                  <a:lnTo>
                    <a:pt x="141" y="54"/>
                  </a:lnTo>
                  <a:lnTo>
                    <a:pt x="134" y="49"/>
                  </a:lnTo>
                  <a:lnTo>
                    <a:pt x="126" y="45"/>
                  </a:lnTo>
                  <a:lnTo>
                    <a:pt x="124" y="41"/>
                  </a:lnTo>
                  <a:lnTo>
                    <a:pt x="116" y="33"/>
                  </a:lnTo>
                  <a:lnTo>
                    <a:pt x="107" y="22"/>
                  </a:lnTo>
                  <a:lnTo>
                    <a:pt x="95" y="11"/>
                  </a:lnTo>
                  <a:lnTo>
                    <a:pt x="88" y="6"/>
                  </a:lnTo>
                  <a:lnTo>
                    <a:pt x="81" y="3"/>
                  </a:lnTo>
                  <a:lnTo>
                    <a:pt x="75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2" y="1"/>
                  </a:lnTo>
                  <a:lnTo>
                    <a:pt x="59" y="2"/>
                  </a:lnTo>
                  <a:lnTo>
                    <a:pt x="57" y="4"/>
                  </a:lnTo>
                  <a:lnTo>
                    <a:pt x="54" y="7"/>
                  </a:lnTo>
                  <a:lnTo>
                    <a:pt x="52" y="10"/>
                  </a:lnTo>
                  <a:lnTo>
                    <a:pt x="50" y="14"/>
                  </a:lnTo>
                  <a:lnTo>
                    <a:pt x="48" y="19"/>
                  </a:lnTo>
                  <a:lnTo>
                    <a:pt x="46" y="19"/>
                  </a:lnTo>
                  <a:lnTo>
                    <a:pt x="40" y="21"/>
                  </a:lnTo>
                  <a:lnTo>
                    <a:pt x="32" y="23"/>
                  </a:lnTo>
                  <a:lnTo>
                    <a:pt x="24" y="27"/>
                  </a:lnTo>
                  <a:lnTo>
                    <a:pt x="19" y="30"/>
                  </a:lnTo>
                  <a:lnTo>
                    <a:pt x="15" y="34"/>
                  </a:lnTo>
                  <a:lnTo>
                    <a:pt x="11" y="39"/>
                  </a:lnTo>
                  <a:lnTo>
                    <a:pt x="7" y="45"/>
                  </a:lnTo>
                  <a:lnTo>
                    <a:pt x="4" y="52"/>
                  </a:lnTo>
                  <a:lnTo>
                    <a:pt x="2" y="60"/>
                  </a:lnTo>
                  <a:lnTo>
                    <a:pt x="0" y="7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0" name="Freeform 296"/>
            <p:cNvSpPr>
              <a:spLocks noEditPoints="1"/>
            </p:cNvSpPr>
            <p:nvPr/>
          </p:nvSpPr>
          <p:spPr bwMode="auto">
            <a:xfrm>
              <a:off x="3978275" y="2889251"/>
              <a:ext cx="44450" cy="60325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62" y="12"/>
                </a:cxn>
                <a:cxn ang="0">
                  <a:pos x="48" y="23"/>
                </a:cxn>
                <a:cxn ang="0">
                  <a:pos x="35" y="28"/>
                </a:cxn>
                <a:cxn ang="0">
                  <a:pos x="26" y="34"/>
                </a:cxn>
                <a:cxn ang="0">
                  <a:pos x="17" y="44"/>
                </a:cxn>
                <a:cxn ang="0">
                  <a:pos x="8" y="56"/>
                </a:cxn>
                <a:cxn ang="0">
                  <a:pos x="3" y="72"/>
                </a:cxn>
                <a:cxn ang="0">
                  <a:pos x="0" y="89"/>
                </a:cxn>
                <a:cxn ang="0">
                  <a:pos x="0" y="99"/>
                </a:cxn>
                <a:cxn ang="0">
                  <a:pos x="7" y="144"/>
                </a:cxn>
                <a:cxn ang="0">
                  <a:pos x="21" y="186"/>
                </a:cxn>
                <a:cxn ang="0">
                  <a:pos x="32" y="209"/>
                </a:cxn>
                <a:cxn ang="0">
                  <a:pos x="48" y="231"/>
                </a:cxn>
                <a:cxn ang="0">
                  <a:pos x="52" y="236"/>
                </a:cxn>
                <a:cxn ang="0">
                  <a:pos x="73" y="247"/>
                </a:cxn>
                <a:cxn ang="0">
                  <a:pos x="99" y="258"/>
                </a:cxn>
                <a:cxn ang="0">
                  <a:pos x="114" y="261"/>
                </a:cxn>
                <a:cxn ang="0">
                  <a:pos x="126" y="262"/>
                </a:cxn>
                <a:cxn ang="0">
                  <a:pos x="139" y="259"/>
                </a:cxn>
                <a:cxn ang="0">
                  <a:pos x="149" y="253"/>
                </a:cxn>
                <a:cxn ang="0">
                  <a:pos x="197" y="183"/>
                </a:cxn>
                <a:cxn ang="0">
                  <a:pos x="199" y="168"/>
                </a:cxn>
                <a:cxn ang="0">
                  <a:pos x="199" y="137"/>
                </a:cxn>
                <a:cxn ang="0">
                  <a:pos x="196" y="108"/>
                </a:cxn>
                <a:cxn ang="0">
                  <a:pos x="189" y="88"/>
                </a:cxn>
                <a:cxn ang="0">
                  <a:pos x="182" y="75"/>
                </a:cxn>
                <a:cxn ang="0">
                  <a:pos x="174" y="64"/>
                </a:cxn>
                <a:cxn ang="0">
                  <a:pos x="164" y="54"/>
                </a:cxn>
                <a:cxn ang="0">
                  <a:pos x="152" y="44"/>
                </a:cxn>
                <a:cxn ang="0">
                  <a:pos x="138" y="27"/>
                </a:cxn>
                <a:cxn ang="0">
                  <a:pos x="118" y="10"/>
                </a:cxn>
                <a:cxn ang="0">
                  <a:pos x="100" y="2"/>
                </a:cxn>
                <a:cxn ang="0">
                  <a:pos x="89" y="0"/>
                </a:cxn>
                <a:cxn ang="0">
                  <a:pos x="66" y="55"/>
                </a:cxn>
                <a:cxn ang="0">
                  <a:pos x="76" y="52"/>
                </a:cxn>
                <a:cxn ang="0">
                  <a:pos x="82" y="44"/>
                </a:cxn>
                <a:cxn ang="0">
                  <a:pos x="88" y="35"/>
                </a:cxn>
                <a:cxn ang="0">
                  <a:pos x="94" y="37"/>
                </a:cxn>
                <a:cxn ang="0">
                  <a:pos x="105" y="46"/>
                </a:cxn>
                <a:cxn ang="0">
                  <a:pos x="129" y="73"/>
                </a:cxn>
                <a:cxn ang="0">
                  <a:pos x="139" y="79"/>
                </a:cxn>
                <a:cxn ang="0">
                  <a:pos x="145" y="83"/>
                </a:cxn>
                <a:cxn ang="0">
                  <a:pos x="151" y="90"/>
                </a:cxn>
                <a:cxn ang="0">
                  <a:pos x="158" y="106"/>
                </a:cxn>
                <a:cxn ang="0">
                  <a:pos x="163" y="128"/>
                </a:cxn>
                <a:cxn ang="0">
                  <a:pos x="164" y="150"/>
                </a:cxn>
                <a:cxn ang="0">
                  <a:pos x="163" y="170"/>
                </a:cxn>
                <a:cxn ang="0">
                  <a:pos x="143" y="198"/>
                </a:cxn>
                <a:cxn ang="0">
                  <a:pos x="124" y="226"/>
                </a:cxn>
                <a:cxn ang="0">
                  <a:pos x="116" y="225"/>
                </a:cxn>
                <a:cxn ang="0">
                  <a:pos x="103" y="221"/>
                </a:cxn>
                <a:cxn ang="0">
                  <a:pos x="75" y="207"/>
                </a:cxn>
                <a:cxn ang="0">
                  <a:pos x="62" y="188"/>
                </a:cxn>
                <a:cxn ang="0">
                  <a:pos x="53" y="169"/>
                </a:cxn>
                <a:cxn ang="0">
                  <a:pos x="42" y="135"/>
                </a:cxn>
                <a:cxn ang="0">
                  <a:pos x="35" y="98"/>
                </a:cxn>
                <a:cxn ang="0">
                  <a:pos x="36" y="86"/>
                </a:cxn>
                <a:cxn ang="0">
                  <a:pos x="40" y="75"/>
                </a:cxn>
                <a:cxn ang="0">
                  <a:pos x="48" y="63"/>
                </a:cxn>
                <a:cxn ang="0">
                  <a:pos x="58" y="56"/>
                </a:cxn>
                <a:cxn ang="0">
                  <a:pos x="66" y="55"/>
                </a:cxn>
              </a:cxnLst>
              <a:rect l="0" t="0" r="r" b="b"/>
              <a:pathLst>
                <a:path w="200" h="262">
                  <a:moveTo>
                    <a:pt x="82" y="0"/>
                  </a:moveTo>
                  <a:lnTo>
                    <a:pt x="76" y="2"/>
                  </a:lnTo>
                  <a:lnTo>
                    <a:pt x="69" y="6"/>
                  </a:lnTo>
                  <a:lnTo>
                    <a:pt x="62" y="12"/>
                  </a:lnTo>
                  <a:lnTo>
                    <a:pt x="55" y="21"/>
                  </a:lnTo>
                  <a:lnTo>
                    <a:pt x="48" y="23"/>
                  </a:lnTo>
                  <a:lnTo>
                    <a:pt x="40" y="25"/>
                  </a:lnTo>
                  <a:lnTo>
                    <a:pt x="35" y="28"/>
                  </a:lnTo>
                  <a:lnTo>
                    <a:pt x="31" y="30"/>
                  </a:lnTo>
                  <a:lnTo>
                    <a:pt x="26" y="34"/>
                  </a:lnTo>
                  <a:lnTo>
                    <a:pt x="22" y="39"/>
                  </a:lnTo>
                  <a:lnTo>
                    <a:pt x="17" y="44"/>
                  </a:lnTo>
                  <a:lnTo>
                    <a:pt x="12" y="50"/>
                  </a:lnTo>
                  <a:lnTo>
                    <a:pt x="8" y="56"/>
                  </a:lnTo>
                  <a:lnTo>
                    <a:pt x="5" y="64"/>
                  </a:lnTo>
                  <a:lnTo>
                    <a:pt x="3" y="72"/>
                  </a:lnTo>
                  <a:lnTo>
                    <a:pt x="1" y="80"/>
                  </a:lnTo>
                  <a:lnTo>
                    <a:pt x="0" y="89"/>
                  </a:lnTo>
                  <a:lnTo>
                    <a:pt x="0" y="98"/>
                  </a:lnTo>
                  <a:lnTo>
                    <a:pt x="0" y="99"/>
                  </a:lnTo>
                  <a:lnTo>
                    <a:pt x="1" y="113"/>
                  </a:lnTo>
                  <a:lnTo>
                    <a:pt x="7" y="144"/>
                  </a:lnTo>
                  <a:lnTo>
                    <a:pt x="12" y="164"/>
                  </a:lnTo>
                  <a:lnTo>
                    <a:pt x="21" y="186"/>
                  </a:lnTo>
                  <a:lnTo>
                    <a:pt x="26" y="197"/>
                  </a:lnTo>
                  <a:lnTo>
                    <a:pt x="32" y="209"/>
                  </a:lnTo>
                  <a:lnTo>
                    <a:pt x="40" y="220"/>
                  </a:lnTo>
                  <a:lnTo>
                    <a:pt x="48" y="231"/>
                  </a:lnTo>
                  <a:lnTo>
                    <a:pt x="50" y="234"/>
                  </a:lnTo>
                  <a:lnTo>
                    <a:pt x="52" y="236"/>
                  </a:lnTo>
                  <a:lnTo>
                    <a:pt x="61" y="241"/>
                  </a:lnTo>
                  <a:lnTo>
                    <a:pt x="73" y="247"/>
                  </a:lnTo>
                  <a:lnTo>
                    <a:pt x="85" y="253"/>
                  </a:lnTo>
                  <a:lnTo>
                    <a:pt x="99" y="258"/>
                  </a:lnTo>
                  <a:lnTo>
                    <a:pt x="106" y="260"/>
                  </a:lnTo>
                  <a:lnTo>
                    <a:pt x="114" y="261"/>
                  </a:lnTo>
                  <a:lnTo>
                    <a:pt x="120" y="262"/>
                  </a:lnTo>
                  <a:lnTo>
                    <a:pt x="126" y="262"/>
                  </a:lnTo>
                  <a:lnTo>
                    <a:pt x="132" y="261"/>
                  </a:lnTo>
                  <a:lnTo>
                    <a:pt x="139" y="259"/>
                  </a:lnTo>
                  <a:lnTo>
                    <a:pt x="144" y="257"/>
                  </a:lnTo>
                  <a:lnTo>
                    <a:pt x="149" y="253"/>
                  </a:lnTo>
                  <a:lnTo>
                    <a:pt x="195" y="186"/>
                  </a:lnTo>
                  <a:lnTo>
                    <a:pt x="197" y="183"/>
                  </a:lnTo>
                  <a:lnTo>
                    <a:pt x="198" y="178"/>
                  </a:lnTo>
                  <a:lnTo>
                    <a:pt x="199" y="168"/>
                  </a:lnTo>
                  <a:lnTo>
                    <a:pt x="200" y="149"/>
                  </a:lnTo>
                  <a:lnTo>
                    <a:pt x="199" y="137"/>
                  </a:lnTo>
                  <a:lnTo>
                    <a:pt x="198" y="123"/>
                  </a:lnTo>
                  <a:lnTo>
                    <a:pt x="196" y="108"/>
                  </a:lnTo>
                  <a:lnTo>
                    <a:pt x="192" y="95"/>
                  </a:lnTo>
                  <a:lnTo>
                    <a:pt x="189" y="88"/>
                  </a:lnTo>
                  <a:lnTo>
                    <a:pt x="186" y="81"/>
                  </a:lnTo>
                  <a:lnTo>
                    <a:pt x="182" y="75"/>
                  </a:lnTo>
                  <a:lnTo>
                    <a:pt x="178" y="70"/>
                  </a:lnTo>
                  <a:lnTo>
                    <a:pt x="174" y="64"/>
                  </a:lnTo>
                  <a:lnTo>
                    <a:pt x="169" y="59"/>
                  </a:lnTo>
                  <a:lnTo>
                    <a:pt x="164" y="54"/>
                  </a:lnTo>
                  <a:lnTo>
                    <a:pt x="157" y="51"/>
                  </a:lnTo>
                  <a:lnTo>
                    <a:pt x="152" y="44"/>
                  </a:lnTo>
                  <a:lnTo>
                    <a:pt x="146" y="36"/>
                  </a:lnTo>
                  <a:lnTo>
                    <a:pt x="138" y="27"/>
                  </a:lnTo>
                  <a:lnTo>
                    <a:pt x="128" y="19"/>
                  </a:lnTo>
                  <a:lnTo>
                    <a:pt x="118" y="10"/>
                  </a:lnTo>
                  <a:lnTo>
                    <a:pt x="106" y="4"/>
                  </a:lnTo>
                  <a:lnTo>
                    <a:pt x="100" y="2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2" y="0"/>
                  </a:lnTo>
                  <a:close/>
                  <a:moveTo>
                    <a:pt x="66" y="55"/>
                  </a:moveTo>
                  <a:lnTo>
                    <a:pt x="71" y="54"/>
                  </a:lnTo>
                  <a:lnTo>
                    <a:pt x="76" y="52"/>
                  </a:lnTo>
                  <a:lnTo>
                    <a:pt x="79" y="48"/>
                  </a:lnTo>
                  <a:lnTo>
                    <a:pt x="82" y="44"/>
                  </a:lnTo>
                  <a:lnTo>
                    <a:pt x="85" y="37"/>
                  </a:lnTo>
                  <a:lnTo>
                    <a:pt x="88" y="35"/>
                  </a:lnTo>
                  <a:lnTo>
                    <a:pt x="90" y="35"/>
                  </a:lnTo>
                  <a:lnTo>
                    <a:pt x="94" y="37"/>
                  </a:lnTo>
                  <a:lnTo>
                    <a:pt x="99" y="41"/>
                  </a:lnTo>
                  <a:lnTo>
                    <a:pt x="105" y="46"/>
                  </a:lnTo>
                  <a:lnTo>
                    <a:pt x="117" y="57"/>
                  </a:lnTo>
                  <a:lnTo>
                    <a:pt x="129" y="73"/>
                  </a:lnTo>
                  <a:lnTo>
                    <a:pt x="133" y="77"/>
                  </a:lnTo>
                  <a:lnTo>
                    <a:pt x="139" y="79"/>
                  </a:lnTo>
                  <a:lnTo>
                    <a:pt x="142" y="81"/>
                  </a:lnTo>
                  <a:lnTo>
                    <a:pt x="145" y="83"/>
                  </a:lnTo>
                  <a:lnTo>
                    <a:pt x="148" y="86"/>
                  </a:lnTo>
                  <a:lnTo>
                    <a:pt x="151" y="90"/>
                  </a:lnTo>
                  <a:lnTo>
                    <a:pt x="155" y="97"/>
                  </a:lnTo>
                  <a:lnTo>
                    <a:pt x="158" y="106"/>
                  </a:lnTo>
                  <a:lnTo>
                    <a:pt x="162" y="117"/>
                  </a:lnTo>
                  <a:lnTo>
                    <a:pt x="163" y="128"/>
                  </a:lnTo>
                  <a:lnTo>
                    <a:pt x="164" y="140"/>
                  </a:lnTo>
                  <a:lnTo>
                    <a:pt x="164" y="150"/>
                  </a:lnTo>
                  <a:lnTo>
                    <a:pt x="164" y="161"/>
                  </a:lnTo>
                  <a:lnTo>
                    <a:pt x="163" y="170"/>
                  </a:lnTo>
                  <a:lnTo>
                    <a:pt x="155" y="181"/>
                  </a:lnTo>
                  <a:lnTo>
                    <a:pt x="143" y="198"/>
                  </a:lnTo>
                  <a:lnTo>
                    <a:pt x="131" y="216"/>
                  </a:lnTo>
                  <a:lnTo>
                    <a:pt x="124" y="226"/>
                  </a:lnTo>
                  <a:lnTo>
                    <a:pt x="121" y="226"/>
                  </a:lnTo>
                  <a:lnTo>
                    <a:pt x="116" y="225"/>
                  </a:lnTo>
                  <a:lnTo>
                    <a:pt x="110" y="223"/>
                  </a:lnTo>
                  <a:lnTo>
                    <a:pt x="103" y="221"/>
                  </a:lnTo>
                  <a:lnTo>
                    <a:pt x="90" y="215"/>
                  </a:lnTo>
                  <a:lnTo>
                    <a:pt x="75" y="207"/>
                  </a:lnTo>
                  <a:lnTo>
                    <a:pt x="68" y="197"/>
                  </a:lnTo>
                  <a:lnTo>
                    <a:pt x="62" y="188"/>
                  </a:lnTo>
                  <a:lnTo>
                    <a:pt x="57" y="178"/>
                  </a:lnTo>
                  <a:lnTo>
                    <a:pt x="53" y="169"/>
                  </a:lnTo>
                  <a:lnTo>
                    <a:pt x="46" y="151"/>
                  </a:lnTo>
                  <a:lnTo>
                    <a:pt x="42" y="135"/>
                  </a:lnTo>
                  <a:lnTo>
                    <a:pt x="36" y="110"/>
                  </a:lnTo>
                  <a:lnTo>
                    <a:pt x="35" y="98"/>
                  </a:lnTo>
                  <a:lnTo>
                    <a:pt x="35" y="92"/>
                  </a:lnTo>
                  <a:lnTo>
                    <a:pt x="36" y="86"/>
                  </a:lnTo>
                  <a:lnTo>
                    <a:pt x="37" y="80"/>
                  </a:lnTo>
                  <a:lnTo>
                    <a:pt x="40" y="75"/>
                  </a:lnTo>
                  <a:lnTo>
                    <a:pt x="43" y="68"/>
                  </a:lnTo>
                  <a:lnTo>
                    <a:pt x="48" y="63"/>
                  </a:lnTo>
                  <a:lnTo>
                    <a:pt x="53" y="58"/>
                  </a:lnTo>
                  <a:lnTo>
                    <a:pt x="58" y="56"/>
                  </a:lnTo>
                  <a:lnTo>
                    <a:pt x="62" y="55"/>
                  </a:lnTo>
                  <a:lnTo>
                    <a:pt x="66" y="5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1" name="Freeform 297"/>
            <p:cNvSpPr>
              <a:spLocks/>
            </p:cNvSpPr>
            <p:nvPr/>
          </p:nvSpPr>
          <p:spPr bwMode="auto">
            <a:xfrm>
              <a:off x="3990975" y="2862263"/>
              <a:ext cx="42863" cy="41275"/>
            </a:xfrm>
            <a:custGeom>
              <a:avLst/>
              <a:gdLst/>
              <a:ahLst/>
              <a:cxnLst>
                <a:cxn ang="0">
                  <a:pos x="87" y="186"/>
                </a:cxn>
                <a:cxn ang="0">
                  <a:pos x="9" y="160"/>
                </a:cxn>
                <a:cxn ang="0">
                  <a:pos x="7" y="152"/>
                </a:cxn>
                <a:cxn ang="0">
                  <a:pos x="3" y="131"/>
                </a:cxn>
                <a:cxn ang="0">
                  <a:pos x="1" y="119"/>
                </a:cxn>
                <a:cxn ang="0">
                  <a:pos x="0" y="105"/>
                </a:cxn>
                <a:cxn ang="0">
                  <a:pos x="0" y="92"/>
                </a:cxn>
                <a:cxn ang="0">
                  <a:pos x="2" y="79"/>
                </a:cxn>
                <a:cxn ang="0">
                  <a:pos x="11" y="70"/>
                </a:cxn>
                <a:cxn ang="0">
                  <a:pos x="33" y="46"/>
                </a:cxn>
                <a:cxn ang="0">
                  <a:pos x="48" y="32"/>
                </a:cxn>
                <a:cxn ang="0">
                  <a:pos x="67" y="20"/>
                </a:cxn>
                <a:cxn ang="0">
                  <a:pos x="76" y="13"/>
                </a:cxn>
                <a:cxn ang="0">
                  <a:pos x="87" y="8"/>
                </a:cxn>
                <a:cxn ang="0">
                  <a:pos x="98" y="3"/>
                </a:cxn>
                <a:cxn ang="0">
                  <a:pos x="109" y="0"/>
                </a:cxn>
                <a:cxn ang="0">
                  <a:pos x="119" y="1"/>
                </a:cxn>
                <a:cxn ang="0">
                  <a:pos x="143" y="5"/>
                </a:cxn>
                <a:cxn ang="0">
                  <a:pos x="157" y="9"/>
                </a:cxn>
                <a:cxn ang="0">
                  <a:pos x="168" y="13"/>
                </a:cxn>
                <a:cxn ang="0">
                  <a:pos x="173" y="16"/>
                </a:cxn>
                <a:cxn ang="0">
                  <a:pos x="178" y="20"/>
                </a:cxn>
                <a:cxn ang="0">
                  <a:pos x="181" y="24"/>
                </a:cxn>
                <a:cxn ang="0">
                  <a:pos x="183" y="28"/>
                </a:cxn>
                <a:cxn ang="0">
                  <a:pos x="186" y="36"/>
                </a:cxn>
                <a:cxn ang="0">
                  <a:pos x="191" y="58"/>
                </a:cxn>
                <a:cxn ang="0">
                  <a:pos x="192" y="73"/>
                </a:cxn>
                <a:cxn ang="0">
                  <a:pos x="192" y="87"/>
                </a:cxn>
                <a:cxn ang="0">
                  <a:pos x="191" y="96"/>
                </a:cxn>
                <a:cxn ang="0">
                  <a:pos x="189" y="104"/>
                </a:cxn>
                <a:cxn ang="0">
                  <a:pos x="187" y="112"/>
                </a:cxn>
                <a:cxn ang="0">
                  <a:pos x="183" y="120"/>
                </a:cxn>
                <a:cxn ang="0">
                  <a:pos x="174" y="130"/>
                </a:cxn>
                <a:cxn ang="0">
                  <a:pos x="154" y="153"/>
                </a:cxn>
                <a:cxn ang="0">
                  <a:pos x="146" y="159"/>
                </a:cxn>
                <a:cxn ang="0">
                  <a:pos x="139" y="165"/>
                </a:cxn>
                <a:cxn ang="0">
                  <a:pos x="132" y="170"/>
                </a:cxn>
                <a:cxn ang="0">
                  <a:pos x="123" y="175"/>
                </a:cxn>
                <a:cxn ang="0">
                  <a:pos x="114" y="179"/>
                </a:cxn>
                <a:cxn ang="0">
                  <a:pos x="106" y="182"/>
                </a:cxn>
                <a:cxn ang="0">
                  <a:pos x="96" y="185"/>
                </a:cxn>
                <a:cxn ang="0">
                  <a:pos x="87" y="186"/>
                </a:cxn>
              </a:cxnLst>
              <a:rect l="0" t="0" r="r" b="b"/>
              <a:pathLst>
                <a:path w="192" h="186">
                  <a:moveTo>
                    <a:pt x="87" y="186"/>
                  </a:moveTo>
                  <a:lnTo>
                    <a:pt x="9" y="160"/>
                  </a:lnTo>
                  <a:lnTo>
                    <a:pt x="7" y="152"/>
                  </a:lnTo>
                  <a:lnTo>
                    <a:pt x="3" y="131"/>
                  </a:lnTo>
                  <a:lnTo>
                    <a:pt x="1" y="119"/>
                  </a:lnTo>
                  <a:lnTo>
                    <a:pt x="0" y="105"/>
                  </a:lnTo>
                  <a:lnTo>
                    <a:pt x="0" y="92"/>
                  </a:lnTo>
                  <a:lnTo>
                    <a:pt x="2" y="79"/>
                  </a:lnTo>
                  <a:lnTo>
                    <a:pt x="11" y="70"/>
                  </a:lnTo>
                  <a:lnTo>
                    <a:pt x="33" y="46"/>
                  </a:lnTo>
                  <a:lnTo>
                    <a:pt x="48" y="32"/>
                  </a:lnTo>
                  <a:lnTo>
                    <a:pt x="67" y="20"/>
                  </a:lnTo>
                  <a:lnTo>
                    <a:pt x="76" y="13"/>
                  </a:lnTo>
                  <a:lnTo>
                    <a:pt x="87" y="8"/>
                  </a:lnTo>
                  <a:lnTo>
                    <a:pt x="98" y="3"/>
                  </a:lnTo>
                  <a:lnTo>
                    <a:pt x="109" y="0"/>
                  </a:lnTo>
                  <a:lnTo>
                    <a:pt x="119" y="1"/>
                  </a:lnTo>
                  <a:lnTo>
                    <a:pt x="143" y="5"/>
                  </a:lnTo>
                  <a:lnTo>
                    <a:pt x="157" y="9"/>
                  </a:lnTo>
                  <a:lnTo>
                    <a:pt x="168" y="13"/>
                  </a:lnTo>
                  <a:lnTo>
                    <a:pt x="173" y="16"/>
                  </a:lnTo>
                  <a:lnTo>
                    <a:pt x="178" y="20"/>
                  </a:lnTo>
                  <a:lnTo>
                    <a:pt x="181" y="24"/>
                  </a:lnTo>
                  <a:lnTo>
                    <a:pt x="183" y="28"/>
                  </a:lnTo>
                  <a:lnTo>
                    <a:pt x="186" y="36"/>
                  </a:lnTo>
                  <a:lnTo>
                    <a:pt x="191" y="58"/>
                  </a:lnTo>
                  <a:lnTo>
                    <a:pt x="192" y="73"/>
                  </a:lnTo>
                  <a:lnTo>
                    <a:pt x="192" y="87"/>
                  </a:lnTo>
                  <a:lnTo>
                    <a:pt x="191" y="96"/>
                  </a:lnTo>
                  <a:lnTo>
                    <a:pt x="189" y="104"/>
                  </a:lnTo>
                  <a:lnTo>
                    <a:pt x="187" y="112"/>
                  </a:lnTo>
                  <a:lnTo>
                    <a:pt x="183" y="120"/>
                  </a:lnTo>
                  <a:lnTo>
                    <a:pt x="174" y="130"/>
                  </a:lnTo>
                  <a:lnTo>
                    <a:pt x="154" y="153"/>
                  </a:lnTo>
                  <a:lnTo>
                    <a:pt x="146" y="159"/>
                  </a:lnTo>
                  <a:lnTo>
                    <a:pt x="139" y="165"/>
                  </a:lnTo>
                  <a:lnTo>
                    <a:pt x="132" y="170"/>
                  </a:lnTo>
                  <a:lnTo>
                    <a:pt x="123" y="175"/>
                  </a:lnTo>
                  <a:lnTo>
                    <a:pt x="114" y="179"/>
                  </a:lnTo>
                  <a:lnTo>
                    <a:pt x="106" y="182"/>
                  </a:lnTo>
                  <a:lnTo>
                    <a:pt x="96" y="185"/>
                  </a:lnTo>
                  <a:lnTo>
                    <a:pt x="87" y="18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2" name="Freeform 298"/>
            <p:cNvSpPr>
              <a:spLocks noEditPoints="1"/>
            </p:cNvSpPr>
            <p:nvPr/>
          </p:nvSpPr>
          <p:spPr bwMode="auto">
            <a:xfrm>
              <a:off x="3986213" y="2857501"/>
              <a:ext cx="52388" cy="50800"/>
            </a:xfrm>
            <a:custGeom>
              <a:avLst/>
              <a:gdLst/>
              <a:ahLst/>
              <a:cxnLst>
                <a:cxn ang="0">
                  <a:pos x="109" y="4"/>
                </a:cxn>
                <a:cxn ang="0">
                  <a:pos x="86" y="16"/>
                </a:cxn>
                <a:cxn ang="0">
                  <a:pos x="56" y="35"/>
                </a:cxn>
                <a:cxn ang="0">
                  <a:pos x="15" y="74"/>
                </a:cxn>
                <a:cxn ang="0">
                  <a:pos x="3" y="90"/>
                </a:cxn>
                <a:cxn ang="0">
                  <a:pos x="1" y="108"/>
                </a:cxn>
                <a:cxn ang="0">
                  <a:pos x="1" y="136"/>
                </a:cxn>
                <a:cxn ang="0">
                  <a:pos x="6" y="171"/>
                </a:cxn>
                <a:cxn ang="0">
                  <a:pos x="10" y="187"/>
                </a:cxn>
                <a:cxn ang="0">
                  <a:pos x="16" y="193"/>
                </a:cxn>
                <a:cxn ang="0">
                  <a:pos x="99" y="220"/>
                </a:cxn>
                <a:cxn ang="0">
                  <a:pos x="104" y="221"/>
                </a:cxn>
                <a:cxn ang="0">
                  <a:pos x="125" y="218"/>
                </a:cxn>
                <a:cxn ang="0">
                  <a:pos x="145" y="211"/>
                </a:cxn>
                <a:cxn ang="0">
                  <a:pos x="162" y="200"/>
                </a:cxn>
                <a:cxn ang="0">
                  <a:pos x="179" y="188"/>
                </a:cxn>
                <a:cxn ang="0">
                  <a:pos x="203" y="163"/>
                </a:cxn>
                <a:cxn ang="0">
                  <a:pos x="214" y="148"/>
                </a:cxn>
                <a:cxn ang="0">
                  <a:pos x="223" y="129"/>
                </a:cxn>
                <a:cxn ang="0">
                  <a:pos x="226" y="110"/>
                </a:cxn>
                <a:cxn ang="0">
                  <a:pos x="227" y="92"/>
                </a:cxn>
                <a:cxn ang="0">
                  <a:pos x="226" y="75"/>
                </a:cxn>
                <a:cxn ang="0">
                  <a:pos x="217" y="39"/>
                </a:cxn>
                <a:cxn ang="0">
                  <a:pos x="211" y="28"/>
                </a:cxn>
                <a:cxn ang="0">
                  <a:pos x="202" y="21"/>
                </a:cxn>
                <a:cxn ang="0">
                  <a:pos x="178" y="9"/>
                </a:cxn>
                <a:cxn ang="0">
                  <a:pos x="150" y="2"/>
                </a:cxn>
                <a:cxn ang="0">
                  <a:pos x="128" y="0"/>
                </a:cxn>
                <a:cxn ang="0">
                  <a:pos x="121" y="0"/>
                </a:cxn>
                <a:cxn ang="0">
                  <a:pos x="147" y="39"/>
                </a:cxn>
                <a:cxn ang="0">
                  <a:pos x="171" y="45"/>
                </a:cxn>
                <a:cxn ang="0">
                  <a:pos x="181" y="49"/>
                </a:cxn>
                <a:cxn ang="0">
                  <a:pos x="185" y="55"/>
                </a:cxn>
                <a:cxn ang="0">
                  <a:pos x="190" y="79"/>
                </a:cxn>
                <a:cxn ang="0">
                  <a:pos x="191" y="104"/>
                </a:cxn>
                <a:cxn ang="0">
                  <a:pos x="188" y="121"/>
                </a:cxn>
                <a:cxn ang="0">
                  <a:pos x="179" y="136"/>
                </a:cxn>
                <a:cxn ang="0">
                  <a:pos x="163" y="153"/>
                </a:cxn>
                <a:cxn ang="0">
                  <a:pos x="142" y="171"/>
                </a:cxn>
                <a:cxn ang="0">
                  <a:pos x="124" y="181"/>
                </a:cxn>
                <a:cxn ang="0">
                  <a:pos x="111" y="185"/>
                </a:cxn>
                <a:cxn ang="0">
                  <a:pos x="94" y="182"/>
                </a:cxn>
                <a:cxn ang="0">
                  <a:pos x="56" y="169"/>
                </a:cxn>
                <a:cxn ang="0">
                  <a:pos x="39" y="154"/>
                </a:cxn>
                <a:cxn ang="0">
                  <a:pos x="36" y="130"/>
                </a:cxn>
                <a:cxn ang="0">
                  <a:pos x="36" y="111"/>
                </a:cxn>
                <a:cxn ang="0">
                  <a:pos x="48" y="92"/>
                </a:cxn>
                <a:cxn ang="0">
                  <a:pos x="81" y="62"/>
                </a:cxn>
                <a:cxn ang="0">
                  <a:pos x="103" y="47"/>
                </a:cxn>
                <a:cxn ang="0">
                  <a:pos x="119" y="39"/>
                </a:cxn>
              </a:cxnLst>
              <a:rect l="0" t="0" r="r" b="b"/>
              <a:pathLst>
                <a:path w="227" h="221">
                  <a:moveTo>
                    <a:pt x="121" y="0"/>
                  </a:moveTo>
                  <a:lnTo>
                    <a:pt x="109" y="4"/>
                  </a:lnTo>
                  <a:lnTo>
                    <a:pt x="98" y="9"/>
                  </a:lnTo>
                  <a:lnTo>
                    <a:pt x="86" y="16"/>
                  </a:lnTo>
                  <a:lnTo>
                    <a:pt x="76" y="22"/>
                  </a:lnTo>
                  <a:lnTo>
                    <a:pt x="56" y="35"/>
                  </a:lnTo>
                  <a:lnTo>
                    <a:pt x="39" y="50"/>
                  </a:lnTo>
                  <a:lnTo>
                    <a:pt x="15" y="74"/>
                  </a:lnTo>
                  <a:lnTo>
                    <a:pt x="5" y="87"/>
                  </a:lnTo>
                  <a:lnTo>
                    <a:pt x="3" y="90"/>
                  </a:lnTo>
                  <a:lnTo>
                    <a:pt x="2" y="94"/>
                  </a:lnTo>
                  <a:lnTo>
                    <a:pt x="1" y="108"/>
                  </a:lnTo>
                  <a:lnTo>
                    <a:pt x="0" y="121"/>
                  </a:lnTo>
                  <a:lnTo>
                    <a:pt x="1" y="136"/>
                  </a:lnTo>
                  <a:lnTo>
                    <a:pt x="2" y="149"/>
                  </a:lnTo>
                  <a:lnTo>
                    <a:pt x="6" y="171"/>
                  </a:lnTo>
                  <a:lnTo>
                    <a:pt x="8" y="183"/>
                  </a:lnTo>
                  <a:lnTo>
                    <a:pt x="10" y="187"/>
                  </a:lnTo>
                  <a:lnTo>
                    <a:pt x="13" y="191"/>
                  </a:lnTo>
                  <a:lnTo>
                    <a:pt x="16" y="193"/>
                  </a:lnTo>
                  <a:lnTo>
                    <a:pt x="20" y="195"/>
                  </a:lnTo>
                  <a:lnTo>
                    <a:pt x="99" y="220"/>
                  </a:lnTo>
                  <a:lnTo>
                    <a:pt x="102" y="221"/>
                  </a:lnTo>
                  <a:lnTo>
                    <a:pt x="104" y="221"/>
                  </a:lnTo>
                  <a:lnTo>
                    <a:pt x="114" y="220"/>
                  </a:lnTo>
                  <a:lnTo>
                    <a:pt x="125" y="218"/>
                  </a:lnTo>
                  <a:lnTo>
                    <a:pt x="135" y="215"/>
                  </a:lnTo>
                  <a:lnTo>
                    <a:pt x="145" y="211"/>
                  </a:lnTo>
                  <a:lnTo>
                    <a:pt x="154" y="206"/>
                  </a:lnTo>
                  <a:lnTo>
                    <a:pt x="162" y="200"/>
                  </a:lnTo>
                  <a:lnTo>
                    <a:pt x="171" y="194"/>
                  </a:lnTo>
                  <a:lnTo>
                    <a:pt x="179" y="188"/>
                  </a:lnTo>
                  <a:lnTo>
                    <a:pt x="193" y="174"/>
                  </a:lnTo>
                  <a:lnTo>
                    <a:pt x="203" y="163"/>
                  </a:lnTo>
                  <a:lnTo>
                    <a:pt x="210" y="153"/>
                  </a:lnTo>
                  <a:lnTo>
                    <a:pt x="214" y="148"/>
                  </a:lnTo>
                  <a:lnTo>
                    <a:pt x="219" y="139"/>
                  </a:lnTo>
                  <a:lnTo>
                    <a:pt x="223" y="129"/>
                  </a:lnTo>
                  <a:lnTo>
                    <a:pt x="225" y="119"/>
                  </a:lnTo>
                  <a:lnTo>
                    <a:pt x="226" y="110"/>
                  </a:lnTo>
                  <a:lnTo>
                    <a:pt x="227" y="100"/>
                  </a:lnTo>
                  <a:lnTo>
                    <a:pt x="227" y="92"/>
                  </a:lnTo>
                  <a:lnTo>
                    <a:pt x="227" y="84"/>
                  </a:lnTo>
                  <a:lnTo>
                    <a:pt x="226" y="75"/>
                  </a:lnTo>
                  <a:lnTo>
                    <a:pt x="221" y="49"/>
                  </a:lnTo>
                  <a:lnTo>
                    <a:pt x="217" y="39"/>
                  </a:lnTo>
                  <a:lnTo>
                    <a:pt x="214" y="33"/>
                  </a:lnTo>
                  <a:lnTo>
                    <a:pt x="211" y="28"/>
                  </a:lnTo>
                  <a:lnTo>
                    <a:pt x="207" y="24"/>
                  </a:lnTo>
                  <a:lnTo>
                    <a:pt x="202" y="21"/>
                  </a:lnTo>
                  <a:lnTo>
                    <a:pt x="190" y="15"/>
                  </a:lnTo>
                  <a:lnTo>
                    <a:pt x="178" y="9"/>
                  </a:lnTo>
                  <a:lnTo>
                    <a:pt x="163" y="5"/>
                  </a:lnTo>
                  <a:lnTo>
                    <a:pt x="150" y="2"/>
                  </a:lnTo>
                  <a:lnTo>
                    <a:pt x="138" y="1"/>
                  </a:lnTo>
                  <a:lnTo>
                    <a:pt x="128" y="0"/>
                  </a:lnTo>
                  <a:lnTo>
                    <a:pt x="125" y="0"/>
                  </a:lnTo>
                  <a:lnTo>
                    <a:pt x="121" y="0"/>
                  </a:lnTo>
                  <a:close/>
                  <a:moveTo>
                    <a:pt x="129" y="35"/>
                  </a:moveTo>
                  <a:lnTo>
                    <a:pt x="147" y="39"/>
                  </a:lnTo>
                  <a:lnTo>
                    <a:pt x="163" y="43"/>
                  </a:lnTo>
                  <a:lnTo>
                    <a:pt x="171" y="45"/>
                  </a:lnTo>
                  <a:lnTo>
                    <a:pt x="177" y="47"/>
                  </a:lnTo>
                  <a:lnTo>
                    <a:pt x="181" y="49"/>
                  </a:lnTo>
                  <a:lnTo>
                    <a:pt x="183" y="51"/>
                  </a:lnTo>
                  <a:lnTo>
                    <a:pt x="185" y="55"/>
                  </a:lnTo>
                  <a:lnTo>
                    <a:pt x="187" y="66"/>
                  </a:lnTo>
                  <a:lnTo>
                    <a:pt x="190" y="79"/>
                  </a:lnTo>
                  <a:lnTo>
                    <a:pt x="193" y="95"/>
                  </a:lnTo>
                  <a:lnTo>
                    <a:pt x="191" y="104"/>
                  </a:lnTo>
                  <a:lnTo>
                    <a:pt x="190" y="113"/>
                  </a:lnTo>
                  <a:lnTo>
                    <a:pt x="188" y="121"/>
                  </a:lnTo>
                  <a:lnTo>
                    <a:pt x="184" y="129"/>
                  </a:lnTo>
                  <a:lnTo>
                    <a:pt x="179" y="136"/>
                  </a:lnTo>
                  <a:lnTo>
                    <a:pt x="173" y="144"/>
                  </a:lnTo>
                  <a:lnTo>
                    <a:pt x="163" y="153"/>
                  </a:lnTo>
                  <a:lnTo>
                    <a:pt x="153" y="162"/>
                  </a:lnTo>
                  <a:lnTo>
                    <a:pt x="142" y="171"/>
                  </a:lnTo>
                  <a:lnTo>
                    <a:pt x="130" y="178"/>
                  </a:lnTo>
                  <a:lnTo>
                    <a:pt x="124" y="181"/>
                  </a:lnTo>
                  <a:lnTo>
                    <a:pt x="117" y="183"/>
                  </a:lnTo>
                  <a:lnTo>
                    <a:pt x="111" y="185"/>
                  </a:lnTo>
                  <a:lnTo>
                    <a:pt x="106" y="185"/>
                  </a:lnTo>
                  <a:lnTo>
                    <a:pt x="94" y="182"/>
                  </a:lnTo>
                  <a:lnTo>
                    <a:pt x="77" y="176"/>
                  </a:lnTo>
                  <a:lnTo>
                    <a:pt x="56" y="169"/>
                  </a:lnTo>
                  <a:lnTo>
                    <a:pt x="41" y="165"/>
                  </a:lnTo>
                  <a:lnTo>
                    <a:pt x="39" y="154"/>
                  </a:lnTo>
                  <a:lnTo>
                    <a:pt x="37" y="143"/>
                  </a:lnTo>
                  <a:lnTo>
                    <a:pt x="36" y="130"/>
                  </a:lnTo>
                  <a:lnTo>
                    <a:pt x="35" y="118"/>
                  </a:lnTo>
                  <a:lnTo>
                    <a:pt x="36" y="111"/>
                  </a:lnTo>
                  <a:lnTo>
                    <a:pt x="36" y="104"/>
                  </a:lnTo>
                  <a:lnTo>
                    <a:pt x="48" y="92"/>
                  </a:lnTo>
                  <a:lnTo>
                    <a:pt x="67" y="72"/>
                  </a:lnTo>
                  <a:lnTo>
                    <a:pt x="81" y="62"/>
                  </a:lnTo>
                  <a:lnTo>
                    <a:pt x="96" y="52"/>
                  </a:lnTo>
                  <a:lnTo>
                    <a:pt x="103" y="47"/>
                  </a:lnTo>
                  <a:lnTo>
                    <a:pt x="111" y="43"/>
                  </a:lnTo>
                  <a:lnTo>
                    <a:pt x="119" y="39"/>
                  </a:lnTo>
                  <a:lnTo>
                    <a:pt x="129" y="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3" name="Freeform 299"/>
            <p:cNvSpPr>
              <a:spLocks/>
            </p:cNvSpPr>
            <p:nvPr/>
          </p:nvSpPr>
          <p:spPr bwMode="auto">
            <a:xfrm>
              <a:off x="4032250" y="2860676"/>
              <a:ext cx="41275" cy="42863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0" y="122"/>
                </a:cxn>
                <a:cxn ang="0">
                  <a:pos x="2" y="125"/>
                </a:cxn>
                <a:cxn ang="0">
                  <a:pos x="6" y="132"/>
                </a:cxn>
                <a:cxn ang="0">
                  <a:pos x="14" y="144"/>
                </a:cxn>
                <a:cxn ang="0">
                  <a:pos x="25" y="156"/>
                </a:cxn>
                <a:cxn ang="0">
                  <a:pos x="31" y="161"/>
                </a:cxn>
                <a:cxn ang="0">
                  <a:pos x="38" y="168"/>
                </a:cxn>
                <a:cxn ang="0">
                  <a:pos x="46" y="173"/>
                </a:cxn>
                <a:cxn ang="0">
                  <a:pos x="54" y="178"/>
                </a:cxn>
                <a:cxn ang="0">
                  <a:pos x="63" y="181"/>
                </a:cxn>
                <a:cxn ang="0">
                  <a:pos x="74" y="184"/>
                </a:cxn>
                <a:cxn ang="0">
                  <a:pos x="84" y="185"/>
                </a:cxn>
                <a:cxn ang="0">
                  <a:pos x="95" y="185"/>
                </a:cxn>
                <a:cxn ang="0">
                  <a:pos x="169" y="156"/>
                </a:cxn>
                <a:cxn ang="0">
                  <a:pos x="171" y="148"/>
                </a:cxn>
                <a:cxn ang="0">
                  <a:pos x="177" y="129"/>
                </a:cxn>
                <a:cxn ang="0">
                  <a:pos x="179" y="117"/>
                </a:cxn>
                <a:cxn ang="0">
                  <a:pos x="180" y="104"/>
                </a:cxn>
                <a:cxn ang="0">
                  <a:pos x="180" y="97"/>
                </a:cxn>
                <a:cxn ang="0">
                  <a:pos x="180" y="90"/>
                </a:cxn>
                <a:cxn ang="0">
                  <a:pos x="179" y="85"/>
                </a:cxn>
                <a:cxn ang="0">
                  <a:pos x="178" y="79"/>
                </a:cxn>
                <a:cxn ang="0">
                  <a:pos x="171" y="70"/>
                </a:cxn>
                <a:cxn ang="0">
                  <a:pos x="149" y="47"/>
                </a:cxn>
                <a:cxn ang="0">
                  <a:pos x="133" y="33"/>
                </a:cxn>
                <a:cxn ang="0">
                  <a:pos x="115" y="21"/>
                </a:cxn>
                <a:cxn ang="0">
                  <a:pos x="104" y="14"/>
                </a:cxn>
                <a:cxn ang="0">
                  <a:pos x="94" y="9"/>
                </a:cxn>
                <a:cxn ang="0">
                  <a:pos x="82" y="4"/>
                </a:cxn>
                <a:cxn ang="0">
                  <a:pos x="70" y="0"/>
                </a:cxn>
                <a:cxn ang="0">
                  <a:pos x="58" y="2"/>
                </a:cxn>
                <a:cxn ang="0">
                  <a:pos x="34" y="7"/>
                </a:cxn>
                <a:cxn ang="0">
                  <a:pos x="22" y="11"/>
                </a:cxn>
                <a:cxn ang="0">
                  <a:pos x="11" y="16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1" y="26"/>
                </a:cxn>
                <a:cxn ang="0">
                  <a:pos x="0" y="30"/>
                </a:cxn>
              </a:cxnLst>
              <a:rect l="0" t="0" r="r" b="b"/>
              <a:pathLst>
                <a:path w="180" h="185">
                  <a:moveTo>
                    <a:pt x="0" y="30"/>
                  </a:moveTo>
                  <a:lnTo>
                    <a:pt x="0" y="122"/>
                  </a:lnTo>
                  <a:lnTo>
                    <a:pt x="2" y="125"/>
                  </a:lnTo>
                  <a:lnTo>
                    <a:pt x="6" y="132"/>
                  </a:lnTo>
                  <a:lnTo>
                    <a:pt x="14" y="144"/>
                  </a:lnTo>
                  <a:lnTo>
                    <a:pt x="25" y="156"/>
                  </a:lnTo>
                  <a:lnTo>
                    <a:pt x="31" y="161"/>
                  </a:lnTo>
                  <a:lnTo>
                    <a:pt x="38" y="168"/>
                  </a:lnTo>
                  <a:lnTo>
                    <a:pt x="46" y="173"/>
                  </a:lnTo>
                  <a:lnTo>
                    <a:pt x="54" y="178"/>
                  </a:lnTo>
                  <a:lnTo>
                    <a:pt x="63" y="181"/>
                  </a:lnTo>
                  <a:lnTo>
                    <a:pt x="74" y="184"/>
                  </a:lnTo>
                  <a:lnTo>
                    <a:pt x="84" y="185"/>
                  </a:lnTo>
                  <a:lnTo>
                    <a:pt x="95" y="185"/>
                  </a:lnTo>
                  <a:lnTo>
                    <a:pt x="169" y="156"/>
                  </a:lnTo>
                  <a:lnTo>
                    <a:pt x="171" y="148"/>
                  </a:lnTo>
                  <a:lnTo>
                    <a:pt x="177" y="129"/>
                  </a:lnTo>
                  <a:lnTo>
                    <a:pt x="179" y="117"/>
                  </a:lnTo>
                  <a:lnTo>
                    <a:pt x="180" y="104"/>
                  </a:lnTo>
                  <a:lnTo>
                    <a:pt x="180" y="97"/>
                  </a:lnTo>
                  <a:lnTo>
                    <a:pt x="180" y="90"/>
                  </a:lnTo>
                  <a:lnTo>
                    <a:pt x="179" y="85"/>
                  </a:lnTo>
                  <a:lnTo>
                    <a:pt x="178" y="79"/>
                  </a:lnTo>
                  <a:lnTo>
                    <a:pt x="171" y="70"/>
                  </a:lnTo>
                  <a:lnTo>
                    <a:pt x="149" y="47"/>
                  </a:lnTo>
                  <a:lnTo>
                    <a:pt x="133" y="33"/>
                  </a:lnTo>
                  <a:lnTo>
                    <a:pt x="115" y="21"/>
                  </a:lnTo>
                  <a:lnTo>
                    <a:pt x="104" y="14"/>
                  </a:lnTo>
                  <a:lnTo>
                    <a:pt x="94" y="9"/>
                  </a:lnTo>
                  <a:lnTo>
                    <a:pt x="82" y="4"/>
                  </a:lnTo>
                  <a:lnTo>
                    <a:pt x="70" y="0"/>
                  </a:lnTo>
                  <a:lnTo>
                    <a:pt x="58" y="2"/>
                  </a:lnTo>
                  <a:lnTo>
                    <a:pt x="34" y="7"/>
                  </a:lnTo>
                  <a:lnTo>
                    <a:pt x="22" y="11"/>
                  </a:lnTo>
                  <a:lnTo>
                    <a:pt x="11" y="16"/>
                  </a:lnTo>
                  <a:lnTo>
                    <a:pt x="6" y="19"/>
                  </a:lnTo>
                  <a:lnTo>
                    <a:pt x="3" y="23"/>
                  </a:lnTo>
                  <a:lnTo>
                    <a:pt x="1" y="26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4" name="Freeform 300"/>
            <p:cNvSpPr>
              <a:spLocks noEditPoints="1"/>
            </p:cNvSpPr>
            <p:nvPr/>
          </p:nvSpPr>
          <p:spPr bwMode="auto">
            <a:xfrm>
              <a:off x="4027488" y="2857501"/>
              <a:ext cx="49213" cy="50800"/>
            </a:xfrm>
            <a:custGeom>
              <a:avLst/>
              <a:gdLst/>
              <a:ahLst/>
              <a:cxnLst>
                <a:cxn ang="0">
                  <a:pos x="70" y="3"/>
                </a:cxn>
                <a:cxn ang="0">
                  <a:pos x="41" y="10"/>
                </a:cxn>
                <a:cxn ang="0">
                  <a:pos x="22" y="18"/>
                </a:cxn>
                <a:cxn ang="0">
                  <a:pos x="12" y="25"/>
                </a:cxn>
                <a:cxn ang="0">
                  <a:pos x="4" y="32"/>
                </a:cxn>
                <a:cxn ang="0">
                  <a:pos x="1" y="43"/>
                </a:cxn>
                <a:cxn ang="0">
                  <a:pos x="0" y="140"/>
                </a:cxn>
                <a:cxn ang="0">
                  <a:pos x="2" y="148"/>
                </a:cxn>
                <a:cxn ang="0">
                  <a:pos x="11" y="162"/>
                </a:cxn>
                <a:cxn ang="0">
                  <a:pos x="31" y="188"/>
                </a:cxn>
                <a:cxn ang="0">
                  <a:pos x="48" y="201"/>
                </a:cxn>
                <a:cxn ang="0">
                  <a:pos x="67" y="213"/>
                </a:cxn>
                <a:cxn ang="0">
                  <a:pos x="89" y="220"/>
                </a:cxn>
                <a:cxn ang="0">
                  <a:pos x="115" y="221"/>
                </a:cxn>
                <a:cxn ang="0">
                  <a:pos x="120" y="220"/>
                </a:cxn>
                <a:cxn ang="0">
                  <a:pos x="196" y="189"/>
                </a:cxn>
                <a:cxn ang="0">
                  <a:pos x="201" y="184"/>
                </a:cxn>
                <a:cxn ang="0">
                  <a:pos x="207" y="169"/>
                </a:cxn>
                <a:cxn ang="0">
                  <a:pos x="215" y="134"/>
                </a:cxn>
                <a:cxn ang="0">
                  <a:pos x="216" y="113"/>
                </a:cxn>
                <a:cxn ang="0">
                  <a:pos x="215" y="98"/>
                </a:cxn>
                <a:cxn ang="0">
                  <a:pos x="212" y="89"/>
                </a:cxn>
                <a:cxn ang="0">
                  <a:pos x="209" y="83"/>
                </a:cxn>
                <a:cxn ang="0">
                  <a:pos x="192" y="64"/>
                </a:cxn>
                <a:cxn ang="0">
                  <a:pos x="170" y="44"/>
                </a:cxn>
                <a:cxn ang="0">
                  <a:pos x="151" y="29"/>
                </a:cxn>
                <a:cxn ang="0">
                  <a:pos x="130" y="17"/>
                </a:cxn>
                <a:cxn ang="0">
                  <a:pos x="105" y="5"/>
                </a:cxn>
                <a:cxn ang="0">
                  <a:pos x="89" y="0"/>
                </a:cxn>
                <a:cxn ang="0">
                  <a:pos x="86" y="36"/>
                </a:cxn>
                <a:cxn ang="0">
                  <a:pos x="105" y="44"/>
                </a:cxn>
                <a:cxn ang="0">
                  <a:pos x="122" y="53"/>
                </a:cxn>
                <a:cxn ang="0">
                  <a:pos x="151" y="74"/>
                </a:cxn>
                <a:cxn ang="0">
                  <a:pos x="180" y="104"/>
                </a:cxn>
                <a:cxn ang="0">
                  <a:pos x="181" y="116"/>
                </a:cxn>
                <a:cxn ang="0">
                  <a:pos x="178" y="141"/>
                </a:cxn>
                <a:cxn ang="0">
                  <a:pos x="172" y="161"/>
                </a:cxn>
                <a:cxn ang="0">
                  <a:pos x="138" y="174"/>
                </a:cxn>
                <a:cxn ang="0">
                  <a:pos x="110" y="186"/>
                </a:cxn>
                <a:cxn ang="0">
                  <a:pos x="94" y="185"/>
                </a:cxn>
                <a:cxn ang="0">
                  <a:pos x="80" y="180"/>
                </a:cxn>
                <a:cxn ang="0">
                  <a:pos x="69" y="173"/>
                </a:cxn>
                <a:cxn ang="0">
                  <a:pos x="58" y="165"/>
                </a:cxn>
                <a:cxn ang="0">
                  <a:pos x="43" y="147"/>
                </a:cxn>
                <a:cxn ang="0">
                  <a:pos x="36" y="136"/>
                </a:cxn>
                <a:cxn ang="0">
                  <a:pos x="36" y="93"/>
                </a:cxn>
                <a:cxn ang="0">
                  <a:pos x="36" y="51"/>
                </a:cxn>
                <a:cxn ang="0">
                  <a:pos x="54" y="44"/>
                </a:cxn>
                <a:cxn ang="0">
                  <a:pos x="86" y="36"/>
                </a:cxn>
              </a:cxnLst>
              <a:rect l="0" t="0" r="r" b="b"/>
              <a:pathLst>
                <a:path w="216" h="222">
                  <a:moveTo>
                    <a:pt x="86" y="1"/>
                  </a:moveTo>
                  <a:lnTo>
                    <a:pt x="70" y="3"/>
                  </a:lnTo>
                  <a:lnTo>
                    <a:pt x="55" y="6"/>
                  </a:lnTo>
                  <a:lnTo>
                    <a:pt x="41" y="10"/>
                  </a:lnTo>
                  <a:lnTo>
                    <a:pt x="28" y="15"/>
                  </a:lnTo>
                  <a:lnTo>
                    <a:pt x="22" y="18"/>
                  </a:lnTo>
                  <a:lnTo>
                    <a:pt x="17" y="21"/>
                  </a:lnTo>
                  <a:lnTo>
                    <a:pt x="12" y="25"/>
                  </a:lnTo>
                  <a:lnTo>
                    <a:pt x="8" y="28"/>
                  </a:lnTo>
                  <a:lnTo>
                    <a:pt x="4" y="32"/>
                  </a:lnTo>
                  <a:lnTo>
                    <a:pt x="2" y="37"/>
                  </a:lnTo>
                  <a:lnTo>
                    <a:pt x="1" y="43"/>
                  </a:lnTo>
                  <a:lnTo>
                    <a:pt x="0" y="48"/>
                  </a:lnTo>
                  <a:lnTo>
                    <a:pt x="0" y="140"/>
                  </a:lnTo>
                  <a:lnTo>
                    <a:pt x="0" y="144"/>
                  </a:lnTo>
                  <a:lnTo>
                    <a:pt x="2" y="148"/>
                  </a:lnTo>
                  <a:lnTo>
                    <a:pt x="4" y="152"/>
                  </a:lnTo>
                  <a:lnTo>
                    <a:pt x="11" y="162"/>
                  </a:lnTo>
                  <a:lnTo>
                    <a:pt x="19" y="174"/>
                  </a:lnTo>
                  <a:lnTo>
                    <a:pt x="31" y="188"/>
                  </a:lnTo>
                  <a:lnTo>
                    <a:pt x="40" y="195"/>
                  </a:lnTo>
                  <a:lnTo>
                    <a:pt x="48" y="201"/>
                  </a:lnTo>
                  <a:lnTo>
                    <a:pt x="56" y="208"/>
                  </a:lnTo>
                  <a:lnTo>
                    <a:pt x="67" y="213"/>
                  </a:lnTo>
                  <a:lnTo>
                    <a:pt x="77" y="217"/>
                  </a:lnTo>
                  <a:lnTo>
                    <a:pt x="89" y="220"/>
                  </a:lnTo>
                  <a:lnTo>
                    <a:pt x="101" y="222"/>
                  </a:lnTo>
                  <a:lnTo>
                    <a:pt x="115" y="221"/>
                  </a:lnTo>
                  <a:lnTo>
                    <a:pt x="117" y="221"/>
                  </a:lnTo>
                  <a:lnTo>
                    <a:pt x="120" y="220"/>
                  </a:lnTo>
                  <a:lnTo>
                    <a:pt x="193" y="190"/>
                  </a:lnTo>
                  <a:lnTo>
                    <a:pt x="196" y="189"/>
                  </a:lnTo>
                  <a:lnTo>
                    <a:pt x="199" y="187"/>
                  </a:lnTo>
                  <a:lnTo>
                    <a:pt x="201" y="184"/>
                  </a:lnTo>
                  <a:lnTo>
                    <a:pt x="203" y="180"/>
                  </a:lnTo>
                  <a:lnTo>
                    <a:pt x="207" y="169"/>
                  </a:lnTo>
                  <a:lnTo>
                    <a:pt x="213" y="147"/>
                  </a:lnTo>
                  <a:lnTo>
                    <a:pt x="215" y="134"/>
                  </a:lnTo>
                  <a:lnTo>
                    <a:pt x="216" y="120"/>
                  </a:lnTo>
                  <a:lnTo>
                    <a:pt x="216" y="113"/>
                  </a:lnTo>
                  <a:lnTo>
                    <a:pt x="216" y="105"/>
                  </a:lnTo>
                  <a:lnTo>
                    <a:pt x="215" y="98"/>
                  </a:lnTo>
                  <a:lnTo>
                    <a:pt x="213" y="92"/>
                  </a:lnTo>
                  <a:lnTo>
                    <a:pt x="212" y="89"/>
                  </a:lnTo>
                  <a:lnTo>
                    <a:pt x="211" y="87"/>
                  </a:lnTo>
                  <a:lnTo>
                    <a:pt x="209" y="83"/>
                  </a:lnTo>
                  <a:lnTo>
                    <a:pt x="201" y="75"/>
                  </a:lnTo>
                  <a:lnTo>
                    <a:pt x="192" y="64"/>
                  </a:lnTo>
                  <a:lnTo>
                    <a:pt x="178" y="51"/>
                  </a:lnTo>
                  <a:lnTo>
                    <a:pt x="170" y="44"/>
                  </a:lnTo>
                  <a:lnTo>
                    <a:pt x="162" y="36"/>
                  </a:lnTo>
                  <a:lnTo>
                    <a:pt x="151" y="29"/>
                  </a:lnTo>
                  <a:lnTo>
                    <a:pt x="141" y="23"/>
                  </a:lnTo>
                  <a:lnTo>
                    <a:pt x="130" y="17"/>
                  </a:lnTo>
                  <a:lnTo>
                    <a:pt x="118" y="10"/>
                  </a:lnTo>
                  <a:lnTo>
                    <a:pt x="105" y="5"/>
                  </a:lnTo>
                  <a:lnTo>
                    <a:pt x="92" y="1"/>
                  </a:lnTo>
                  <a:lnTo>
                    <a:pt x="89" y="0"/>
                  </a:lnTo>
                  <a:lnTo>
                    <a:pt x="86" y="1"/>
                  </a:lnTo>
                  <a:close/>
                  <a:moveTo>
                    <a:pt x="86" y="36"/>
                  </a:moveTo>
                  <a:lnTo>
                    <a:pt x="96" y="41"/>
                  </a:lnTo>
                  <a:lnTo>
                    <a:pt x="105" y="44"/>
                  </a:lnTo>
                  <a:lnTo>
                    <a:pt x="114" y="49"/>
                  </a:lnTo>
                  <a:lnTo>
                    <a:pt x="122" y="53"/>
                  </a:lnTo>
                  <a:lnTo>
                    <a:pt x="138" y="64"/>
                  </a:lnTo>
                  <a:lnTo>
                    <a:pt x="151" y="74"/>
                  </a:lnTo>
                  <a:lnTo>
                    <a:pt x="170" y="93"/>
                  </a:lnTo>
                  <a:lnTo>
                    <a:pt x="180" y="104"/>
                  </a:lnTo>
                  <a:lnTo>
                    <a:pt x="181" y="111"/>
                  </a:lnTo>
                  <a:lnTo>
                    <a:pt x="181" y="116"/>
                  </a:lnTo>
                  <a:lnTo>
                    <a:pt x="181" y="128"/>
                  </a:lnTo>
                  <a:lnTo>
                    <a:pt x="178" y="141"/>
                  </a:lnTo>
                  <a:lnTo>
                    <a:pt x="175" y="151"/>
                  </a:lnTo>
                  <a:lnTo>
                    <a:pt x="172" y="161"/>
                  </a:lnTo>
                  <a:lnTo>
                    <a:pt x="158" y="166"/>
                  </a:lnTo>
                  <a:lnTo>
                    <a:pt x="138" y="174"/>
                  </a:lnTo>
                  <a:lnTo>
                    <a:pt x="119" y="183"/>
                  </a:lnTo>
                  <a:lnTo>
                    <a:pt x="110" y="186"/>
                  </a:lnTo>
                  <a:lnTo>
                    <a:pt x="101" y="186"/>
                  </a:lnTo>
                  <a:lnTo>
                    <a:pt x="94" y="185"/>
                  </a:lnTo>
                  <a:lnTo>
                    <a:pt x="87" y="183"/>
                  </a:lnTo>
                  <a:lnTo>
                    <a:pt x="80" y="180"/>
                  </a:lnTo>
                  <a:lnTo>
                    <a:pt x="74" y="177"/>
                  </a:lnTo>
                  <a:lnTo>
                    <a:pt x="69" y="173"/>
                  </a:lnTo>
                  <a:lnTo>
                    <a:pt x="64" y="169"/>
                  </a:lnTo>
                  <a:lnTo>
                    <a:pt x="58" y="165"/>
                  </a:lnTo>
                  <a:lnTo>
                    <a:pt x="50" y="155"/>
                  </a:lnTo>
                  <a:lnTo>
                    <a:pt x="43" y="147"/>
                  </a:lnTo>
                  <a:lnTo>
                    <a:pt x="39" y="140"/>
                  </a:lnTo>
                  <a:lnTo>
                    <a:pt x="36" y="136"/>
                  </a:lnTo>
                  <a:lnTo>
                    <a:pt x="36" y="120"/>
                  </a:lnTo>
                  <a:lnTo>
                    <a:pt x="36" y="93"/>
                  </a:lnTo>
                  <a:lnTo>
                    <a:pt x="36" y="67"/>
                  </a:lnTo>
                  <a:lnTo>
                    <a:pt x="36" y="51"/>
                  </a:lnTo>
                  <a:lnTo>
                    <a:pt x="43" y="48"/>
                  </a:lnTo>
                  <a:lnTo>
                    <a:pt x="54" y="44"/>
                  </a:lnTo>
                  <a:lnTo>
                    <a:pt x="69" y="40"/>
                  </a:lnTo>
                  <a:lnTo>
                    <a:pt x="86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5" name="Freeform 301"/>
            <p:cNvSpPr>
              <a:spLocks/>
            </p:cNvSpPr>
            <p:nvPr/>
          </p:nvSpPr>
          <p:spPr bwMode="auto">
            <a:xfrm>
              <a:off x="4010025" y="2889251"/>
              <a:ext cx="42863" cy="39688"/>
            </a:xfrm>
            <a:custGeom>
              <a:avLst/>
              <a:gdLst/>
              <a:ahLst/>
              <a:cxnLst>
                <a:cxn ang="0">
                  <a:pos x="191" y="63"/>
                </a:cxn>
                <a:cxn ang="0">
                  <a:pos x="96" y="0"/>
                </a:cxn>
                <a:cxn ang="0">
                  <a:pos x="0" y="66"/>
                </a:cxn>
                <a:cxn ang="0">
                  <a:pos x="36" y="178"/>
                </a:cxn>
                <a:cxn ang="0">
                  <a:pos x="153" y="178"/>
                </a:cxn>
                <a:cxn ang="0">
                  <a:pos x="191" y="63"/>
                </a:cxn>
              </a:cxnLst>
              <a:rect l="0" t="0" r="r" b="b"/>
              <a:pathLst>
                <a:path w="191" h="178">
                  <a:moveTo>
                    <a:pt x="191" y="63"/>
                  </a:moveTo>
                  <a:lnTo>
                    <a:pt x="96" y="0"/>
                  </a:lnTo>
                  <a:lnTo>
                    <a:pt x="0" y="66"/>
                  </a:lnTo>
                  <a:lnTo>
                    <a:pt x="36" y="178"/>
                  </a:lnTo>
                  <a:lnTo>
                    <a:pt x="153" y="178"/>
                  </a:lnTo>
                  <a:lnTo>
                    <a:pt x="191" y="6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6" name="Freeform 302"/>
            <p:cNvSpPr>
              <a:spLocks noEditPoints="1"/>
            </p:cNvSpPr>
            <p:nvPr/>
          </p:nvSpPr>
          <p:spPr bwMode="auto">
            <a:xfrm>
              <a:off x="4006850" y="2884488"/>
              <a:ext cx="50800" cy="49213"/>
            </a:xfrm>
            <a:custGeom>
              <a:avLst/>
              <a:gdLst/>
              <a:ahLst/>
              <a:cxnLst>
                <a:cxn ang="0">
                  <a:pos x="104" y="3"/>
                </a:cxn>
                <a:cxn ang="0">
                  <a:pos x="8" y="69"/>
                </a:cxn>
                <a:cxn ang="0">
                  <a:pos x="4" y="73"/>
                </a:cxn>
                <a:cxn ang="0">
                  <a:pos x="1" y="77"/>
                </a:cxn>
                <a:cxn ang="0">
                  <a:pos x="0" y="84"/>
                </a:cxn>
                <a:cxn ang="0">
                  <a:pos x="1" y="89"/>
                </a:cxn>
                <a:cxn ang="0">
                  <a:pos x="38" y="203"/>
                </a:cxn>
                <a:cxn ang="0">
                  <a:pos x="40" y="207"/>
                </a:cxn>
                <a:cxn ang="0">
                  <a:pos x="44" y="211"/>
                </a:cxn>
                <a:cxn ang="0">
                  <a:pos x="49" y="214"/>
                </a:cxn>
                <a:cxn ang="0">
                  <a:pos x="54" y="214"/>
                </a:cxn>
                <a:cxn ang="0">
                  <a:pos x="171" y="214"/>
                </a:cxn>
                <a:cxn ang="0">
                  <a:pos x="176" y="214"/>
                </a:cxn>
                <a:cxn ang="0">
                  <a:pos x="182" y="211"/>
                </a:cxn>
                <a:cxn ang="0">
                  <a:pos x="185" y="208"/>
                </a:cxn>
                <a:cxn ang="0">
                  <a:pos x="188" y="203"/>
                </a:cxn>
                <a:cxn ang="0">
                  <a:pos x="226" y="88"/>
                </a:cxn>
                <a:cxn ang="0">
                  <a:pos x="226" y="81"/>
                </a:cxn>
                <a:cxn ang="0">
                  <a:pos x="225" y="76"/>
                </a:cxn>
                <a:cxn ang="0">
                  <a:pos x="223" y="71"/>
                </a:cxn>
                <a:cxn ang="0">
                  <a:pos x="219" y="67"/>
                </a:cxn>
                <a:cxn ang="0">
                  <a:pos x="124" y="3"/>
                </a:cxn>
                <a:cxn ang="0">
                  <a:pos x="119" y="1"/>
                </a:cxn>
                <a:cxn ang="0">
                  <a:pos x="114" y="0"/>
                </a:cxn>
                <a:cxn ang="0">
                  <a:pos x="109" y="1"/>
                </a:cxn>
                <a:cxn ang="0">
                  <a:pos x="104" y="3"/>
                </a:cxn>
                <a:cxn ang="0">
                  <a:pos x="114" y="40"/>
                </a:cxn>
                <a:cxn ang="0">
                  <a:pos x="129" y="50"/>
                </a:cxn>
                <a:cxn ang="0">
                  <a:pos x="150" y="64"/>
                </a:cxn>
                <a:cxn ang="0">
                  <a:pos x="172" y="78"/>
                </a:cxn>
                <a:cxn ang="0">
                  <a:pos x="188" y="89"/>
                </a:cxn>
                <a:cxn ang="0">
                  <a:pos x="182" y="109"/>
                </a:cxn>
                <a:cxn ang="0">
                  <a:pos x="173" y="135"/>
                </a:cxn>
                <a:cxn ang="0">
                  <a:pos x="164" y="161"/>
                </a:cxn>
                <a:cxn ang="0">
                  <a:pos x="158" y="179"/>
                </a:cxn>
                <a:cxn ang="0">
                  <a:pos x="139" y="179"/>
                </a:cxn>
                <a:cxn ang="0">
                  <a:pos x="113" y="179"/>
                </a:cxn>
                <a:cxn ang="0">
                  <a:pos x="87" y="179"/>
                </a:cxn>
                <a:cxn ang="0">
                  <a:pos x="67" y="179"/>
                </a:cxn>
                <a:cxn ang="0">
                  <a:pos x="62" y="161"/>
                </a:cxn>
                <a:cxn ang="0">
                  <a:pos x="53" y="135"/>
                </a:cxn>
                <a:cxn ang="0">
                  <a:pos x="45" y="110"/>
                </a:cxn>
                <a:cxn ang="0">
                  <a:pos x="39" y="91"/>
                </a:cxn>
                <a:cxn ang="0">
                  <a:pos x="55" y="79"/>
                </a:cxn>
                <a:cxn ang="0">
                  <a:pos x="77" y="65"/>
                </a:cxn>
                <a:cxn ang="0">
                  <a:pos x="98" y="50"/>
                </a:cxn>
                <a:cxn ang="0">
                  <a:pos x="114" y="40"/>
                </a:cxn>
              </a:cxnLst>
              <a:rect l="0" t="0" r="r" b="b"/>
              <a:pathLst>
                <a:path w="226" h="214">
                  <a:moveTo>
                    <a:pt x="104" y="3"/>
                  </a:moveTo>
                  <a:lnTo>
                    <a:pt x="8" y="69"/>
                  </a:lnTo>
                  <a:lnTo>
                    <a:pt x="4" y="73"/>
                  </a:lnTo>
                  <a:lnTo>
                    <a:pt x="1" y="77"/>
                  </a:lnTo>
                  <a:lnTo>
                    <a:pt x="0" y="84"/>
                  </a:lnTo>
                  <a:lnTo>
                    <a:pt x="1" y="89"/>
                  </a:lnTo>
                  <a:lnTo>
                    <a:pt x="38" y="203"/>
                  </a:lnTo>
                  <a:lnTo>
                    <a:pt x="40" y="207"/>
                  </a:lnTo>
                  <a:lnTo>
                    <a:pt x="44" y="211"/>
                  </a:lnTo>
                  <a:lnTo>
                    <a:pt x="49" y="214"/>
                  </a:lnTo>
                  <a:lnTo>
                    <a:pt x="54" y="214"/>
                  </a:lnTo>
                  <a:lnTo>
                    <a:pt x="171" y="214"/>
                  </a:lnTo>
                  <a:lnTo>
                    <a:pt x="176" y="214"/>
                  </a:lnTo>
                  <a:lnTo>
                    <a:pt x="182" y="211"/>
                  </a:lnTo>
                  <a:lnTo>
                    <a:pt x="185" y="208"/>
                  </a:lnTo>
                  <a:lnTo>
                    <a:pt x="188" y="203"/>
                  </a:lnTo>
                  <a:lnTo>
                    <a:pt x="226" y="88"/>
                  </a:lnTo>
                  <a:lnTo>
                    <a:pt x="226" y="81"/>
                  </a:lnTo>
                  <a:lnTo>
                    <a:pt x="225" y="76"/>
                  </a:lnTo>
                  <a:lnTo>
                    <a:pt x="223" y="71"/>
                  </a:lnTo>
                  <a:lnTo>
                    <a:pt x="219" y="67"/>
                  </a:lnTo>
                  <a:lnTo>
                    <a:pt x="124" y="3"/>
                  </a:lnTo>
                  <a:lnTo>
                    <a:pt x="119" y="1"/>
                  </a:lnTo>
                  <a:lnTo>
                    <a:pt x="114" y="0"/>
                  </a:lnTo>
                  <a:lnTo>
                    <a:pt x="109" y="1"/>
                  </a:lnTo>
                  <a:lnTo>
                    <a:pt x="104" y="3"/>
                  </a:lnTo>
                  <a:close/>
                  <a:moveTo>
                    <a:pt x="114" y="40"/>
                  </a:moveTo>
                  <a:lnTo>
                    <a:pt x="129" y="50"/>
                  </a:lnTo>
                  <a:lnTo>
                    <a:pt x="150" y="64"/>
                  </a:lnTo>
                  <a:lnTo>
                    <a:pt x="172" y="78"/>
                  </a:lnTo>
                  <a:lnTo>
                    <a:pt x="188" y="89"/>
                  </a:lnTo>
                  <a:lnTo>
                    <a:pt x="182" y="109"/>
                  </a:lnTo>
                  <a:lnTo>
                    <a:pt x="173" y="135"/>
                  </a:lnTo>
                  <a:lnTo>
                    <a:pt x="164" y="161"/>
                  </a:lnTo>
                  <a:lnTo>
                    <a:pt x="158" y="179"/>
                  </a:lnTo>
                  <a:lnTo>
                    <a:pt x="139" y="179"/>
                  </a:lnTo>
                  <a:lnTo>
                    <a:pt x="113" y="179"/>
                  </a:lnTo>
                  <a:lnTo>
                    <a:pt x="87" y="179"/>
                  </a:lnTo>
                  <a:lnTo>
                    <a:pt x="67" y="179"/>
                  </a:lnTo>
                  <a:lnTo>
                    <a:pt x="62" y="161"/>
                  </a:lnTo>
                  <a:lnTo>
                    <a:pt x="53" y="135"/>
                  </a:lnTo>
                  <a:lnTo>
                    <a:pt x="45" y="110"/>
                  </a:lnTo>
                  <a:lnTo>
                    <a:pt x="39" y="91"/>
                  </a:lnTo>
                  <a:lnTo>
                    <a:pt x="55" y="79"/>
                  </a:lnTo>
                  <a:lnTo>
                    <a:pt x="77" y="65"/>
                  </a:lnTo>
                  <a:lnTo>
                    <a:pt x="98" y="50"/>
                  </a:lnTo>
                  <a:lnTo>
                    <a:pt x="114" y="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7" name="Freeform 303"/>
            <p:cNvSpPr>
              <a:spLocks/>
            </p:cNvSpPr>
            <p:nvPr/>
          </p:nvSpPr>
          <p:spPr bwMode="auto">
            <a:xfrm>
              <a:off x="4014788" y="2859088"/>
              <a:ext cx="33338" cy="9525"/>
            </a:xfrm>
            <a:custGeom>
              <a:avLst/>
              <a:gdLst/>
              <a:ahLst/>
              <a:cxnLst>
                <a:cxn ang="0">
                  <a:pos x="144" y="11"/>
                </a:cxn>
                <a:cxn ang="0">
                  <a:pos x="74" y="41"/>
                </a:cxn>
                <a:cxn ang="0">
                  <a:pos x="0" y="13"/>
                </a:cxn>
                <a:cxn ang="0">
                  <a:pos x="11" y="9"/>
                </a:cxn>
                <a:cxn ang="0">
                  <a:pos x="41" y="2"/>
                </a:cxn>
                <a:cxn ang="0">
                  <a:pos x="52" y="1"/>
                </a:cxn>
                <a:cxn ang="0">
                  <a:pos x="62" y="0"/>
                </a:cxn>
                <a:cxn ang="0">
                  <a:pos x="75" y="0"/>
                </a:cxn>
                <a:cxn ang="0">
                  <a:pos x="87" y="0"/>
                </a:cxn>
                <a:cxn ang="0">
                  <a:pos x="100" y="2"/>
                </a:cxn>
                <a:cxn ang="0">
                  <a:pos x="114" y="4"/>
                </a:cxn>
                <a:cxn ang="0">
                  <a:pos x="128" y="8"/>
                </a:cxn>
                <a:cxn ang="0">
                  <a:pos x="144" y="11"/>
                </a:cxn>
              </a:cxnLst>
              <a:rect l="0" t="0" r="r" b="b"/>
              <a:pathLst>
                <a:path w="144" h="41">
                  <a:moveTo>
                    <a:pt x="144" y="11"/>
                  </a:moveTo>
                  <a:lnTo>
                    <a:pt x="74" y="41"/>
                  </a:lnTo>
                  <a:lnTo>
                    <a:pt x="0" y="13"/>
                  </a:lnTo>
                  <a:lnTo>
                    <a:pt x="11" y="9"/>
                  </a:lnTo>
                  <a:lnTo>
                    <a:pt x="41" y="2"/>
                  </a:lnTo>
                  <a:lnTo>
                    <a:pt x="52" y="1"/>
                  </a:lnTo>
                  <a:lnTo>
                    <a:pt x="62" y="0"/>
                  </a:lnTo>
                  <a:lnTo>
                    <a:pt x="75" y="0"/>
                  </a:lnTo>
                  <a:lnTo>
                    <a:pt x="87" y="0"/>
                  </a:lnTo>
                  <a:lnTo>
                    <a:pt x="100" y="2"/>
                  </a:lnTo>
                  <a:lnTo>
                    <a:pt x="114" y="4"/>
                  </a:lnTo>
                  <a:lnTo>
                    <a:pt x="128" y="8"/>
                  </a:lnTo>
                  <a:lnTo>
                    <a:pt x="144" y="1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8" name="Freeform 304"/>
            <p:cNvSpPr>
              <a:spLocks noEditPoints="1"/>
            </p:cNvSpPr>
            <p:nvPr/>
          </p:nvSpPr>
          <p:spPr bwMode="auto">
            <a:xfrm>
              <a:off x="4011613" y="2854326"/>
              <a:ext cx="39688" cy="17463"/>
            </a:xfrm>
            <a:custGeom>
              <a:avLst/>
              <a:gdLst/>
              <a:ahLst/>
              <a:cxnLst>
                <a:cxn ang="0">
                  <a:pos x="11" y="14"/>
                </a:cxn>
                <a:cxn ang="0">
                  <a:pos x="6" y="17"/>
                </a:cxn>
                <a:cxn ang="0">
                  <a:pos x="3" y="20"/>
                </a:cxn>
                <a:cxn ang="0">
                  <a:pos x="1" y="26"/>
                </a:cxn>
                <a:cxn ang="0">
                  <a:pos x="0" y="31"/>
                </a:cxn>
                <a:cxn ang="0">
                  <a:pos x="1" y="36"/>
                </a:cxn>
                <a:cxn ang="0">
                  <a:pos x="3" y="40"/>
                </a:cxn>
                <a:cxn ang="0">
                  <a:pos x="7" y="44"/>
                </a:cxn>
                <a:cxn ang="0">
                  <a:pos x="11" y="47"/>
                </a:cxn>
                <a:cxn ang="0">
                  <a:pos x="86" y="76"/>
                </a:cxn>
                <a:cxn ang="0">
                  <a:pos x="89" y="77"/>
                </a:cxn>
                <a:cxn ang="0">
                  <a:pos x="92" y="77"/>
                </a:cxn>
                <a:cxn ang="0">
                  <a:pos x="96" y="76"/>
                </a:cxn>
                <a:cxn ang="0">
                  <a:pos x="99" y="75"/>
                </a:cxn>
                <a:cxn ang="0">
                  <a:pos x="168" y="45"/>
                </a:cxn>
                <a:cxn ang="0">
                  <a:pos x="173" y="42"/>
                </a:cxn>
                <a:cxn ang="0">
                  <a:pos x="176" y="39"/>
                </a:cxn>
                <a:cxn ang="0">
                  <a:pos x="178" y="34"/>
                </a:cxn>
                <a:cxn ang="0">
                  <a:pos x="179" y="29"/>
                </a:cxn>
                <a:cxn ang="0">
                  <a:pos x="178" y="23"/>
                </a:cxn>
                <a:cxn ang="0">
                  <a:pos x="175" y="18"/>
                </a:cxn>
                <a:cxn ang="0">
                  <a:pos x="171" y="15"/>
                </a:cxn>
                <a:cxn ang="0">
                  <a:pos x="167" y="12"/>
                </a:cxn>
                <a:cxn ang="0">
                  <a:pos x="151" y="8"/>
                </a:cxn>
                <a:cxn ang="0">
                  <a:pos x="136" y="5"/>
                </a:cxn>
                <a:cxn ang="0">
                  <a:pos x="121" y="3"/>
                </a:cxn>
                <a:cxn ang="0">
                  <a:pos x="106" y="0"/>
                </a:cxn>
                <a:cxn ang="0">
                  <a:pos x="93" y="0"/>
                </a:cxn>
                <a:cxn ang="0">
                  <a:pos x="80" y="0"/>
                </a:cxn>
                <a:cxn ang="0">
                  <a:pos x="69" y="2"/>
                </a:cxn>
                <a:cxn ang="0">
                  <a:pos x="58" y="3"/>
                </a:cxn>
                <a:cxn ang="0">
                  <a:pos x="39" y="6"/>
                </a:cxn>
                <a:cxn ang="0">
                  <a:pos x="25" y="10"/>
                </a:cxn>
                <a:cxn ang="0">
                  <a:pos x="16" y="13"/>
                </a:cxn>
                <a:cxn ang="0">
                  <a:pos x="11" y="14"/>
                </a:cxn>
                <a:cxn ang="0">
                  <a:pos x="97" y="37"/>
                </a:cxn>
                <a:cxn ang="0">
                  <a:pos x="94" y="38"/>
                </a:cxn>
                <a:cxn ang="0">
                  <a:pos x="92" y="39"/>
                </a:cxn>
                <a:cxn ang="0">
                  <a:pos x="89" y="38"/>
                </a:cxn>
                <a:cxn ang="0">
                  <a:pos x="85" y="37"/>
                </a:cxn>
                <a:cxn ang="0">
                  <a:pos x="91" y="37"/>
                </a:cxn>
                <a:cxn ang="0">
                  <a:pos x="97" y="37"/>
                </a:cxn>
              </a:cxnLst>
              <a:rect l="0" t="0" r="r" b="b"/>
              <a:pathLst>
                <a:path w="179" h="77">
                  <a:moveTo>
                    <a:pt x="11" y="14"/>
                  </a:moveTo>
                  <a:lnTo>
                    <a:pt x="6" y="17"/>
                  </a:lnTo>
                  <a:lnTo>
                    <a:pt x="3" y="20"/>
                  </a:lnTo>
                  <a:lnTo>
                    <a:pt x="1" y="26"/>
                  </a:lnTo>
                  <a:lnTo>
                    <a:pt x="0" y="31"/>
                  </a:lnTo>
                  <a:lnTo>
                    <a:pt x="1" y="36"/>
                  </a:lnTo>
                  <a:lnTo>
                    <a:pt x="3" y="40"/>
                  </a:lnTo>
                  <a:lnTo>
                    <a:pt x="7" y="44"/>
                  </a:lnTo>
                  <a:lnTo>
                    <a:pt x="11" y="47"/>
                  </a:lnTo>
                  <a:lnTo>
                    <a:pt x="86" y="76"/>
                  </a:lnTo>
                  <a:lnTo>
                    <a:pt x="89" y="77"/>
                  </a:lnTo>
                  <a:lnTo>
                    <a:pt x="92" y="77"/>
                  </a:lnTo>
                  <a:lnTo>
                    <a:pt x="96" y="76"/>
                  </a:lnTo>
                  <a:lnTo>
                    <a:pt x="99" y="75"/>
                  </a:lnTo>
                  <a:lnTo>
                    <a:pt x="168" y="45"/>
                  </a:lnTo>
                  <a:lnTo>
                    <a:pt x="173" y="42"/>
                  </a:lnTo>
                  <a:lnTo>
                    <a:pt x="176" y="39"/>
                  </a:lnTo>
                  <a:lnTo>
                    <a:pt x="178" y="34"/>
                  </a:lnTo>
                  <a:lnTo>
                    <a:pt x="179" y="29"/>
                  </a:lnTo>
                  <a:lnTo>
                    <a:pt x="178" y="23"/>
                  </a:lnTo>
                  <a:lnTo>
                    <a:pt x="175" y="18"/>
                  </a:lnTo>
                  <a:lnTo>
                    <a:pt x="171" y="15"/>
                  </a:lnTo>
                  <a:lnTo>
                    <a:pt x="167" y="12"/>
                  </a:lnTo>
                  <a:lnTo>
                    <a:pt x="151" y="8"/>
                  </a:lnTo>
                  <a:lnTo>
                    <a:pt x="136" y="5"/>
                  </a:lnTo>
                  <a:lnTo>
                    <a:pt x="121" y="3"/>
                  </a:lnTo>
                  <a:lnTo>
                    <a:pt x="106" y="0"/>
                  </a:lnTo>
                  <a:lnTo>
                    <a:pt x="93" y="0"/>
                  </a:lnTo>
                  <a:lnTo>
                    <a:pt x="80" y="0"/>
                  </a:lnTo>
                  <a:lnTo>
                    <a:pt x="69" y="2"/>
                  </a:lnTo>
                  <a:lnTo>
                    <a:pt x="58" y="3"/>
                  </a:lnTo>
                  <a:lnTo>
                    <a:pt x="39" y="6"/>
                  </a:lnTo>
                  <a:lnTo>
                    <a:pt x="25" y="10"/>
                  </a:lnTo>
                  <a:lnTo>
                    <a:pt x="16" y="13"/>
                  </a:lnTo>
                  <a:lnTo>
                    <a:pt x="11" y="14"/>
                  </a:lnTo>
                  <a:close/>
                  <a:moveTo>
                    <a:pt x="97" y="37"/>
                  </a:moveTo>
                  <a:lnTo>
                    <a:pt x="94" y="38"/>
                  </a:lnTo>
                  <a:lnTo>
                    <a:pt x="92" y="39"/>
                  </a:lnTo>
                  <a:lnTo>
                    <a:pt x="89" y="38"/>
                  </a:lnTo>
                  <a:lnTo>
                    <a:pt x="85" y="37"/>
                  </a:lnTo>
                  <a:lnTo>
                    <a:pt x="91" y="37"/>
                  </a:lnTo>
                  <a:lnTo>
                    <a:pt x="97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9" name="Freeform 305"/>
            <p:cNvSpPr>
              <a:spLocks/>
            </p:cNvSpPr>
            <p:nvPr/>
          </p:nvSpPr>
          <p:spPr bwMode="auto">
            <a:xfrm>
              <a:off x="4070350" y="2879726"/>
              <a:ext cx="12700" cy="31750"/>
            </a:xfrm>
            <a:custGeom>
              <a:avLst/>
              <a:gdLst/>
              <a:ahLst/>
              <a:cxnLst>
                <a:cxn ang="0">
                  <a:pos x="0" y="77"/>
                </a:cxn>
                <a:cxn ang="0">
                  <a:pos x="9" y="0"/>
                </a:cxn>
                <a:cxn ang="0">
                  <a:pos x="15" y="9"/>
                </a:cxn>
                <a:cxn ang="0">
                  <a:pos x="31" y="38"/>
                </a:cxn>
                <a:cxn ang="0">
                  <a:pos x="35" y="47"/>
                </a:cxn>
                <a:cxn ang="0">
                  <a:pos x="38" y="57"/>
                </a:cxn>
                <a:cxn ang="0">
                  <a:pos x="43" y="69"/>
                </a:cxn>
                <a:cxn ang="0">
                  <a:pos x="46" y="81"/>
                </a:cxn>
                <a:cxn ang="0">
                  <a:pos x="49" y="95"/>
                </a:cxn>
                <a:cxn ang="0">
                  <a:pos x="51" y="110"/>
                </a:cxn>
                <a:cxn ang="0">
                  <a:pos x="52" y="124"/>
                </a:cxn>
                <a:cxn ang="0">
                  <a:pos x="53" y="140"/>
                </a:cxn>
                <a:cxn ang="0">
                  <a:pos x="0" y="77"/>
                </a:cxn>
              </a:cxnLst>
              <a:rect l="0" t="0" r="r" b="b"/>
              <a:pathLst>
                <a:path w="53" h="140">
                  <a:moveTo>
                    <a:pt x="0" y="77"/>
                  </a:moveTo>
                  <a:lnTo>
                    <a:pt x="9" y="0"/>
                  </a:lnTo>
                  <a:lnTo>
                    <a:pt x="15" y="9"/>
                  </a:lnTo>
                  <a:lnTo>
                    <a:pt x="31" y="38"/>
                  </a:lnTo>
                  <a:lnTo>
                    <a:pt x="35" y="47"/>
                  </a:lnTo>
                  <a:lnTo>
                    <a:pt x="38" y="57"/>
                  </a:lnTo>
                  <a:lnTo>
                    <a:pt x="43" y="69"/>
                  </a:lnTo>
                  <a:lnTo>
                    <a:pt x="46" y="81"/>
                  </a:lnTo>
                  <a:lnTo>
                    <a:pt x="49" y="95"/>
                  </a:lnTo>
                  <a:lnTo>
                    <a:pt x="51" y="110"/>
                  </a:lnTo>
                  <a:lnTo>
                    <a:pt x="52" y="124"/>
                  </a:lnTo>
                  <a:lnTo>
                    <a:pt x="53" y="14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0" name="Freeform 306"/>
            <p:cNvSpPr>
              <a:spLocks noEditPoints="1"/>
            </p:cNvSpPr>
            <p:nvPr/>
          </p:nvSpPr>
          <p:spPr bwMode="auto">
            <a:xfrm>
              <a:off x="4065588" y="2874963"/>
              <a:ext cx="20638" cy="39688"/>
            </a:xfrm>
            <a:custGeom>
              <a:avLst/>
              <a:gdLst/>
              <a:ahLst/>
              <a:cxnLst>
                <a:cxn ang="0">
                  <a:pos x="22" y="1"/>
                </a:cxn>
                <a:cxn ang="0">
                  <a:pos x="18" y="3"/>
                </a:cxn>
                <a:cxn ang="0">
                  <a:pos x="14" y="7"/>
                </a:cxn>
                <a:cxn ang="0">
                  <a:pos x="11" y="11"/>
                </a:cxn>
                <a:cxn ang="0">
                  <a:pos x="9" y="16"/>
                </a:cxn>
                <a:cxn ang="0">
                  <a:pos x="0" y="93"/>
                </a:cxn>
                <a:cxn ang="0">
                  <a:pos x="0" y="96"/>
                </a:cxn>
                <a:cxn ang="0">
                  <a:pos x="0" y="100"/>
                </a:cxn>
                <a:cxn ang="0">
                  <a:pos x="2" y="104"/>
                </a:cxn>
                <a:cxn ang="0">
                  <a:pos x="4" y="107"/>
                </a:cxn>
                <a:cxn ang="0">
                  <a:pos x="57" y="169"/>
                </a:cxn>
                <a:cxn ang="0">
                  <a:pos x="62" y="172"/>
                </a:cxn>
                <a:cxn ang="0">
                  <a:pos x="66" y="176"/>
                </a:cxn>
                <a:cxn ang="0">
                  <a:pos x="71" y="176"/>
                </a:cxn>
                <a:cxn ang="0">
                  <a:pos x="77" y="175"/>
                </a:cxn>
                <a:cxn ang="0">
                  <a:pos x="81" y="172"/>
                </a:cxn>
                <a:cxn ang="0">
                  <a:pos x="86" y="168"/>
                </a:cxn>
                <a:cxn ang="0">
                  <a:pos x="88" y="163"/>
                </a:cxn>
                <a:cxn ang="0">
                  <a:pos x="89" y="158"/>
                </a:cxn>
                <a:cxn ang="0">
                  <a:pos x="88" y="141"/>
                </a:cxn>
                <a:cxn ang="0">
                  <a:pos x="87" y="126"/>
                </a:cxn>
                <a:cxn ang="0">
                  <a:pos x="85" y="110"/>
                </a:cxn>
                <a:cxn ang="0">
                  <a:pos x="81" y="96"/>
                </a:cxn>
                <a:cxn ang="0">
                  <a:pos x="78" y="83"/>
                </a:cxn>
                <a:cxn ang="0">
                  <a:pos x="74" y="70"/>
                </a:cxn>
                <a:cxn ang="0">
                  <a:pos x="70" y="60"/>
                </a:cxn>
                <a:cxn ang="0">
                  <a:pos x="66" y="49"/>
                </a:cxn>
                <a:cxn ang="0">
                  <a:pos x="56" y="32"/>
                </a:cxn>
                <a:cxn ang="0">
                  <a:pos x="49" y="18"/>
                </a:cxn>
                <a:cxn ang="0">
                  <a:pos x="44" y="11"/>
                </a:cxn>
                <a:cxn ang="0">
                  <a:pos x="41" y="7"/>
                </a:cxn>
                <a:cxn ang="0">
                  <a:pos x="38" y="3"/>
                </a:cxn>
                <a:cxn ang="0">
                  <a:pos x="32" y="1"/>
                </a:cxn>
                <a:cxn ang="0">
                  <a:pos x="27" y="0"/>
                </a:cxn>
                <a:cxn ang="0">
                  <a:pos x="22" y="1"/>
                </a:cxn>
                <a:cxn ang="0">
                  <a:pos x="38" y="77"/>
                </a:cxn>
                <a:cxn ang="0">
                  <a:pos x="42" y="88"/>
                </a:cxn>
                <a:cxn ang="0">
                  <a:pos x="45" y="99"/>
                </a:cxn>
                <a:cxn ang="0">
                  <a:pos x="40" y="94"/>
                </a:cxn>
                <a:cxn ang="0">
                  <a:pos x="37" y="89"/>
                </a:cxn>
                <a:cxn ang="0">
                  <a:pos x="37" y="85"/>
                </a:cxn>
                <a:cxn ang="0">
                  <a:pos x="38" y="77"/>
                </a:cxn>
              </a:cxnLst>
              <a:rect l="0" t="0" r="r" b="b"/>
              <a:pathLst>
                <a:path w="89" h="176">
                  <a:moveTo>
                    <a:pt x="22" y="1"/>
                  </a:moveTo>
                  <a:lnTo>
                    <a:pt x="18" y="3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9" y="16"/>
                  </a:lnTo>
                  <a:lnTo>
                    <a:pt x="0" y="93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2" y="104"/>
                  </a:lnTo>
                  <a:lnTo>
                    <a:pt x="4" y="107"/>
                  </a:lnTo>
                  <a:lnTo>
                    <a:pt x="57" y="169"/>
                  </a:lnTo>
                  <a:lnTo>
                    <a:pt x="62" y="172"/>
                  </a:lnTo>
                  <a:lnTo>
                    <a:pt x="66" y="176"/>
                  </a:lnTo>
                  <a:lnTo>
                    <a:pt x="71" y="176"/>
                  </a:lnTo>
                  <a:lnTo>
                    <a:pt x="77" y="175"/>
                  </a:lnTo>
                  <a:lnTo>
                    <a:pt x="81" y="172"/>
                  </a:lnTo>
                  <a:lnTo>
                    <a:pt x="86" y="168"/>
                  </a:lnTo>
                  <a:lnTo>
                    <a:pt x="88" y="163"/>
                  </a:lnTo>
                  <a:lnTo>
                    <a:pt x="89" y="158"/>
                  </a:lnTo>
                  <a:lnTo>
                    <a:pt x="88" y="141"/>
                  </a:lnTo>
                  <a:lnTo>
                    <a:pt x="87" y="126"/>
                  </a:lnTo>
                  <a:lnTo>
                    <a:pt x="85" y="110"/>
                  </a:lnTo>
                  <a:lnTo>
                    <a:pt x="81" y="96"/>
                  </a:lnTo>
                  <a:lnTo>
                    <a:pt x="78" y="83"/>
                  </a:lnTo>
                  <a:lnTo>
                    <a:pt x="74" y="70"/>
                  </a:lnTo>
                  <a:lnTo>
                    <a:pt x="70" y="60"/>
                  </a:lnTo>
                  <a:lnTo>
                    <a:pt x="66" y="49"/>
                  </a:lnTo>
                  <a:lnTo>
                    <a:pt x="56" y="32"/>
                  </a:lnTo>
                  <a:lnTo>
                    <a:pt x="49" y="18"/>
                  </a:lnTo>
                  <a:lnTo>
                    <a:pt x="44" y="11"/>
                  </a:lnTo>
                  <a:lnTo>
                    <a:pt x="41" y="7"/>
                  </a:lnTo>
                  <a:lnTo>
                    <a:pt x="38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2" y="1"/>
                  </a:lnTo>
                  <a:close/>
                  <a:moveTo>
                    <a:pt x="38" y="77"/>
                  </a:moveTo>
                  <a:lnTo>
                    <a:pt x="42" y="88"/>
                  </a:lnTo>
                  <a:lnTo>
                    <a:pt x="45" y="99"/>
                  </a:lnTo>
                  <a:lnTo>
                    <a:pt x="40" y="94"/>
                  </a:lnTo>
                  <a:lnTo>
                    <a:pt x="37" y="89"/>
                  </a:lnTo>
                  <a:lnTo>
                    <a:pt x="37" y="85"/>
                  </a:lnTo>
                  <a:lnTo>
                    <a:pt x="38" y="7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1" name="Freeform 307"/>
            <p:cNvSpPr>
              <a:spLocks/>
            </p:cNvSpPr>
            <p:nvPr/>
          </p:nvSpPr>
          <p:spPr bwMode="auto">
            <a:xfrm>
              <a:off x="4044950" y="2936876"/>
              <a:ext cx="28575" cy="20638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55" y="28"/>
                </a:cxn>
                <a:cxn ang="0">
                  <a:pos x="0" y="92"/>
                </a:cxn>
                <a:cxn ang="0">
                  <a:pos x="3" y="91"/>
                </a:cxn>
                <a:cxn ang="0">
                  <a:pos x="13" y="87"/>
                </a:cxn>
                <a:cxn ang="0">
                  <a:pos x="26" y="82"/>
                </a:cxn>
                <a:cxn ang="0">
                  <a:pos x="44" y="74"/>
                </a:cxn>
                <a:cxn ang="0">
                  <a:pos x="54" y="69"/>
                </a:cxn>
                <a:cxn ang="0">
                  <a:pos x="64" y="61"/>
                </a:cxn>
                <a:cxn ang="0">
                  <a:pos x="75" y="54"/>
                </a:cxn>
                <a:cxn ang="0">
                  <a:pos x="86" y="46"/>
                </a:cxn>
                <a:cxn ang="0">
                  <a:pos x="96" y="36"/>
                </a:cxn>
                <a:cxn ang="0">
                  <a:pos x="107" y="25"/>
                </a:cxn>
                <a:cxn ang="0">
                  <a:pos x="117" y="13"/>
                </a:cxn>
                <a:cxn ang="0">
                  <a:pos x="127" y="0"/>
                </a:cxn>
              </a:cxnLst>
              <a:rect l="0" t="0" r="r" b="b"/>
              <a:pathLst>
                <a:path w="127" h="92">
                  <a:moveTo>
                    <a:pt x="127" y="0"/>
                  </a:moveTo>
                  <a:lnTo>
                    <a:pt x="55" y="28"/>
                  </a:lnTo>
                  <a:lnTo>
                    <a:pt x="0" y="92"/>
                  </a:lnTo>
                  <a:lnTo>
                    <a:pt x="3" y="91"/>
                  </a:lnTo>
                  <a:lnTo>
                    <a:pt x="13" y="87"/>
                  </a:lnTo>
                  <a:lnTo>
                    <a:pt x="26" y="82"/>
                  </a:lnTo>
                  <a:lnTo>
                    <a:pt x="44" y="74"/>
                  </a:lnTo>
                  <a:lnTo>
                    <a:pt x="54" y="69"/>
                  </a:lnTo>
                  <a:lnTo>
                    <a:pt x="64" y="61"/>
                  </a:lnTo>
                  <a:lnTo>
                    <a:pt x="75" y="54"/>
                  </a:lnTo>
                  <a:lnTo>
                    <a:pt x="86" y="46"/>
                  </a:lnTo>
                  <a:lnTo>
                    <a:pt x="96" y="36"/>
                  </a:lnTo>
                  <a:lnTo>
                    <a:pt x="107" y="25"/>
                  </a:lnTo>
                  <a:lnTo>
                    <a:pt x="117" y="13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2" name="Freeform 308"/>
            <p:cNvSpPr>
              <a:spLocks/>
            </p:cNvSpPr>
            <p:nvPr/>
          </p:nvSpPr>
          <p:spPr bwMode="auto">
            <a:xfrm>
              <a:off x="4040188" y="2933701"/>
              <a:ext cx="38100" cy="28575"/>
            </a:xfrm>
            <a:custGeom>
              <a:avLst/>
              <a:gdLst/>
              <a:ahLst/>
              <a:cxnLst>
                <a:cxn ang="0">
                  <a:pos x="139" y="1"/>
                </a:cxn>
                <a:cxn ang="0">
                  <a:pos x="67" y="29"/>
                </a:cxn>
                <a:cxn ang="0">
                  <a:pos x="63" y="31"/>
                </a:cxn>
                <a:cxn ang="0">
                  <a:pos x="60" y="34"/>
                </a:cxn>
                <a:cxn ang="0">
                  <a:pos x="5" y="97"/>
                </a:cxn>
                <a:cxn ang="0">
                  <a:pos x="1" y="102"/>
                </a:cxn>
                <a:cxn ang="0">
                  <a:pos x="0" y="108"/>
                </a:cxn>
                <a:cxn ang="0">
                  <a:pos x="0" y="113"/>
                </a:cxn>
                <a:cxn ang="0">
                  <a:pos x="3" y="118"/>
                </a:cxn>
                <a:cxn ang="0">
                  <a:pos x="7" y="122"/>
                </a:cxn>
                <a:cxn ang="0">
                  <a:pos x="11" y="125"/>
                </a:cxn>
                <a:cxn ang="0">
                  <a:pos x="16" y="127"/>
                </a:cxn>
                <a:cxn ang="0">
                  <a:pos x="22" y="126"/>
                </a:cxn>
                <a:cxn ang="0">
                  <a:pos x="27" y="125"/>
                </a:cxn>
                <a:cxn ang="0">
                  <a:pos x="37" y="122"/>
                </a:cxn>
                <a:cxn ang="0">
                  <a:pos x="53" y="116"/>
                </a:cxn>
                <a:cxn ang="0">
                  <a:pos x="71" y="108"/>
                </a:cxn>
                <a:cxn ang="0">
                  <a:pos x="82" y="101"/>
                </a:cxn>
                <a:cxn ang="0">
                  <a:pos x="93" y="94"/>
                </a:cxn>
                <a:cxn ang="0">
                  <a:pos x="104" y="87"/>
                </a:cxn>
                <a:cxn ang="0">
                  <a:pos x="115" y="77"/>
                </a:cxn>
                <a:cxn ang="0">
                  <a:pos x="127" y="67"/>
                </a:cxn>
                <a:cxn ang="0">
                  <a:pos x="138" y="55"/>
                </a:cxn>
                <a:cxn ang="0">
                  <a:pos x="150" y="42"/>
                </a:cxn>
                <a:cxn ang="0">
                  <a:pos x="160" y="27"/>
                </a:cxn>
                <a:cxn ang="0">
                  <a:pos x="163" y="23"/>
                </a:cxn>
                <a:cxn ang="0">
                  <a:pos x="163" y="17"/>
                </a:cxn>
                <a:cxn ang="0">
                  <a:pos x="162" y="11"/>
                </a:cxn>
                <a:cxn ang="0">
                  <a:pos x="160" y="6"/>
                </a:cxn>
                <a:cxn ang="0">
                  <a:pos x="156" y="2"/>
                </a:cxn>
                <a:cxn ang="0">
                  <a:pos x="151" y="0"/>
                </a:cxn>
                <a:cxn ang="0">
                  <a:pos x="144" y="0"/>
                </a:cxn>
                <a:cxn ang="0">
                  <a:pos x="139" y="1"/>
                </a:cxn>
              </a:cxnLst>
              <a:rect l="0" t="0" r="r" b="b"/>
              <a:pathLst>
                <a:path w="163" h="127">
                  <a:moveTo>
                    <a:pt x="139" y="1"/>
                  </a:moveTo>
                  <a:lnTo>
                    <a:pt x="67" y="29"/>
                  </a:lnTo>
                  <a:lnTo>
                    <a:pt x="63" y="31"/>
                  </a:lnTo>
                  <a:lnTo>
                    <a:pt x="60" y="34"/>
                  </a:lnTo>
                  <a:lnTo>
                    <a:pt x="5" y="97"/>
                  </a:lnTo>
                  <a:lnTo>
                    <a:pt x="1" y="102"/>
                  </a:lnTo>
                  <a:lnTo>
                    <a:pt x="0" y="108"/>
                  </a:lnTo>
                  <a:lnTo>
                    <a:pt x="0" y="113"/>
                  </a:lnTo>
                  <a:lnTo>
                    <a:pt x="3" y="118"/>
                  </a:lnTo>
                  <a:lnTo>
                    <a:pt x="7" y="122"/>
                  </a:lnTo>
                  <a:lnTo>
                    <a:pt x="11" y="125"/>
                  </a:lnTo>
                  <a:lnTo>
                    <a:pt x="16" y="127"/>
                  </a:lnTo>
                  <a:lnTo>
                    <a:pt x="22" y="126"/>
                  </a:lnTo>
                  <a:lnTo>
                    <a:pt x="27" y="125"/>
                  </a:lnTo>
                  <a:lnTo>
                    <a:pt x="37" y="122"/>
                  </a:lnTo>
                  <a:lnTo>
                    <a:pt x="53" y="116"/>
                  </a:lnTo>
                  <a:lnTo>
                    <a:pt x="71" y="108"/>
                  </a:lnTo>
                  <a:lnTo>
                    <a:pt x="82" y="101"/>
                  </a:lnTo>
                  <a:lnTo>
                    <a:pt x="93" y="94"/>
                  </a:lnTo>
                  <a:lnTo>
                    <a:pt x="104" y="87"/>
                  </a:lnTo>
                  <a:lnTo>
                    <a:pt x="115" y="77"/>
                  </a:lnTo>
                  <a:lnTo>
                    <a:pt x="127" y="67"/>
                  </a:lnTo>
                  <a:lnTo>
                    <a:pt x="138" y="55"/>
                  </a:lnTo>
                  <a:lnTo>
                    <a:pt x="150" y="42"/>
                  </a:lnTo>
                  <a:lnTo>
                    <a:pt x="160" y="27"/>
                  </a:lnTo>
                  <a:lnTo>
                    <a:pt x="163" y="23"/>
                  </a:lnTo>
                  <a:lnTo>
                    <a:pt x="163" y="17"/>
                  </a:lnTo>
                  <a:lnTo>
                    <a:pt x="162" y="11"/>
                  </a:lnTo>
                  <a:lnTo>
                    <a:pt x="160" y="6"/>
                  </a:lnTo>
                  <a:lnTo>
                    <a:pt x="156" y="2"/>
                  </a:lnTo>
                  <a:lnTo>
                    <a:pt x="151" y="0"/>
                  </a:lnTo>
                  <a:lnTo>
                    <a:pt x="144" y="0"/>
                  </a:lnTo>
                  <a:lnTo>
                    <a:pt x="139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3" name="Freeform 309"/>
            <p:cNvSpPr>
              <a:spLocks/>
            </p:cNvSpPr>
            <p:nvPr/>
          </p:nvSpPr>
          <p:spPr bwMode="auto">
            <a:xfrm>
              <a:off x="3990975" y="2940051"/>
              <a:ext cx="30163" cy="19050"/>
            </a:xfrm>
            <a:custGeom>
              <a:avLst/>
              <a:gdLst/>
              <a:ahLst/>
              <a:cxnLst>
                <a:cxn ang="0">
                  <a:pos x="127" y="83"/>
                </a:cxn>
                <a:cxn ang="0">
                  <a:pos x="124" y="83"/>
                </a:cxn>
                <a:cxn ang="0">
                  <a:pos x="114" y="80"/>
                </a:cxn>
                <a:cxn ang="0">
                  <a:pos x="100" y="74"/>
                </a:cxn>
                <a:cxn ang="0">
                  <a:pos x="82" y="67"/>
                </a:cxn>
                <a:cxn ang="0">
                  <a:pos x="72" y="62"/>
                </a:cxn>
                <a:cxn ang="0">
                  <a:pos x="62" y="55"/>
                </a:cxn>
                <a:cxn ang="0">
                  <a:pos x="52" y="49"/>
                </a:cxn>
                <a:cxn ang="0">
                  <a:pos x="41" y="42"/>
                </a:cxn>
                <a:cxn ang="0">
                  <a:pos x="30" y="33"/>
                </a:cxn>
                <a:cxn ang="0">
                  <a:pos x="19" y="23"/>
                </a:cxn>
                <a:cxn ang="0">
                  <a:pos x="10" y="13"/>
                </a:cxn>
                <a:cxn ang="0">
                  <a:pos x="0" y="0"/>
                </a:cxn>
                <a:cxn ang="0">
                  <a:pos x="75" y="20"/>
                </a:cxn>
                <a:cxn ang="0">
                  <a:pos x="127" y="83"/>
                </a:cxn>
              </a:cxnLst>
              <a:rect l="0" t="0" r="r" b="b"/>
              <a:pathLst>
                <a:path w="127" h="83">
                  <a:moveTo>
                    <a:pt x="127" y="83"/>
                  </a:moveTo>
                  <a:lnTo>
                    <a:pt x="124" y="83"/>
                  </a:lnTo>
                  <a:lnTo>
                    <a:pt x="114" y="80"/>
                  </a:lnTo>
                  <a:lnTo>
                    <a:pt x="100" y="74"/>
                  </a:lnTo>
                  <a:lnTo>
                    <a:pt x="82" y="67"/>
                  </a:lnTo>
                  <a:lnTo>
                    <a:pt x="72" y="62"/>
                  </a:lnTo>
                  <a:lnTo>
                    <a:pt x="62" y="55"/>
                  </a:lnTo>
                  <a:lnTo>
                    <a:pt x="52" y="49"/>
                  </a:lnTo>
                  <a:lnTo>
                    <a:pt x="41" y="42"/>
                  </a:lnTo>
                  <a:lnTo>
                    <a:pt x="30" y="33"/>
                  </a:lnTo>
                  <a:lnTo>
                    <a:pt x="19" y="23"/>
                  </a:lnTo>
                  <a:lnTo>
                    <a:pt x="10" y="13"/>
                  </a:lnTo>
                  <a:lnTo>
                    <a:pt x="0" y="0"/>
                  </a:lnTo>
                  <a:lnTo>
                    <a:pt x="75" y="20"/>
                  </a:lnTo>
                  <a:lnTo>
                    <a:pt x="127" y="8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4" name="Freeform 310"/>
            <p:cNvSpPr>
              <a:spLocks/>
            </p:cNvSpPr>
            <p:nvPr/>
          </p:nvSpPr>
          <p:spPr bwMode="auto">
            <a:xfrm>
              <a:off x="3987800" y="2935288"/>
              <a:ext cx="36513" cy="26988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0" y="13"/>
                </a:cxn>
                <a:cxn ang="0">
                  <a:pos x="0" y="19"/>
                </a:cxn>
                <a:cxn ang="0">
                  <a:pos x="0" y="24"/>
                </a:cxn>
                <a:cxn ang="0">
                  <a:pos x="3" y="29"/>
                </a:cxn>
                <a:cxn ang="0">
                  <a:pos x="13" y="42"/>
                </a:cxn>
                <a:cxn ang="0">
                  <a:pos x="24" y="54"/>
                </a:cxn>
                <a:cxn ang="0">
                  <a:pos x="35" y="64"/>
                </a:cxn>
                <a:cxn ang="0">
                  <a:pos x="47" y="73"/>
                </a:cxn>
                <a:cxn ang="0">
                  <a:pos x="57" y="81"/>
                </a:cxn>
                <a:cxn ang="0">
                  <a:pos x="69" y="88"/>
                </a:cxn>
                <a:cxn ang="0">
                  <a:pos x="80" y="94"/>
                </a:cxn>
                <a:cxn ang="0">
                  <a:pos x="91" y="101"/>
                </a:cxn>
                <a:cxn ang="0">
                  <a:pos x="109" y="109"/>
                </a:cxn>
                <a:cxn ang="0">
                  <a:pos x="125" y="114"/>
                </a:cxn>
                <a:cxn ang="0">
                  <a:pos x="135" y="117"/>
                </a:cxn>
                <a:cxn ang="0">
                  <a:pos x="141" y="118"/>
                </a:cxn>
                <a:cxn ang="0">
                  <a:pos x="146" y="118"/>
                </a:cxn>
                <a:cxn ang="0">
                  <a:pos x="151" y="117"/>
                </a:cxn>
                <a:cxn ang="0">
                  <a:pos x="155" y="114"/>
                </a:cxn>
                <a:cxn ang="0">
                  <a:pos x="159" y="110"/>
                </a:cxn>
                <a:cxn ang="0">
                  <a:pos x="161" y="105"/>
                </a:cxn>
                <a:cxn ang="0">
                  <a:pos x="161" y="100"/>
                </a:cxn>
                <a:cxn ang="0">
                  <a:pos x="160" y="94"/>
                </a:cxn>
                <a:cxn ang="0">
                  <a:pos x="157" y="89"/>
                </a:cxn>
                <a:cxn ang="0">
                  <a:pos x="105" y="27"/>
                </a:cxn>
                <a:cxn ang="0">
                  <a:pos x="101" y="22"/>
                </a:cxn>
                <a:cxn ang="0">
                  <a:pos x="96" y="20"/>
                </a:cxn>
                <a:cxn ang="0">
                  <a:pos x="22" y="1"/>
                </a:cxn>
                <a:cxn ang="0">
                  <a:pos x="16" y="0"/>
                </a:cxn>
                <a:cxn ang="0">
                  <a:pos x="11" y="1"/>
                </a:cxn>
                <a:cxn ang="0">
                  <a:pos x="6" y="5"/>
                </a:cxn>
                <a:cxn ang="0">
                  <a:pos x="2" y="9"/>
                </a:cxn>
              </a:cxnLst>
              <a:rect l="0" t="0" r="r" b="b"/>
              <a:pathLst>
                <a:path w="161" h="118">
                  <a:moveTo>
                    <a:pt x="2" y="9"/>
                  </a:moveTo>
                  <a:lnTo>
                    <a:pt x="0" y="13"/>
                  </a:lnTo>
                  <a:lnTo>
                    <a:pt x="0" y="19"/>
                  </a:lnTo>
                  <a:lnTo>
                    <a:pt x="0" y="24"/>
                  </a:lnTo>
                  <a:lnTo>
                    <a:pt x="3" y="29"/>
                  </a:lnTo>
                  <a:lnTo>
                    <a:pt x="13" y="42"/>
                  </a:lnTo>
                  <a:lnTo>
                    <a:pt x="24" y="54"/>
                  </a:lnTo>
                  <a:lnTo>
                    <a:pt x="35" y="64"/>
                  </a:lnTo>
                  <a:lnTo>
                    <a:pt x="47" y="73"/>
                  </a:lnTo>
                  <a:lnTo>
                    <a:pt x="57" y="81"/>
                  </a:lnTo>
                  <a:lnTo>
                    <a:pt x="69" y="88"/>
                  </a:lnTo>
                  <a:lnTo>
                    <a:pt x="80" y="94"/>
                  </a:lnTo>
                  <a:lnTo>
                    <a:pt x="91" y="101"/>
                  </a:lnTo>
                  <a:lnTo>
                    <a:pt x="109" y="109"/>
                  </a:lnTo>
                  <a:lnTo>
                    <a:pt x="125" y="114"/>
                  </a:lnTo>
                  <a:lnTo>
                    <a:pt x="135" y="117"/>
                  </a:lnTo>
                  <a:lnTo>
                    <a:pt x="141" y="118"/>
                  </a:lnTo>
                  <a:lnTo>
                    <a:pt x="146" y="118"/>
                  </a:lnTo>
                  <a:lnTo>
                    <a:pt x="151" y="117"/>
                  </a:lnTo>
                  <a:lnTo>
                    <a:pt x="155" y="114"/>
                  </a:lnTo>
                  <a:lnTo>
                    <a:pt x="159" y="110"/>
                  </a:lnTo>
                  <a:lnTo>
                    <a:pt x="161" y="105"/>
                  </a:lnTo>
                  <a:lnTo>
                    <a:pt x="161" y="100"/>
                  </a:lnTo>
                  <a:lnTo>
                    <a:pt x="160" y="94"/>
                  </a:lnTo>
                  <a:lnTo>
                    <a:pt x="157" y="89"/>
                  </a:lnTo>
                  <a:lnTo>
                    <a:pt x="105" y="27"/>
                  </a:lnTo>
                  <a:lnTo>
                    <a:pt x="101" y="22"/>
                  </a:lnTo>
                  <a:lnTo>
                    <a:pt x="96" y="20"/>
                  </a:lnTo>
                  <a:lnTo>
                    <a:pt x="22" y="1"/>
                  </a:lnTo>
                  <a:lnTo>
                    <a:pt x="16" y="0"/>
                  </a:lnTo>
                  <a:lnTo>
                    <a:pt x="11" y="1"/>
                  </a:lnTo>
                  <a:lnTo>
                    <a:pt x="6" y="5"/>
                  </a:lnTo>
                  <a:lnTo>
                    <a:pt x="2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5" name="Freeform 311"/>
            <p:cNvSpPr>
              <a:spLocks/>
            </p:cNvSpPr>
            <p:nvPr/>
          </p:nvSpPr>
          <p:spPr bwMode="auto">
            <a:xfrm>
              <a:off x="3981450" y="2879726"/>
              <a:ext cx="11113" cy="3175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0" y="128"/>
                </a:cxn>
                <a:cxn ang="0">
                  <a:pos x="3" y="94"/>
                </a:cxn>
                <a:cxn ang="0">
                  <a:pos x="5" y="84"/>
                </a:cxn>
                <a:cxn ang="0">
                  <a:pos x="8" y="72"/>
                </a:cxn>
                <a:cxn ang="0">
                  <a:pos x="11" y="61"/>
                </a:cxn>
                <a:cxn ang="0">
                  <a:pos x="15" y="48"/>
                </a:cxn>
                <a:cxn ang="0">
                  <a:pos x="20" y="37"/>
                </a:cxn>
                <a:cxn ang="0">
                  <a:pos x="26" y="24"/>
                </a:cxn>
                <a:cxn ang="0">
                  <a:pos x="33" y="12"/>
                </a:cxn>
                <a:cxn ang="0">
                  <a:pos x="41" y="0"/>
                </a:cxn>
                <a:cxn ang="0">
                  <a:pos x="48" y="81"/>
                </a:cxn>
                <a:cxn ang="0">
                  <a:pos x="0" y="142"/>
                </a:cxn>
              </a:cxnLst>
              <a:rect l="0" t="0" r="r" b="b"/>
              <a:pathLst>
                <a:path w="48" h="142">
                  <a:moveTo>
                    <a:pt x="0" y="142"/>
                  </a:moveTo>
                  <a:lnTo>
                    <a:pt x="0" y="128"/>
                  </a:lnTo>
                  <a:lnTo>
                    <a:pt x="3" y="94"/>
                  </a:lnTo>
                  <a:lnTo>
                    <a:pt x="5" y="84"/>
                  </a:lnTo>
                  <a:lnTo>
                    <a:pt x="8" y="72"/>
                  </a:lnTo>
                  <a:lnTo>
                    <a:pt x="11" y="61"/>
                  </a:lnTo>
                  <a:lnTo>
                    <a:pt x="15" y="48"/>
                  </a:lnTo>
                  <a:lnTo>
                    <a:pt x="20" y="37"/>
                  </a:lnTo>
                  <a:lnTo>
                    <a:pt x="26" y="24"/>
                  </a:lnTo>
                  <a:lnTo>
                    <a:pt x="33" y="12"/>
                  </a:lnTo>
                  <a:lnTo>
                    <a:pt x="41" y="0"/>
                  </a:lnTo>
                  <a:lnTo>
                    <a:pt x="48" y="81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6" name="Freeform 312"/>
            <p:cNvSpPr>
              <a:spLocks noEditPoints="1"/>
            </p:cNvSpPr>
            <p:nvPr/>
          </p:nvSpPr>
          <p:spPr bwMode="auto">
            <a:xfrm>
              <a:off x="3978275" y="2874963"/>
              <a:ext cx="17463" cy="41275"/>
            </a:xfrm>
            <a:custGeom>
              <a:avLst/>
              <a:gdLst/>
              <a:ahLst/>
              <a:cxnLst>
                <a:cxn ang="0">
                  <a:pos x="45" y="8"/>
                </a:cxn>
                <a:cxn ang="0">
                  <a:pos x="36" y="20"/>
                </a:cxn>
                <a:cxn ang="0">
                  <a:pos x="29" y="33"/>
                </a:cxn>
                <a:cxn ang="0">
                  <a:pos x="23" y="46"/>
                </a:cxn>
                <a:cxn ang="0">
                  <a:pos x="17" y="59"/>
                </a:cxn>
                <a:cxn ang="0">
                  <a:pos x="12" y="71"/>
                </a:cxn>
                <a:cxn ang="0">
                  <a:pos x="9" y="84"/>
                </a:cxn>
                <a:cxn ang="0">
                  <a:pos x="6" y="96"/>
                </a:cxn>
                <a:cxn ang="0">
                  <a:pos x="4" y="108"/>
                </a:cxn>
                <a:cxn ang="0">
                  <a:pos x="1" y="129"/>
                </a:cxn>
                <a:cxn ang="0">
                  <a:pos x="0" y="145"/>
                </a:cxn>
                <a:cxn ang="0">
                  <a:pos x="0" y="157"/>
                </a:cxn>
                <a:cxn ang="0">
                  <a:pos x="0" y="162"/>
                </a:cxn>
                <a:cxn ang="0">
                  <a:pos x="1" y="167"/>
                </a:cxn>
                <a:cxn ang="0">
                  <a:pos x="4" y="172"/>
                </a:cxn>
                <a:cxn ang="0">
                  <a:pos x="7" y="176"/>
                </a:cxn>
                <a:cxn ang="0">
                  <a:pos x="12" y="178"/>
                </a:cxn>
                <a:cxn ang="0">
                  <a:pos x="18" y="179"/>
                </a:cxn>
                <a:cxn ang="0">
                  <a:pos x="23" y="178"/>
                </a:cxn>
                <a:cxn ang="0">
                  <a:pos x="28" y="176"/>
                </a:cxn>
                <a:cxn ang="0">
                  <a:pos x="31" y="172"/>
                </a:cxn>
                <a:cxn ang="0">
                  <a:pos x="79" y="110"/>
                </a:cxn>
                <a:cxn ang="0">
                  <a:pos x="81" y="108"/>
                </a:cxn>
                <a:cxn ang="0">
                  <a:pos x="82" y="105"/>
                </a:cxn>
                <a:cxn ang="0">
                  <a:pos x="83" y="102"/>
                </a:cxn>
                <a:cxn ang="0">
                  <a:pos x="83" y="98"/>
                </a:cxn>
                <a:cxn ang="0">
                  <a:pos x="77" y="17"/>
                </a:cxn>
                <a:cxn ang="0">
                  <a:pos x="76" y="12"/>
                </a:cxn>
                <a:cxn ang="0">
                  <a:pos x="73" y="7"/>
                </a:cxn>
                <a:cxn ang="0">
                  <a:pos x="70" y="3"/>
                </a:cxn>
                <a:cxn ang="0">
                  <a:pos x="65" y="1"/>
                </a:cxn>
                <a:cxn ang="0">
                  <a:pos x="59" y="0"/>
                </a:cxn>
                <a:cxn ang="0">
                  <a:pos x="54" y="1"/>
                </a:cxn>
                <a:cxn ang="0">
                  <a:pos x="49" y="3"/>
                </a:cxn>
                <a:cxn ang="0">
                  <a:pos x="45" y="8"/>
                </a:cxn>
                <a:cxn ang="0">
                  <a:pos x="47" y="85"/>
                </a:cxn>
                <a:cxn ang="0">
                  <a:pos x="47" y="90"/>
                </a:cxn>
                <a:cxn ang="0">
                  <a:pos x="47" y="94"/>
                </a:cxn>
                <a:cxn ang="0">
                  <a:pos x="45" y="97"/>
                </a:cxn>
                <a:cxn ang="0">
                  <a:pos x="42" y="102"/>
                </a:cxn>
                <a:cxn ang="0">
                  <a:pos x="44" y="93"/>
                </a:cxn>
                <a:cxn ang="0">
                  <a:pos x="47" y="85"/>
                </a:cxn>
              </a:cxnLst>
              <a:rect l="0" t="0" r="r" b="b"/>
              <a:pathLst>
                <a:path w="83" h="179">
                  <a:moveTo>
                    <a:pt x="45" y="8"/>
                  </a:moveTo>
                  <a:lnTo>
                    <a:pt x="36" y="20"/>
                  </a:lnTo>
                  <a:lnTo>
                    <a:pt x="29" y="33"/>
                  </a:lnTo>
                  <a:lnTo>
                    <a:pt x="23" y="46"/>
                  </a:lnTo>
                  <a:lnTo>
                    <a:pt x="17" y="59"/>
                  </a:lnTo>
                  <a:lnTo>
                    <a:pt x="12" y="71"/>
                  </a:lnTo>
                  <a:lnTo>
                    <a:pt x="9" y="84"/>
                  </a:lnTo>
                  <a:lnTo>
                    <a:pt x="6" y="96"/>
                  </a:lnTo>
                  <a:lnTo>
                    <a:pt x="4" y="108"/>
                  </a:lnTo>
                  <a:lnTo>
                    <a:pt x="1" y="129"/>
                  </a:lnTo>
                  <a:lnTo>
                    <a:pt x="0" y="145"/>
                  </a:lnTo>
                  <a:lnTo>
                    <a:pt x="0" y="157"/>
                  </a:lnTo>
                  <a:lnTo>
                    <a:pt x="0" y="162"/>
                  </a:lnTo>
                  <a:lnTo>
                    <a:pt x="1" y="167"/>
                  </a:lnTo>
                  <a:lnTo>
                    <a:pt x="4" y="172"/>
                  </a:lnTo>
                  <a:lnTo>
                    <a:pt x="7" y="176"/>
                  </a:lnTo>
                  <a:lnTo>
                    <a:pt x="12" y="178"/>
                  </a:lnTo>
                  <a:lnTo>
                    <a:pt x="18" y="179"/>
                  </a:lnTo>
                  <a:lnTo>
                    <a:pt x="23" y="178"/>
                  </a:lnTo>
                  <a:lnTo>
                    <a:pt x="28" y="176"/>
                  </a:lnTo>
                  <a:lnTo>
                    <a:pt x="31" y="172"/>
                  </a:lnTo>
                  <a:lnTo>
                    <a:pt x="79" y="110"/>
                  </a:lnTo>
                  <a:lnTo>
                    <a:pt x="81" y="108"/>
                  </a:lnTo>
                  <a:lnTo>
                    <a:pt x="82" y="105"/>
                  </a:lnTo>
                  <a:lnTo>
                    <a:pt x="83" y="102"/>
                  </a:lnTo>
                  <a:lnTo>
                    <a:pt x="83" y="98"/>
                  </a:lnTo>
                  <a:lnTo>
                    <a:pt x="77" y="17"/>
                  </a:lnTo>
                  <a:lnTo>
                    <a:pt x="76" y="12"/>
                  </a:lnTo>
                  <a:lnTo>
                    <a:pt x="73" y="7"/>
                  </a:lnTo>
                  <a:lnTo>
                    <a:pt x="70" y="3"/>
                  </a:lnTo>
                  <a:lnTo>
                    <a:pt x="65" y="1"/>
                  </a:lnTo>
                  <a:lnTo>
                    <a:pt x="59" y="0"/>
                  </a:lnTo>
                  <a:lnTo>
                    <a:pt x="54" y="1"/>
                  </a:lnTo>
                  <a:lnTo>
                    <a:pt x="49" y="3"/>
                  </a:lnTo>
                  <a:lnTo>
                    <a:pt x="45" y="8"/>
                  </a:lnTo>
                  <a:close/>
                  <a:moveTo>
                    <a:pt x="47" y="85"/>
                  </a:moveTo>
                  <a:lnTo>
                    <a:pt x="47" y="90"/>
                  </a:lnTo>
                  <a:lnTo>
                    <a:pt x="47" y="94"/>
                  </a:lnTo>
                  <a:lnTo>
                    <a:pt x="45" y="97"/>
                  </a:lnTo>
                  <a:lnTo>
                    <a:pt x="42" y="102"/>
                  </a:lnTo>
                  <a:lnTo>
                    <a:pt x="44" y="93"/>
                  </a:lnTo>
                  <a:lnTo>
                    <a:pt x="47" y="8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7" name="Freeform 313"/>
            <p:cNvSpPr>
              <a:spLocks/>
            </p:cNvSpPr>
            <p:nvPr/>
          </p:nvSpPr>
          <p:spPr bwMode="auto">
            <a:xfrm>
              <a:off x="4554538" y="2720976"/>
              <a:ext cx="80963" cy="61913"/>
            </a:xfrm>
            <a:custGeom>
              <a:avLst/>
              <a:gdLst/>
              <a:ahLst/>
              <a:cxnLst>
                <a:cxn ang="0">
                  <a:pos x="54" y="275"/>
                </a:cxn>
                <a:cxn ang="0">
                  <a:pos x="32" y="258"/>
                </a:cxn>
                <a:cxn ang="0">
                  <a:pos x="16" y="240"/>
                </a:cxn>
                <a:cxn ang="0">
                  <a:pos x="6" y="223"/>
                </a:cxn>
                <a:cxn ang="0">
                  <a:pos x="2" y="210"/>
                </a:cxn>
                <a:cxn ang="0">
                  <a:pos x="0" y="198"/>
                </a:cxn>
                <a:cxn ang="0">
                  <a:pos x="1" y="183"/>
                </a:cxn>
                <a:cxn ang="0">
                  <a:pos x="6" y="169"/>
                </a:cxn>
                <a:cxn ang="0">
                  <a:pos x="17" y="154"/>
                </a:cxn>
                <a:cxn ang="0">
                  <a:pos x="31" y="137"/>
                </a:cxn>
                <a:cxn ang="0">
                  <a:pos x="51" y="122"/>
                </a:cxn>
                <a:cxn ang="0">
                  <a:pos x="76" y="106"/>
                </a:cxn>
                <a:cxn ang="0">
                  <a:pos x="101" y="93"/>
                </a:cxn>
                <a:cxn ang="0">
                  <a:pos x="123" y="86"/>
                </a:cxn>
                <a:cxn ang="0">
                  <a:pos x="144" y="81"/>
                </a:cxn>
                <a:cxn ang="0">
                  <a:pos x="173" y="77"/>
                </a:cxn>
                <a:cxn ang="0">
                  <a:pos x="208" y="77"/>
                </a:cxn>
                <a:cxn ang="0">
                  <a:pos x="240" y="76"/>
                </a:cxn>
                <a:cxn ang="0">
                  <a:pos x="264" y="73"/>
                </a:cxn>
                <a:cxn ang="0">
                  <a:pos x="280" y="68"/>
                </a:cxn>
                <a:cxn ang="0">
                  <a:pos x="295" y="60"/>
                </a:cxn>
                <a:cxn ang="0">
                  <a:pos x="313" y="49"/>
                </a:cxn>
                <a:cxn ang="0">
                  <a:pos x="331" y="33"/>
                </a:cxn>
                <a:cxn ang="0">
                  <a:pos x="350" y="12"/>
                </a:cxn>
                <a:cxn ang="0">
                  <a:pos x="357" y="11"/>
                </a:cxn>
                <a:cxn ang="0">
                  <a:pos x="340" y="63"/>
                </a:cxn>
                <a:cxn ang="0">
                  <a:pos x="319" y="112"/>
                </a:cxn>
                <a:cxn ang="0">
                  <a:pos x="295" y="151"/>
                </a:cxn>
                <a:cxn ang="0">
                  <a:pos x="277" y="176"/>
                </a:cxn>
                <a:cxn ang="0">
                  <a:pos x="254" y="201"/>
                </a:cxn>
                <a:cxn ang="0">
                  <a:pos x="227" y="223"/>
                </a:cxn>
                <a:cxn ang="0">
                  <a:pos x="197" y="243"/>
                </a:cxn>
                <a:cxn ang="0">
                  <a:pos x="164" y="259"/>
                </a:cxn>
                <a:cxn ang="0">
                  <a:pos x="125" y="271"/>
                </a:cxn>
                <a:cxn ang="0">
                  <a:pos x="82" y="277"/>
                </a:cxn>
              </a:cxnLst>
              <a:rect l="0" t="0" r="r" b="b"/>
              <a:pathLst>
                <a:path w="359" h="278">
                  <a:moveTo>
                    <a:pt x="60" y="278"/>
                  </a:moveTo>
                  <a:lnTo>
                    <a:pt x="54" y="275"/>
                  </a:lnTo>
                  <a:lnTo>
                    <a:pt x="41" y="265"/>
                  </a:lnTo>
                  <a:lnTo>
                    <a:pt x="32" y="258"/>
                  </a:lnTo>
                  <a:lnTo>
                    <a:pt x="24" y="249"/>
                  </a:lnTo>
                  <a:lnTo>
                    <a:pt x="16" y="240"/>
                  </a:lnTo>
                  <a:lnTo>
                    <a:pt x="8" y="229"/>
                  </a:lnTo>
                  <a:lnTo>
                    <a:pt x="6" y="223"/>
                  </a:lnTo>
                  <a:lnTo>
                    <a:pt x="3" y="217"/>
                  </a:lnTo>
                  <a:lnTo>
                    <a:pt x="2" y="210"/>
                  </a:lnTo>
                  <a:lnTo>
                    <a:pt x="0" y="204"/>
                  </a:lnTo>
                  <a:lnTo>
                    <a:pt x="0" y="198"/>
                  </a:lnTo>
                  <a:lnTo>
                    <a:pt x="0" y="191"/>
                  </a:lnTo>
                  <a:lnTo>
                    <a:pt x="1" y="183"/>
                  </a:lnTo>
                  <a:lnTo>
                    <a:pt x="4" y="176"/>
                  </a:lnTo>
                  <a:lnTo>
                    <a:pt x="6" y="169"/>
                  </a:lnTo>
                  <a:lnTo>
                    <a:pt x="12" y="161"/>
                  </a:lnTo>
                  <a:lnTo>
                    <a:pt x="17" y="154"/>
                  </a:lnTo>
                  <a:lnTo>
                    <a:pt x="23" y="146"/>
                  </a:lnTo>
                  <a:lnTo>
                    <a:pt x="31" y="137"/>
                  </a:lnTo>
                  <a:lnTo>
                    <a:pt x="41" y="130"/>
                  </a:lnTo>
                  <a:lnTo>
                    <a:pt x="51" y="122"/>
                  </a:lnTo>
                  <a:lnTo>
                    <a:pt x="64" y="113"/>
                  </a:lnTo>
                  <a:lnTo>
                    <a:pt x="76" y="106"/>
                  </a:lnTo>
                  <a:lnTo>
                    <a:pt x="89" y="100"/>
                  </a:lnTo>
                  <a:lnTo>
                    <a:pt x="101" y="93"/>
                  </a:lnTo>
                  <a:lnTo>
                    <a:pt x="113" y="89"/>
                  </a:lnTo>
                  <a:lnTo>
                    <a:pt x="123" y="86"/>
                  </a:lnTo>
                  <a:lnTo>
                    <a:pt x="134" y="83"/>
                  </a:lnTo>
                  <a:lnTo>
                    <a:pt x="144" y="81"/>
                  </a:lnTo>
                  <a:lnTo>
                    <a:pt x="154" y="79"/>
                  </a:lnTo>
                  <a:lnTo>
                    <a:pt x="173" y="77"/>
                  </a:lnTo>
                  <a:lnTo>
                    <a:pt x="191" y="77"/>
                  </a:lnTo>
                  <a:lnTo>
                    <a:pt x="208" y="77"/>
                  </a:lnTo>
                  <a:lnTo>
                    <a:pt x="224" y="77"/>
                  </a:lnTo>
                  <a:lnTo>
                    <a:pt x="240" y="76"/>
                  </a:lnTo>
                  <a:lnTo>
                    <a:pt x="256" y="75"/>
                  </a:lnTo>
                  <a:lnTo>
                    <a:pt x="264" y="73"/>
                  </a:lnTo>
                  <a:lnTo>
                    <a:pt x="271" y="70"/>
                  </a:lnTo>
                  <a:lnTo>
                    <a:pt x="280" y="68"/>
                  </a:lnTo>
                  <a:lnTo>
                    <a:pt x="288" y="64"/>
                  </a:lnTo>
                  <a:lnTo>
                    <a:pt x="295" y="60"/>
                  </a:lnTo>
                  <a:lnTo>
                    <a:pt x="305" y="55"/>
                  </a:lnTo>
                  <a:lnTo>
                    <a:pt x="313" y="49"/>
                  </a:lnTo>
                  <a:lnTo>
                    <a:pt x="321" y="41"/>
                  </a:lnTo>
                  <a:lnTo>
                    <a:pt x="331" y="33"/>
                  </a:lnTo>
                  <a:lnTo>
                    <a:pt x="340" y="24"/>
                  </a:lnTo>
                  <a:lnTo>
                    <a:pt x="350" y="12"/>
                  </a:lnTo>
                  <a:lnTo>
                    <a:pt x="359" y="0"/>
                  </a:lnTo>
                  <a:lnTo>
                    <a:pt x="357" y="11"/>
                  </a:lnTo>
                  <a:lnTo>
                    <a:pt x="348" y="42"/>
                  </a:lnTo>
                  <a:lnTo>
                    <a:pt x="340" y="63"/>
                  </a:lnTo>
                  <a:lnTo>
                    <a:pt x="331" y="87"/>
                  </a:lnTo>
                  <a:lnTo>
                    <a:pt x="319" y="112"/>
                  </a:lnTo>
                  <a:lnTo>
                    <a:pt x="305" y="137"/>
                  </a:lnTo>
                  <a:lnTo>
                    <a:pt x="295" y="151"/>
                  </a:lnTo>
                  <a:lnTo>
                    <a:pt x="286" y="163"/>
                  </a:lnTo>
                  <a:lnTo>
                    <a:pt x="277" y="176"/>
                  </a:lnTo>
                  <a:lnTo>
                    <a:pt x="265" y="188"/>
                  </a:lnTo>
                  <a:lnTo>
                    <a:pt x="254" y="201"/>
                  </a:lnTo>
                  <a:lnTo>
                    <a:pt x="241" y="212"/>
                  </a:lnTo>
                  <a:lnTo>
                    <a:pt x="227" y="223"/>
                  </a:lnTo>
                  <a:lnTo>
                    <a:pt x="213" y="233"/>
                  </a:lnTo>
                  <a:lnTo>
                    <a:pt x="197" y="243"/>
                  </a:lnTo>
                  <a:lnTo>
                    <a:pt x="181" y="251"/>
                  </a:lnTo>
                  <a:lnTo>
                    <a:pt x="164" y="259"/>
                  </a:lnTo>
                  <a:lnTo>
                    <a:pt x="145" y="266"/>
                  </a:lnTo>
                  <a:lnTo>
                    <a:pt x="125" y="271"/>
                  </a:lnTo>
                  <a:lnTo>
                    <a:pt x="104" y="275"/>
                  </a:lnTo>
                  <a:lnTo>
                    <a:pt x="82" y="277"/>
                  </a:lnTo>
                  <a:lnTo>
                    <a:pt x="60" y="27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8" name="Freeform 314"/>
            <p:cNvSpPr>
              <a:spLocks/>
            </p:cNvSpPr>
            <p:nvPr/>
          </p:nvSpPr>
          <p:spPr bwMode="auto">
            <a:xfrm>
              <a:off x="4533900" y="2765426"/>
              <a:ext cx="98425" cy="76200"/>
            </a:xfrm>
            <a:custGeom>
              <a:avLst/>
              <a:gdLst/>
              <a:ahLst/>
              <a:cxnLst>
                <a:cxn ang="0">
                  <a:pos x="65" y="331"/>
                </a:cxn>
                <a:cxn ang="0">
                  <a:pos x="39" y="310"/>
                </a:cxn>
                <a:cxn ang="0">
                  <a:pos x="19" y="288"/>
                </a:cxn>
                <a:cxn ang="0">
                  <a:pos x="8" y="268"/>
                </a:cxn>
                <a:cxn ang="0">
                  <a:pos x="2" y="254"/>
                </a:cxn>
                <a:cxn ang="0">
                  <a:pos x="0" y="238"/>
                </a:cxn>
                <a:cxn ang="0">
                  <a:pos x="2" y="221"/>
                </a:cxn>
                <a:cxn ang="0">
                  <a:pos x="9" y="204"/>
                </a:cxn>
                <a:cxn ang="0">
                  <a:pos x="20" y="185"/>
                </a:cxn>
                <a:cxn ang="0">
                  <a:pos x="38" y="166"/>
                </a:cxn>
                <a:cxn ang="0">
                  <a:pos x="62" y="147"/>
                </a:cxn>
                <a:cxn ang="0">
                  <a:pos x="92" y="128"/>
                </a:cxn>
                <a:cxn ang="0">
                  <a:pos x="121" y="114"/>
                </a:cxn>
                <a:cxn ang="0">
                  <a:pos x="148" y="103"/>
                </a:cxn>
                <a:cxn ang="0">
                  <a:pos x="172" y="97"/>
                </a:cxn>
                <a:cxn ang="0">
                  <a:pos x="207" y="93"/>
                </a:cxn>
                <a:cxn ang="0">
                  <a:pos x="249" y="93"/>
                </a:cxn>
                <a:cxn ang="0">
                  <a:pos x="287" y="92"/>
                </a:cxn>
                <a:cxn ang="0">
                  <a:pos x="316" y="89"/>
                </a:cxn>
                <a:cxn ang="0">
                  <a:pos x="335" y="82"/>
                </a:cxn>
                <a:cxn ang="0">
                  <a:pos x="355" y="73"/>
                </a:cxn>
                <a:cxn ang="0">
                  <a:pos x="375" y="59"/>
                </a:cxn>
                <a:cxn ang="0">
                  <a:pos x="396" y="41"/>
                </a:cxn>
                <a:cxn ang="0">
                  <a:pos x="419" y="16"/>
                </a:cxn>
                <a:cxn ang="0">
                  <a:pos x="428" y="15"/>
                </a:cxn>
                <a:cxn ang="0">
                  <a:pos x="408" y="77"/>
                </a:cxn>
                <a:cxn ang="0">
                  <a:pos x="389" y="120"/>
                </a:cxn>
                <a:cxn ang="0">
                  <a:pos x="374" y="150"/>
                </a:cxn>
                <a:cxn ang="0">
                  <a:pos x="354" y="182"/>
                </a:cxn>
                <a:cxn ang="0">
                  <a:pos x="331" y="212"/>
                </a:cxn>
                <a:cxn ang="0">
                  <a:pos x="304" y="241"/>
                </a:cxn>
                <a:cxn ang="0">
                  <a:pos x="273" y="268"/>
                </a:cxn>
                <a:cxn ang="0">
                  <a:pos x="237" y="292"/>
                </a:cxn>
                <a:cxn ang="0">
                  <a:pos x="196" y="311"/>
                </a:cxn>
                <a:cxn ang="0">
                  <a:pos x="151" y="326"/>
                </a:cxn>
                <a:cxn ang="0">
                  <a:pos x="99" y="333"/>
                </a:cxn>
              </a:cxnLst>
              <a:rect l="0" t="0" r="r" b="b"/>
              <a:pathLst>
                <a:path w="431" h="335">
                  <a:moveTo>
                    <a:pt x="71" y="335"/>
                  </a:moveTo>
                  <a:lnTo>
                    <a:pt x="65" y="331"/>
                  </a:lnTo>
                  <a:lnTo>
                    <a:pt x="48" y="318"/>
                  </a:lnTo>
                  <a:lnTo>
                    <a:pt x="39" y="310"/>
                  </a:lnTo>
                  <a:lnTo>
                    <a:pt x="29" y="300"/>
                  </a:lnTo>
                  <a:lnTo>
                    <a:pt x="19" y="288"/>
                  </a:lnTo>
                  <a:lnTo>
                    <a:pt x="11" y="276"/>
                  </a:lnTo>
                  <a:lnTo>
                    <a:pt x="8" y="268"/>
                  </a:lnTo>
                  <a:lnTo>
                    <a:pt x="5" y="261"/>
                  </a:lnTo>
                  <a:lnTo>
                    <a:pt x="2" y="254"/>
                  </a:lnTo>
                  <a:lnTo>
                    <a:pt x="1" y="245"/>
                  </a:lnTo>
                  <a:lnTo>
                    <a:pt x="0" y="238"/>
                  </a:lnTo>
                  <a:lnTo>
                    <a:pt x="0" y="230"/>
                  </a:lnTo>
                  <a:lnTo>
                    <a:pt x="2" y="221"/>
                  </a:lnTo>
                  <a:lnTo>
                    <a:pt x="5" y="212"/>
                  </a:lnTo>
                  <a:lnTo>
                    <a:pt x="9" y="204"/>
                  </a:lnTo>
                  <a:lnTo>
                    <a:pt x="14" y="194"/>
                  </a:lnTo>
                  <a:lnTo>
                    <a:pt x="20" y="185"/>
                  </a:lnTo>
                  <a:lnTo>
                    <a:pt x="29" y="175"/>
                  </a:lnTo>
                  <a:lnTo>
                    <a:pt x="38" y="166"/>
                  </a:lnTo>
                  <a:lnTo>
                    <a:pt x="48" y="157"/>
                  </a:lnTo>
                  <a:lnTo>
                    <a:pt x="62" y="147"/>
                  </a:lnTo>
                  <a:lnTo>
                    <a:pt x="77" y="137"/>
                  </a:lnTo>
                  <a:lnTo>
                    <a:pt x="92" y="128"/>
                  </a:lnTo>
                  <a:lnTo>
                    <a:pt x="107" y="120"/>
                  </a:lnTo>
                  <a:lnTo>
                    <a:pt x="121" y="114"/>
                  </a:lnTo>
                  <a:lnTo>
                    <a:pt x="135" y="109"/>
                  </a:lnTo>
                  <a:lnTo>
                    <a:pt x="148" y="103"/>
                  </a:lnTo>
                  <a:lnTo>
                    <a:pt x="161" y="100"/>
                  </a:lnTo>
                  <a:lnTo>
                    <a:pt x="172" y="97"/>
                  </a:lnTo>
                  <a:lnTo>
                    <a:pt x="185" y="95"/>
                  </a:lnTo>
                  <a:lnTo>
                    <a:pt x="207" y="93"/>
                  </a:lnTo>
                  <a:lnTo>
                    <a:pt x="229" y="92"/>
                  </a:lnTo>
                  <a:lnTo>
                    <a:pt x="249" y="93"/>
                  </a:lnTo>
                  <a:lnTo>
                    <a:pt x="268" y="93"/>
                  </a:lnTo>
                  <a:lnTo>
                    <a:pt x="287" y="92"/>
                  </a:lnTo>
                  <a:lnTo>
                    <a:pt x="307" y="90"/>
                  </a:lnTo>
                  <a:lnTo>
                    <a:pt x="316" y="89"/>
                  </a:lnTo>
                  <a:lnTo>
                    <a:pt x="326" y="86"/>
                  </a:lnTo>
                  <a:lnTo>
                    <a:pt x="335" y="82"/>
                  </a:lnTo>
                  <a:lnTo>
                    <a:pt x="345" y="78"/>
                  </a:lnTo>
                  <a:lnTo>
                    <a:pt x="355" y="73"/>
                  </a:lnTo>
                  <a:lnTo>
                    <a:pt x="364" y="67"/>
                  </a:lnTo>
                  <a:lnTo>
                    <a:pt x="375" y="59"/>
                  </a:lnTo>
                  <a:lnTo>
                    <a:pt x="385" y="50"/>
                  </a:lnTo>
                  <a:lnTo>
                    <a:pt x="396" y="41"/>
                  </a:lnTo>
                  <a:lnTo>
                    <a:pt x="407" y="28"/>
                  </a:lnTo>
                  <a:lnTo>
                    <a:pt x="419" y="16"/>
                  </a:lnTo>
                  <a:lnTo>
                    <a:pt x="431" y="0"/>
                  </a:lnTo>
                  <a:lnTo>
                    <a:pt x="428" y="15"/>
                  </a:lnTo>
                  <a:lnTo>
                    <a:pt x="418" y="52"/>
                  </a:lnTo>
                  <a:lnTo>
                    <a:pt x="408" y="77"/>
                  </a:lnTo>
                  <a:lnTo>
                    <a:pt x="397" y="105"/>
                  </a:lnTo>
                  <a:lnTo>
                    <a:pt x="389" y="120"/>
                  </a:lnTo>
                  <a:lnTo>
                    <a:pt x="382" y="135"/>
                  </a:lnTo>
                  <a:lnTo>
                    <a:pt x="374" y="150"/>
                  </a:lnTo>
                  <a:lnTo>
                    <a:pt x="364" y="166"/>
                  </a:lnTo>
                  <a:lnTo>
                    <a:pt x="354" y="182"/>
                  </a:lnTo>
                  <a:lnTo>
                    <a:pt x="344" y="197"/>
                  </a:lnTo>
                  <a:lnTo>
                    <a:pt x="331" y="212"/>
                  </a:lnTo>
                  <a:lnTo>
                    <a:pt x="319" y="226"/>
                  </a:lnTo>
                  <a:lnTo>
                    <a:pt x="304" y="241"/>
                  </a:lnTo>
                  <a:lnTo>
                    <a:pt x="289" y="255"/>
                  </a:lnTo>
                  <a:lnTo>
                    <a:pt x="273" y="268"/>
                  </a:lnTo>
                  <a:lnTo>
                    <a:pt x="255" y="281"/>
                  </a:lnTo>
                  <a:lnTo>
                    <a:pt x="237" y="292"/>
                  </a:lnTo>
                  <a:lnTo>
                    <a:pt x="217" y="302"/>
                  </a:lnTo>
                  <a:lnTo>
                    <a:pt x="196" y="311"/>
                  </a:lnTo>
                  <a:lnTo>
                    <a:pt x="174" y="319"/>
                  </a:lnTo>
                  <a:lnTo>
                    <a:pt x="151" y="326"/>
                  </a:lnTo>
                  <a:lnTo>
                    <a:pt x="126" y="330"/>
                  </a:lnTo>
                  <a:lnTo>
                    <a:pt x="99" y="333"/>
                  </a:lnTo>
                  <a:lnTo>
                    <a:pt x="7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7" name="矩形 316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39" name="Picture 315" descr="C:\Documents and Settings\user\Local Settings\Temporary Internet Files\Content.IE5\JFLP987J\MC900421946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868144" y="2060848"/>
            <a:ext cx="3528392" cy="4374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/>
          <p:cNvSpPr txBox="1"/>
          <p:nvPr/>
        </p:nvSpPr>
        <p:spPr>
          <a:xfrm>
            <a:off x="395536" y="1995804"/>
            <a:ext cx="1800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err="1" smtClean="0">
                <a:solidFill>
                  <a:schemeClr val="bg1">
                    <a:lumMod val="95000"/>
                  </a:schemeClr>
                </a:solidFill>
              </a:rPr>
              <a:t>Png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格式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</a:rPr>
              <a:t>透明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</a:rPr>
              <a:t>方便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更具观赏性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虚尾箭头 9"/>
          <p:cNvSpPr/>
          <p:nvPr/>
        </p:nvSpPr>
        <p:spPr>
          <a:xfrm>
            <a:off x="5148064" y="2701645"/>
            <a:ext cx="826573" cy="588805"/>
          </a:xfrm>
          <a:prstGeom prst="striped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虚尾箭头 55"/>
          <p:cNvSpPr/>
          <p:nvPr/>
        </p:nvSpPr>
        <p:spPr>
          <a:xfrm>
            <a:off x="5148064" y="5182829"/>
            <a:ext cx="826573" cy="588805"/>
          </a:xfrm>
          <a:prstGeom prst="striped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删除背景</a:t>
            </a:r>
            <a:endParaRPr lang="zh-CN" altLang="en-US" dirty="0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4294967295"/>
          </p:nvPr>
        </p:nvSpPr>
        <p:spPr>
          <a:xfrm>
            <a:off x="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CC74E0-7C6D-4E41-AF84-A32A40386D82}" type="datetime1">
              <a:rPr lang="zh-CN" altLang="en-US" smtClean="0"/>
              <a:pPr/>
              <a:t>2013/7/7</a:t>
            </a:fld>
            <a:endParaRPr lang="zh-CN" altLang="en-US"/>
          </a:p>
        </p:txBody>
      </p:sp>
      <p:pic>
        <p:nvPicPr>
          <p:cNvPr id="31765" name="Picture 21" descr="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1773205"/>
            <a:ext cx="2484000" cy="2023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771" name="Picture 27" descr="小件36.png"/>
          <p:cNvPicPr>
            <a:picLocks noChangeAspect="1" noChangeArrowheads="1"/>
          </p:cNvPicPr>
          <p:nvPr/>
        </p:nvPicPr>
        <p:blipFill>
          <a:blip r:embed="rId4" cstate="print"/>
          <a:srcRect b="26501"/>
          <a:stretch>
            <a:fillRect/>
          </a:stretch>
        </p:blipFill>
        <p:spPr bwMode="auto">
          <a:xfrm>
            <a:off x="2238374" y="4077039"/>
            <a:ext cx="2484000" cy="2682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21" descr="1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92456" y="1772816"/>
            <a:ext cx="2484000" cy="202314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1" name="Picture 27" descr="小件36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6501"/>
          <a:stretch>
            <a:fillRect/>
          </a:stretch>
        </p:blipFill>
        <p:spPr bwMode="auto">
          <a:xfrm>
            <a:off x="6163086" y="4076650"/>
            <a:ext cx="2484000" cy="26826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2870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7"/>
          <p:cNvSpPr>
            <a:spLocks noChangeArrowheads="1"/>
          </p:cNvSpPr>
          <p:nvPr/>
        </p:nvSpPr>
        <p:spPr bwMode="auto">
          <a:xfrm rot="16200000">
            <a:off x="1451655" y="1748811"/>
            <a:ext cx="5016556" cy="2808313"/>
          </a:xfrm>
          <a:prstGeom prst="rect">
            <a:avLst/>
          </a:prstGeom>
          <a:solidFill>
            <a:srgbClr val="D4E2C4"/>
          </a:solidFill>
          <a:ln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755576" y="5373216"/>
            <a:ext cx="1800200" cy="960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增加边框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</a:rPr>
              <a:t>宝丽</a:t>
            </a:r>
            <a:r>
              <a:rPr lang="zh-CN" altLang="en-US" sz="2000" b="1" dirty="0" smtClean="0">
                <a:solidFill>
                  <a:schemeClr val="bg1">
                    <a:lumMod val="95000"/>
                  </a:schemeClr>
                </a:solidFill>
              </a:rPr>
              <a:t>来特效</a:t>
            </a:r>
            <a:endParaRPr lang="en-US" altLang="zh-CN" sz="2000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7236296" y="3526830"/>
            <a:ext cx="1728787" cy="3166533"/>
          </a:xfrm>
          <a:prstGeom prst="rect">
            <a:avLst/>
          </a:prstGeom>
          <a:solidFill>
            <a:srgbClr val="D4E2C4"/>
          </a:solidFill>
          <a:ln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3" name="Picture 12" descr="创意商务PPT图片（锐普论坛） (2923)"/>
          <p:cNvPicPr>
            <a:picLocks noChangeAspect="1" noChangeArrowheads="1"/>
          </p:cNvPicPr>
          <p:nvPr/>
        </p:nvPicPr>
        <p:blipFill>
          <a:blip r:embed="rId3" cstate="print"/>
          <a:srcRect r="14841" b="1244"/>
          <a:stretch>
            <a:fillRect/>
          </a:stretch>
        </p:blipFill>
        <p:spPr bwMode="auto">
          <a:xfrm>
            <a:off x="7452914" y="3933056"/>
            <a:ext cx="1326341" cy="2137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7"/>
          <p:cNvSpPr>
            <a:spLocks noChangeArrowheads="1"/>
          </p:cNvSpPr>
          <p:nvPr/>
        </p:nvSpPr>
        <p:spPr bwMode="auto">
          <a:xfrm rot="20912283">
            <a:off x="5131202" y="2242489"/>
            <a:ext cx="2049949" cy="2210203"/>
          </a:xfrm>
          <a:prstGeom prst="rect">
            <a:avLst/>
          </a:prstGeom>
          <a:solidFill>
            <a:srgbClr val="D4E2C4"/>
          </a:solidFill>
          <a:ln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14" descr="创意商务PPT图片（锐普论坛） (3047)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 rot="20892187">
            <a:off x="5543107" y="2468149"/>
            <a:ext cx="1363450" cy="181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6659884" y="164638"/>
            <a:ext cx="2160588" cy="2495551"/>
          </a:xfrm>
          <a:prstGeom prst="rect">
            <a:avLst/>
          </a:prstGeom>
          <a:solidFill>
            <a:srgbClr val="D4E2C4"/>
          </a:solidFill>
          <a:ln>
            <a:noFill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7" name="Picture 15" descr="创意商务PPT图片（锐普论坛） (3046)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858322" y="567436"/>
            <a:ext cx="1763712" cy="168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93362" y="1196752"/>
            <a:ext cx="2354701" cy="3024336"/>
          </a:xfrm>
          <a:prstGeom prst="rect">
            <a:avLst/>
          </a:prstGeom>
        </p:spPr>
      </p:pic>
      <p:sp>
        <p:nvSpPr>
          <p:cNvPr id="23" name="竖排标题 22"/>
          <p:cNvSpPr>
            <a:spLocks noGrp="1"/>
          </p:cNvSpPr>
          <p:nvPr>
            <p:ph type="title" orient="vert"/>
          </p:nvPr>
        </p:nvSpPr>
        <p:spPr>
          <a:xfrm>
            <a:off x="251520" y="260648"/>
            <a:ext cx="2057400" cy="5851525"/>
          </a:xfrm>
        </p:spPr>
        <p:txBody>
          <a:bodyPr/>
          <a:lstStyle/>
          <a:p>
            <a:r>
              <a:rPr lang="zh-CN" altLang="en-US" dirty="0" smtClean="0"/>
              <a:t>底衬处理</a:t>
            </a:r>
            <a:endParaRPr lang="zh-CN" altLang="en-US" dirty="0"/>
          </a:p>
        </p:txBody>
      </p:sp>
      <p:sp>
        <p:nvSpPr>
          <p:cNvPr id="18" name="日期占位符 17"/>
          <p:cNvSpPr>
            <a:spLocks noGrp="1"/>
          </p:cNvSpPr>
          <p:nvPr>
            <p:ph type="dt" sz="half" idx="4294967295"/>
          </p:nvPr>
        </p:nvSpPr>
        <p:spPr>
          <a:xfrm>
            <a:off x="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1036C86-07EB-42B8-B976-29CFD9615167}" type="datetime1">
              <a:rPr lang="zh-CN" altLang="en-US" smtClean="0"/>
              <a:pPr/>
              <a:t>2013/7/7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32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2" grpId="0" animBg="1"/>
      <p:bldP spid="14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321703" y="2428868"/>
            <a:ext cx="4500594" cy="4000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练习</a:t>
            </a:r>
            <a:r>
              <a:rPr lang="en-US" altLang="en-US" dirty="0" smtClean="0"/>
              <a:t>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600201"/>
            <a:ext cx="8258204" cy="1042981"/>
          </a:xfrm>
        </p:spPr>
        <p:txBody>
          <a:bodyPr/>
          <a:lstStyle/>
          <a:p>
            <a:r>
              <a:rPr lang="zh-CN" altLang="en-US" dirty="0" smtClean="0"/>
              <a:t>根据前面学过的剪影方法，制作以下效果。</a:t>
            </a:r>
            <a:endParaRPr lang="en-US" altLang="zh-CN" dirty="0" smtClean="0"/>
          </a:p>
        </p:txBody>
      </p:sp>
      <p:pic>
        <p:nvPicPr>
          <p:cNvPr id="7" name="图片 6" descr="63e16d89jw1dm12xjmxg1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2643182"/>
            <a:ext cx="4191000" cy="253365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07455" y="5643578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两小无猜的梦想，一晃而过的时光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图片与线条的结合</a:t>
            </a:r>
            <a:endParaRPr lang="zh-CN" altLang="en-US" dirty="0"/>
          </a:p>
        </p:txBody>
      </p:sp>
      <p:pic>
        <p:nvPicPr>
          <p:cNvPr id="10" name="图片 9" descr="m_1267275585049_副本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1648" y="1500174"/>
            <a:ext cx="5960704" cy="4945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图片与线条的结合</a:t>
            </a:r>
            <a:endParaRPr lang="zh-CN" altLang="en-US" dirty="0"/>
          </a:p>
        </p:txBody>
      </p:sp>
      <p:pic>
        <p:nvPicPr>
          <p:cNvPr id="4" name="图片 3" descr="68f26bb1jw1dnciuvrxod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835" y="1500174"/>
            <a:ext cx="6822329" cy="4943452"/>
          </a:xfrm>
          <a:prstGeom prst="rect">
            <a:avLst/>
          </a:prstGeom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142978" y="1500172"/>
          <a:ext cx="6786608" cy="4929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652"/>
                <a:gridCol w="1696652"/>
                <a:gridCol w="1696652"/>
                <a:gridCol w="1696652"/>
              </a:tblGrid>
              <a:tr h="123230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3230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3230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3230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图片与线条的结合</a:t>
            </a:r>
            <a:endParaRPr lang="zh-CN" altLang="en-US" dirty="0"/>
          </a:p>
        </p:txBody>
      </p:sp>
      <p:pic>
        <p:nvPicPr>
          <p:cNvPr id="14" name="图片 13" descr="商业图片示例 (33).jpg"/>
          <p:cNvPicPr>
            <a:picLocks noChangeAspect="1"/>
          </p:cNvPicPr>
          <p:nvPr/>
        </p:nvPicPr>
        <p:blipFill>
          <a:blip r:embed="rId3" cstate="print"/>
          <a:srcRect t="43011" r="872" b="16396"/>
          <a:stretch>
            <a:fillRect/>
          </a:stretch>
        </p:blipFill>
        <p:spPr>
          <a:xfrm>
            <a:off x="1475656" y="3428999"/>
            <a:ext cx="7668344" cy="2224723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0" y="3429000"/>
            <a:ext cx="9144000" cy="0"/>
          </a:xfrm>
          <a:prstGeom prst="line">
            <a:avLst/>
          </a:prstGeom>
          <a:ln w="88900" cmpd="sng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51520" y="4077072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C000"/>
                </a:solidFill>
              </a:rPr>
              <a:t>能量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   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energy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0" y="5661248"/>
            <a:ext cx="9144000" cy="0"/>
          </a:xfrm>
          <a:prstGeom prst="line">
            <a:avLst/>
          </a:prstGeom>
          <a:ln w="88900" cmpd="sng"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图片排版类型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1043608" y="2204864"/>
            <a:ext cx="1872208" cy="316835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1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7864" y="2204864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47864" y="2500097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7864" y="2795330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7864" y="3090563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7864" y="3385796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7864" y="3681029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47864" y="3976262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47864" y="4271495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47864" y="4566728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47864" y="4861961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47864" y="5157192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290" name="Picture 2" descr="When_your_soul_feels_old_by_appleplusskelet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36875" y="1"/>
            <a:ext cx="6207125" cy="6858000"/>
          </a:xfrm>
          <a:prstGeom prst="rect">
            <a:avLst/>
          </a:prstGeom>
          <a:noFill/>
        </p:spPr>
      </p:pic>
      <p:sp>
        <p:nvSpPr>
          <p:cNvPr id="1036291" name="Rectangle 3"/>
          <p:cNvSpPr>
            <a:spLocks noChangeArrowheads="1"/>
          </p:cNvSpPr>
          <p:nvPr/>
        </p:nvSpPr>
        <p:spPr bwMode="auto">
          <a:xfrm>
            <a:off x="2915816" y="0"/>
            <a:ext cx="2232521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竖排标题 8"/>
          <p:cNvSpPr>
            <a:spLocks noGrp="1"/>
          </p:cNvSpPr>
          <p:nvPr>
            <p:ph type="title" orient="vert"/>
          </p:nvPr>
        </p:nvSpPr>
        <p:spPr>
          <a:xfrm>
            <a:off x="683568" y="525959"/>
            <a:ext cx="1547664" cy="5806082"/>
          </a:xfrm>
        </p:spPr>
        <p:txBody>
          <a:bodyPr/>
          <a:lstStyle/>
          <a:p>
            <a:r>
              <a:rPr lang="zh-CN" altLang="en-US" dirty="0" smtClean="0"/>
              <a:t>渐变透明处理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29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宽幅处理</a:t>
            </a:r>
            <a:endParaRPr lang="zh-CN" altLang="en-US" dirty="0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0" y="6236593"/>
            <a:ext cx="1439863" cy="196850"/>
          </a:xfrm>
          <a:prstGeom prst="rect">
            <a:avLst/>
          </a:prstGeom>
        </p:spPr>
        <p:txBody>
          <a:bodyPr/>
          <a:lstStyle/>
          <a:p>
            <a:r>
              <a:rPr lang="de-DE" altLang="zh-CN"/>
              <a:t>Page </a:t>
            </a:r>
            <a:r>
              <a:rPr lang="de-DE" altLang="zh-CN">
                <a:sym typeface="MS UI Gothic" pitchFamily="34" charset="-128"/>
              </a:rPr>
              <a:t></a:t>
            </a:r>
            <a:r>
              <a:rPr lang="de-DE" altLang="zh-CN"/>
              <a:t> </a:t>
            </a:r>
            <a:fld id="{D8F0FCA8-B417-4A5A-8F29-2022F2BB5C47}" type="slidenum">
              <a:rPr lang="zh-CN" altLang="en-US"/>
              <a:pPr/>
              <a:t>31</a:t>
            </a:fld>
            <a:endParaRPr lang="en-US" altLang="zh-CN"/>
          </a:p>
        </p:txBody>
      </p:sp>
      <p:pic>
        <p:nvPicPr>
          <p:cNvPr id="1076230" name="Picture 6" descr="c17ad4908cf182dcf5d24719b31d9e55"/>
          <p:cNvPicPr>
            <a:picLocks noChangeAspect="1" noChangeArrowheads="1"/>
          </p:cNvPicPr>
          <p:nvPr/>
        </p:nvPicPr>
        <p:blipFill>
          <a:blip r:embed="rId2" cstate="print"/>
          <a:srcRect l="3317" t="30753" r="3047" b="10452"/>
          <a:stretch>
            <a:fillRect/>
          </a:stretch>
        </p:blipFill>
        <p:spPr bwMode="auto">
          <a:xfrm>
            <a:off x="719137" y="3140968"/>
            <a:ext cx="7705725" cy="3241675"/>
          </a:xfrm>
          <a:prstGeom prst="rect">
            <a:avLst/>
          </a:prstGeom>
          <a:noFill/>
        </p:spPr>
      </p:pic>
      <p:sp>
        <p:nvSpPr>
          <p:cNvPr id="1076228" name="Line 4"/>
          <p:cNvSpPr>
            <a:spLocks noChangeShapeType="1"/>
          </p:cNvSpPr>
          <p:nvPr/>
        </p:nvSpPr>
        <p:spPr bwMode="auto">
          <a:xfrm>
            <a:off x="0" y="6381328"/>
            <a:ext cx="9144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076229" name="Line 5"/>
          <p:cNvSpPr>
            <a:spLocks noChangeShapeType="1"/>
          </p:cNvSpPr>
          <p:nvPr/>
        </p:nvSpPr>
        <p:spPr bwMode="auto">
          <a:xfrm>
            <a:off x="0" y="3140968"/>
            <a:ext cx="9144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1076231" name="Picture 7" descr="c17ad4908cf182dcf5d24719b31d9e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1268760"/>
            <a:ext cx="1655763" cy="1108075"/>
          </a:xfrm>
          <a:prstGeom prst="rect">
            <a:avLst/>
          </a:prstGeom>
          <a:noFill/>
        </p:spPr>
      </p:pic>
      <p:sp>
        <p:nvSpPr>
          <p:cNvPr id="1076233" name="AutoShape 9"/>
          <p:cNvSpPr>
            <a:spLocks noChangeArrowheads="1"/>
          </p:cNvSpPr>
          <p:nvPr/>
        </p:nvSpPr>
        <p:spPr bwMode="auto">
          <a:xfrm rot="1683674" flipH="1">
            <a:off x="4088893" y="1904404"/>
            <a:ext cx="2838420" cy="2329114"/>
          </a:xfrm>
          <a:custGeom>
            <a:avLst/>
            <a:gdLst>
              <a:gd name="G0" fmla="+- -196089 0 0"/>
              <a:gd name="G1" fmla="+- -3560989 0 0"/>
              <a:gd name="G2" fmla="+- -196089 0 -3560989"/>
              <a:gd name="G3" fmla="+- 10800 0 0"/>
              <a:gd name="G4" fmla="+- 0 0 -196089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429 0 0"/>
              <a:gd name="G9" fmla="+- 0 0 -3560989"/>
              <a:gd name="G10" fmla="+- 8429 0 2700"/>
              <a:gd name="G11" fmla="cos G10 -196089"/>
              <a:gd name="G12" fmla="sin G10 -196089"/>
              <a:gd name="G13" fmla="cos 13500 -196089"/>
              <a:gd name="G14" fmla="sin 13500 -196089"/>
              <a:gd name="G15" fmla="+- G11 10800 0"/>
              <a:gd name="G16" fmla="+- G12 10800 0"/>
              <a:gd name="G17" fmla="+- G13 10800 0"/>
              <a:gd name="G18" fmla="+- G14 10800 0"/>
              <a:gd name="G19" fmla="*/ 8429 1 2"/>
              <a:gd name="G20" fmla="+- G19 5400 0"/>
              <a:gd name="G21" fmla="cos G20 -196089"/>
              <a:gd name="G22" fmla="sin G20 -196089"/>
              <a:gd name="G23" fmla="+- G21 10800 0"/>
              <a:gd name="G24" fmla="+- G12 G23 G22"/>
              <a:gd name="G25" fmla="+- G22 G23 G11"/>
              <a:gd name="G26" fmla="cos 10800 -196089"/>
              <a:gd name="G27" fmla="sin 10800 -196089"/>
              <a:gd name="G28" fmla="cos 8429 -196089"/>
              <a:gd name="G29" fmla="sin 8429 -196089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3560989"/>
              <a:gd name="G36" fmla="sin G34 -3560989"/>
              <a:gd name="G37" fmla="+/ -3560989 -196089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429 G39"/>
              <a:gd name="G43" fmla="sin 842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20276 w 21600"/>
              <a:gd name="T5" fmla="*/ 5619 h 21600"/>
              <a:gd name="T6" fmla="*/ 16405 w 21600"/>
              <a:gd name="T7" fmla="*/ 2988 h 21600"/>
              <a:gd name="T8" fmla="*/ 18195 w 21600"/>
              <a:gd name="T9" fmla="*/ 6756 h 21600"/>
              <a:gd name="T10" fmla="*/ 24281 w 21600"/>
              <a:gd name="T11" fmla="*/ 10095 h 21600"/>
              <a:gd name="T12" fmla="*/ 20603 w 21600"/>
              <a:gd name="T13" fmla="*/ 14178 h 21600"/>
              <a:gd name="T14" fmla="*/ 16521 w 21600"/>
              <a:gd name="T15" fmla="*/ 105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217" y="10360"/>
                </a:moveTo>
                <a:cubicBezTo>
                  <a:pt x="19083" y="7802"/>
                  <a:pt x="17794" y="5444"/>
                  <a:pt x="15714" y="3951"/>
                </a:cubicBezTo>
                <a:lnTo>
                  <a:pt x="17096" y="2025"/>
                </a:lnTo>
                <a:cubicBezTo>
                  <a:pt x="19762" y="3938"/>
                  <a:pt x="21414" y="6959"/>
                  <a:pt x="21585" y="10236"/>
                </a:cubicBezTo>
                <a:lnTo>
                  <a:pt x="24281" y="10095"/>
                </a:lnTo>
                <a:lnTo>
                  <a:pt x="20603" y="14178"/>
                </a:lnTo>
                <a:lnTo>
                  <a:pt x="16521" y="10500"/>
                </a:lnTo>
                <a:lnTo>
                  <a:pt x="19217" y="1036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图片和文字的结合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9512" y="2708920"/>
            <a:ext cx="4347246" cy="3276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4008" y="2708920"/>
            <a:ext cx="4313412" cy="32421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AutoShape 19"/>
          <p:cNvSpPr>
            <a:spLocks noChangeArrowheads="1"/>
          </p:cNvSpPr>
          <p:nvPr/>
        </p:nvSpPr>
        <p:spPr bwMode="auto">
          <a:xfrm rot="18393276">
            <a:off x="2280053" y="2251077"/>
            <a:ext cx="3550253" cy="2355847"/>
          </a:xfrm>
          <a:custGeom>
            <a:avLst/>
            <a:gdLst>
              <a:gd name="G0" fmla="+- -196089 0 0"/>
              <a:gd name="G1" fmla="+- -3560989 0 0"/>
              <a:gd name="G2" fmla="+- -196089 0 -3560989"/>
              <a:gd name="G3" fmla="+- 10800 0 0"/>
              <a:gd name="G4" fmla="+- 0 0 -196089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429 0 0"/>
              <a:gd name="G9" fmla="+- 0 0 -3560989"/>
              <a:gd name="G10" fmla="+- 8429 0 2700"/>
              <a:gd name="G11" fmla="cos G10 -196089"/>
              <a:gd name="G12" fmla="sin G10 -196089"/>
              <a:gd name="G13" fmla="cos 13500 -196089"/>
              <a:gd name="G14" fmla="sin 13500 -196089"/>
              <a:gd name="G15" fmla="+- G11 10800 0"/>
              <a:gd name="G16" fmla="+- G12 10800 0"/>
              <a:gd name="G17" fmla="+- G13 10800 0"/>
              <a:gd name="G18" fmla="+- G14 10800 0"/>
              <a:gd name="G19" fmla="*/ 8429 1 2"/>
              <a:gd name="G20" fmla="+- G19 5400 0"/>
              <a:gd name="G21" fmla="cos G20 -196089"/>
              <a:gd name="G22" fmla="sin G20 -196089"/>
              <a:gd name="G23" fmla="+- G21 10800 0"/>
              <a:gd name="G24" fmla="+- G12 G23 G22"/>
              <a:gd name="G25" fmla="+- G22 G23 G11"/>
              <a:gd name="G26" fmla="cos 10800 -196089"/>
              <a:gd name="G27" fmla="sin 10800 -196089"/>
              <a:gd name="G28" fmla="cos 8429 -196089"/>
              <a:gd name="G29" fmla="sin 8429 -196089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3560989"/>
              <a:gd name="G36" fmla="sin G34 -3560989"/>
              <a:gd name="G37" fmla="+/ -3560989 -196089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429 G39"/>
              <a:gd name="G43" fmla="sin 842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20276 w 21600"/>
              <a:gd name="T5" fmla="*/ 5619 h 21600"/>
              <a:gd name="T6" fmla="*/ 16405 w 21600"/>
              <a:gd name="T7" fmla="*/ 2988 h 21600"/>
              <a:gd name="T8" fmla="*/ 18195 w 21600"/>
              <a:gd name="T9" fmla="*/ 6756 h 21600"/>
              <a:gd name="T10" fmla="*/ 24281 w 21600"/>
              <a:gd name="T11" fmla="*/ 10095 h 21600"/>
              <a:gd name="T12" fmla="*/ 20603 w 21600"/>
              <a:gd name="T13" fmla="*/ 14178 h 21600"/>
              <a:gd name="T14" fmla="*/ 16521 w 21600"/>
              <a:gd name="T15" fmla="*/ 105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217" y="10360"/>
                </a:moveTo>
                <a:cubicBezTo>
                  <a:pt x="19083" y="7802"/>
                  <a:pt x="17794" y="5444"/>
                  <a:pt x="15714" y="3951"/>
                </a:cubicBezTo>
                <a:lnTo>
                  <a:pt x="17096" y="2025"/>
                </a:lnTo>
                <a:cubicBezTo>
                  <a:pt x="19762" y="3938"/>
                  <a:pt x="21414" y="6959"/>
                  <a:pt x="21585" y="10236"/>
                </a:cubicBezTo>
                <a:lnTo>
                  <a:pt x="24281" y="10095"/>
                </a:lnTo>
                <a:lnTo>
                  <a:pt x="20603" y="14178"/>
                </a:lnTo>
                <a:lnTo>
                  <a:pt x="16521" y="10500"/>
                </a:lnTo>
                <a:lnTo>
                  <a:pt x="19217" y="1036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排列组合</a:t>
            </a:r>
            <a:endParaRPr lang="zh-CN" altLang="en-US" dirty="0"/>
          </a:p>
        </p:txBody>
      </p:sp>
      <p:sp>
        <p:nvSpPr>
          <p:cNvPr id="13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0" y="6524625"/>
            <a:ext cx="1439863" cy="196850"/>
          </a:xfrm>
          <a:prstGeom prst="rect">
            <a:avLst/>
          </a:prstGeom>
        </p:spPr>
        <p:txBody>
          <a:bodyPr/>
          <a:lstStyle/>
          <a:p>
            <a:r>
              <a:rPr lang="de-DE" altLang="zh-CN"/>
              <a:t>Page </a:t>
            </a:r>
            <a:r>
              <a:rPr lang="de-DE" altLang="zh-CN">
                <a:sym typeface="MS UI Gothic" pitchFamily="34" charset="-128"/>
              </a:rPr>
              <a:t></a:t>
            </a:r>
            <a:r>
              <a:rPr lang="de-DE" altLang="zh-CN"/>
              <a:t> </a:t>
            </a:r>
            <a:fld id="{A88043BF-7E18-4059-9217-9952F9C4648E}" type="slidenum">
              <a:rPr lang="zh-CN" altLang="en-US"/>
              <a:pPr/>
              <a:t>33</a:t>
            </a:fld>
            <a:endParaRPr lang="en-US" altLang="zh-CN"/>
          </a:p>
        </p:txBody>
      </p:sp>
      <p:pic>
        <p:nvPicPr>
          <p:cNvPr id="1077252" name="Picture 4" descr="purity__by_simoendl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362921"/>
            <a:ext cx="1728787" cy="172878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1077253" name="Picture 5" descr="b9c9c271e5a3740ca2d84d2834b615d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4364508"/>
            <a:ext cx="1728787" cy="17287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1077254" name="Picture 6" descr="e0652756c7f06ccf9a69d87c2807fda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6900" y="4364508"/>
            <a:ext cx="1728788" cy="1728788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1077256" name="Picture 8" descr="Mackerel_sky_by_dev1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3" y="4362921"/>
            <a:ext cx="1728787" cy="1728787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</p:pic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5076056" y="1772394"/>
            <a:ext cx="2591520" cy="1656606"/>
            <a:chOff x="2381" y="2840"/>
            <a:chExt cx="1860" cy="1408"/>
          </a:xfrm>
        </p:grpSpPr>
        <p:pic>
          <p:nvPicPr>
            <p:cNvPr id="1077261" name="Picture 13" descr="purity__by_simoendli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381" y="3067"/>
              <a:ext cx="409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7262" name="Picture 14" descr="b9c9c271e5a3740ca2d84d2834b615d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17" y="3247"/>
              <a:ext cx="1001" cy="1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7263" name="Picture 15" descr="e0652756c7f06ccf9a69d87c2807fda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288" y="3109"/>
              <a:ext cx="953" cy="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77264" name="Picture 16" descr="Mackerel_sky_by_dev1n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880" y="2840"/>
              <a:ext cx="639" cy="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77267" name="AutoShape 19"/>
          <p:cNvSpPr>
            <a:spLocks noChangeArrowheads="1"/>
          </p:cNvSpPr>
          <p:nvPr/>
        </p:nvSpPr>
        <p:spPr bwMode="auto">
          <a:xfrm rot="1683674" flipH="1">
            <a:off x="3621294" y="2901440"/>
            <a:ext cx="3550253" cy="2355847"/>
          </a:xfrm>
          <a:custGeom>
            <a:avLst/>
            <a:gdLst>
              <a:gd name="G0" fmla="+- -196089 0 0"/>
              <a:gd name="G1" fmla="+- -3560989 0 0"/>
              <a:gd name="G2" fmla="+- -196089 0 -3560989"/>
              <a:gd name="G3" fmla="+- 10800 0 0"/>
              <a:gd name="G4" fmla="+- 0 0 -196089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429 0 0"/>
              <a:gd name="G9" fmla="+- 0 0 -3560989"/>
              <a:gd name="G10" fmla="+- 8429 0 2700"/>
              <a:gd name="G11" fmla="cos G10 -196089"/>
              <a:gd name="G12" fmla="sin G10 -196089"/>
              <a:gd name="G13" fmla="cos 13500 -196089"/>
              <a:gd name="G14" fmla="sin 13500 -196089"/>
              <a:gd name="G15" fmla="+- G11 10800 0"/>
              <a:gd name="G16" fmla="+- G12 10800 0"/>
              <a:gd name="G17" fmla="+- G13 10800 0"/>
              <a:gd name="G18" fmla="+- G14 10800 0"/>
              <a:gd name="G19" fmla="*/ 8429 1 2"/>
              <a:gd name="G20" fmla="+- G19 5400 0"/>
              <a:gd name="G21" fmla="cos G20 -196089"/>
              <a:gd name="G22" fmla="sin G20 -196089"/>
              <a:gd name="G23" fmla="+- G21 10800 0"/>
              <a:gd name="G24" fmla="+- G12 G23 G22"/>
              <a:gd name="G25" fmla="+- G22 G23 G11"/>
              <a:gd name="G26" fmla="cos 10800 -196089"/>
              <a:gd name="G27" fmla="sin 10800 -196089"/>
              <a:gd name="G28" fmla="cos 8429 -196089"/>
              <a:gd name="G29" fmla="sin 8429 -196089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3560989"/>
              <a:gd name="G36" fmla="sin G34 -3560989"/>
              <a:gd name="G37" fmla="+/ -3560989 -196089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429 G39"/>
              <a:gd name="G43" fmla="sin 8429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20276 w 21600"/>
              <a:gd name="T5" fmla="*/ 5619 h 21600"/>
              <a:gd name="T6" fmla="*/ 16405 w 21600"/>
              <a:gd name="T7" fmla="*/ 2988 h 21600"/>
              <a:gd name="T8" fmla="*/ 18195 w 21600"/>
              <a:gd name="T9" fmla="*/ 6756 h 21600"/>
              <a:gd name="T10" fmla="*/ 24281 w 21600"/>
              <a:gd name="T11" fmla="*/ 10095 h 21600"/>
              <a:gd name="T12" fmla="*/ 20603 w 21600"/>
              <a:gd name="T13" fmla="*/ 14178 h 21600"/>
              <a:gd name="T14" fmla="*/ 16521 w 21600"/>
              <a:gd name="T15" fmla="*/ 105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9217" y="10360"/>
                </a:moveTo>
                <a:cubicBezTo>
                  <a:pt x="19083" y="7802"/>
                  <a:pt x="17794" y="5444"/>
                  <a:pt x="15714" y="3951"/>
                </a:cubicBezTo>
                <a:lnTo>
                  <a:pt x="17096" y="2025"/>
                </a:lnTo>
                <a:cubicBezTo>
                  <a:pt x="19762" y="3938"/>
                  <a:pt x="21414" y="6959"/>
                  <a:pt x="21585" y="10236"/>
                </a:cubicBezTo>
                <a:lnTo>
                  <a:pt x="24281" y="10095"/>
                </a:lnTo>
                <a:lnTo>
                  <a:pt x="20603" y="14178"/>
                </a:lnTo>
                <a:lnTo>
                  <a:pt x="16521" y="10500"/>
                </a:lnTo>
                <a:lnTo>
                  <a:pt x="19217" y="1036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利用图片的部分做文字背景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1680" y="2276872"/>
            <a:ext cx="5166489" cy="389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利用图片的部分做文字背景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3175" y="6165850"/>
            <a:ext cx="9180513" cy="692150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Picture 6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102725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536700" y="2570163"/>
            <a:ext cx="4259263" cy="76993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smtClean="0">
                <a:solidFill>
                  <a:srgbClr val="CC0000"/>
                </a:solidFill>
                <a:latin typeface="+mn-ea"/>
                <a:ea typeface="+mn-ea"/>
              </a:rPr>
              <a:t>2010</a:t>
            </a:r>
            <a:r>
              <a:rPr lang="zh-CN" altLang="en-US" sz="4400" b="1" smtClean="0">
                <a:solidFill>
                  <a:srgbClr val="CC0000"/>
                </a:solidFill>
                <a:latin typeface="+mn-ea"/>
                <a:ea typeface="+mn-ea"/>
              </a:rPr>
              <a:t>工作报告</a:t>
            </a:r>
            <a:endParaRPr lang="zh-CN" altLang="en-US" sz="4400" b="1">
              <a:solidFill>
                <a:srgbClr val="CC0000"/>
              </a:solidFill>
              <a:latin typeface="+mn-ea"/>
              <a:ea typeface="+mn-ea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55625" y="2997200"/>
            <a:ext cx="4791075" cy="1008063"/>
            <a:chOff x="251520" y="3145950"/>
            <a:chExt cx="4791328" cy="1008115"/>
          </a:xfrm>
        </p:grpSpPr>
        <p:sp>
          <p:nvSpPr>
            <p:cNvPr id="9" name="Rectangle 15"/>
            <p:cNvSpPr>
              <a:spLocks noChangeArrowheads="1"/>
            </p:cNvSpPr>
            <p:nvPr/>
          </p:nvSpPr>
          <p:spPr bwMode="auto">
            <a:xfrm>
              <a:off x="1099290" y="3650801"/>
              <a:ext cx="3943558" cy="34609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Oval 18"/>
            <p:cNvSpPr>
              <a:spLocks noChangeArrowheads="1"/>
            </p:cNvSpPr>
            <p:nvPr/>
          </p:nvSpPr>
          <p:spPr bwMode="auto">
            <a:xfrm>
              <a:off x="251520" y="3145950"/>
              <a:ext cx="1079557" cy="100811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>
                  <a:solidFill>
                    <a:schemeClr val="bg1"/>
                  </a:solidFill>
                  <a:latin typeface="+mn-lt"/>
                  <a:ea typeface="+mn-ea"/>
                </a:rPr>
                <a:t>1</a:t>
              </a:r>
            </a:p>
          </p:txBody>
        </p:sp>
      </p:grp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1687513" y="3933825"/>
            <a:ext cx="194786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Verdana" pitchFamily="34" charset="0"/>
                <a:ea typeface="微软雅黑" pitchFamily="34" charset="-122"/>
              </a:rPr>
              <a:t>1</a:t>
            </a:r>
            <a:r>
              <a:rPr lang="zh-CN" altLang="en-US">
                <a:latin typeface="Verdana" pitchFamily="34" charset="0"/>
                <a:ea typeface="微软雅黑" pitchFamily="34" charset="-122"/>
              </a:rPr>
              <a:t>、业务工作报告</a:t>
            </a:r>
            <a:endParaRPr lang="en-US" altLang="zh-CN">
              <a:latin typeface="Verdana" pitchFamily="34" charset="0"/>
              <a:ea typeface="微软雅黑" pitchFamily="34" charset="-122"/>
            </a:endParaRPr>
          </a:p>
          <a:p>
            <a:r>
              <a:rPr lang="en-US" altLang="zh-CN">
                <a:latin typeface="Verdana" pitchFamily="34" charset="0"/>
                <a:ea typeface="微软雅黑" pitchFamily="34" charset="-122"/>
              </a:rPr>
              <a:t>2</a:t>
            </a:r>
            <a:r>
              <a:rPr lang="zh-CN" altLang="en-US">
                <a:latin typeface="Verdana" pitchFamily="34" charset="0"/>
                <a:ea typeface="微软雅黑" pitchFamily="34" charset="-122"/>
              </a:rPr>
              <a:t>、廉洁自律报告</a:t>
            </a:r>
            <a:endParaRPr lang="en-US" altLang="zh-CN">
              <a:latin typeface="Verdana" pitchFamily="34" charset="0"/>
              <a:ea typeface="微软雅黑" pitchFamily="34" charset="-122"/>
            </a:endParaRPr>
          </a:p>
          <a:p>
            <a:r>
              <a:rPr lang="en-US" altLang="zh-CN">
                <a:latin typeface="Verdana" pitchFamily="34" charset="0"/>
                <a:ea typeface="微软雅黑" pitchFamily="34" charset="-122"/>
              </a:rPr>
              <a:t>3</a:t>
            </a:r>
            <a:r>
              <a:rPr lang="zh-CN" altLang="en-US">
                <a:latin typeface="Verdana" pitchFamily="34" charset="0"/>
                <a:ea typeface="微软雅黑" pitchFamily="34" charset="-122"/>
              </a:rPr>
              <a:t>、维稳工作报告</a:t>
            </a: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1692275" y="3835400"/>
            <a:ext cx="0" cy="88900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辅助色块</a:t>
            </a:r>
            <a:endParaRPr lang="zh-CN" altLang="en-US" dirty="0"/>
          </a:p>
        </p:txBody>
      </p:sp>
      <p:pic>
        <p:nvPicPr>
          <p:cNvPr id="2050" name="Picture 2" descr="C:\Users\Administrator\Desktop\戒烟\戒烟\f3b7c6cb581d2ceb53664f2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313" y="1773238"/>
            <a:ext cx="3841313" cy="2727332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3786182" y="1773238"/>
            <a:ext cx="5357818" cy="2727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/>
              <a:t>           别让烟草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                        灼伤你的青春</a:t>
            </a:r>
            <a:endParaRPr lang="en-US" altLang="zh-CN" sz="3200" b="1" dirty="0" smtClean="0"/>
          </a:p>
          <a:p>
            <a:endParaRPr lang="zh-CN" altLang="en-US" sz="32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0" y="1773238"/>
            <a:ext cx="9144000" cy="1588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2" y="4500570"/>
            <a:ext cx="9144000" cy="1588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0" y="4714884"/>
            <a:ext cx="9143999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</a:rPr>
              <a:t>         吸烟是一种极为流行、遍及全世界的社会现象，吸烟对健康的危害已引起越来越多的重视。近几十年来的研究成果表明，吸烟的确危害健康，甚至使人早亡。许多青少年对此不甚了解，在学生时期就养成吸烟的习惯，甚至上瘾。对此，确实值得我们注意，认真对待。</a:t>
            </a:r>
            <a:endParaRPr lang="en-US" altLang="zh-CN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</a:rPr>
              <a:t>事实证明：吸烟不仅有害于健康，而且会给国家带来很大损失。我国近年来普遍开展了吸烟有害健康的宣传，并以文件发出，这些活动都起到了规劝作用。 　 </a:t>
            </a:r>
            <a:b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</a:rPr>
              <a:t>　　吸烟与健康的关系是一个严肃的科学问题。为达到戒烟目的，首先要学习一些吸烟有害的资料，把吸烟的危害搞清楚，这样在提高认识的基础上戒烟是会成功的。 　 青年学生是祖国的宝贵财富，为保证身体健康，广大青少年要自觉戒烟。 </a:t>
            </a:r>
            <a:r>
              <a:rPr lang="zh-CN" altLang="en-US" dirty="0" smtClean="0"/>
              <a:t>　 </a:t>
            </a:r>
            <a:br>
              <a:rPr lang="zh-CN" altLang="en-US" dirty="0" smtClean="0"/>
            </a:br>
            <a:endParaRPr lang="zh-CN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辅助色块</a:t>
            </a:r>
            <a:endParaRPr lang="zh-CN" altLang="en-US" dirty="0"/>
          </a:p>
        </p:txBody>
      </p:sp>
      <p:pic>
        <p:nvPicPr>
          <p:cNvPr id="16" name="图片 15" descr="20090626074115644.jp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t="5264" r="-1235"/>
          <a:stretch>
            <a:fillRect/>
          </a:stretch>
        </p:blipFill>
        <p:spPr>
          <a:xfrm>
            <a:off x="-32" y="3929066"/>
            <a:ext cx="5857916" cy="292893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-32" y="1773238"/>
            <a:ext cx="5929354" cy="2227266"/>
          </a:xfrm>
          <a:prstGeom prst="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/>
              <a:t>如果你不戒烟</a:t>
            </a:r>
            <a:r>
              <a:rPr lang="en-US" altLang="zh-CN" sz="4400" dirty="0" smtClean="0"/>
              <a:t>……</a:t>
            </a:r>
            <a:endParaRPr lang="zh-CN" altLang="en-US" sz="4400" dirty="0"/>
          </a:p>
        </p:txBody>
      </p:sp>
      <p:pic>
        <p:nvPicPr>
          <p:cNvPr id="18" name="图片 17" descr="b3b2eeec3bd1f93163d09f23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10345" r="6897"/>
          <a:stretch>
            <a:fillRect/>
          </a:stretch>
        </p:blipFill>
        <p:spPr>
          <a:xfrm>
            <a:off x="5715008" y="1773238"/>
            <a:ext cx="3428992" cy="5524538"/>
          </a:xfrm>
          <a:prstGeom prst="rect">
            <a:avLst/>
          </a:prstGeom>
        </p:spPr>
      </p:pic>
      <p:cxnSp>
        <p:nvCxnSpPr>
          <p:cNvPr id="20" name="直接连接符 19"/>
          <p:cNvCxnSpPr/>
          <p:nvPr/>
        </p:nvCxnSpPr>
        <p:spPr>
          <a:xfrm>
            <a:off x="0" y="1773238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0" y="4005064"/>
            <a:ext cx="5724128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0" y="1773238"/>
            <a:ext cx="9144000" cy="838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724128" y="1773238"/>
            <a:ext cx="0" cy="508476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5496" y="6813376"/>
            <a:ext cx="9144000" cy="838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67fad524jw1dm12433dmrj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6827" y="1773238"/>
            <a:ext cx="6054919" cy="4032026"/>
          </a:xfrm>
          <a:prstGeom prst="rect">
            <a:avLst/>
          </a:prstGeom>
        </p:spPr>
      </p:pic>
      <p:pic>
        <p:nvPicPr>
          <p:cNvPr id="1026" name="Picture 2"/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4F81BD"/>
              </a:clrFrom>
              <a:clrTo>
                <a:srgbClr val="4F81BD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15616" y="1628800"/>
            <a:ext cx="7308812" cy="432005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辅助</a:t>
            </a:r>
            <a:r>
              <a:rPr lang="zh-CN" altLang="en-US" sz="44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形状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辅助</a:t>
            </a:r>
            <a:r>
              <a:rPr lang="zh-CN" altLang="en-US" sz="44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形状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924944"/>
            <a:ext cx="9144000" cy="252028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5042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70084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55126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40168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925210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310252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695294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80336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465378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850420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35462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55968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620504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05546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390588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775630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160672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545714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930756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7315798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700840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085882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470924" y="3068960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-36512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48530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33572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118614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503656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888698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273740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658782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043824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3428866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3813908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4198950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8819456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583992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4969034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5354076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5739118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124160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509202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894244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7279286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7664328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8049370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434412" y="5013176"/>
            <a:ext cx="28803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 descr="20100621_8bde1c5f55480329ea6en53XR9uVpLX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80" y="3528392"/>
            <a:ext cx="1691680" cy="1268760"/>
          </a:xfrm>
          <a:prstGeom prst="rect">
            <a:avLst/>
          </a:prstGeom>
        </p:spPr>
      </p:pic>
      <p:pic>
        <p:nvPicPr>
          <p:cNvPr id="63" name="图片 62" descr="20100621_aa9d50c1465759ce06c1TqSM0QE8fHB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74288" y="3529952"/>
            <a:ext cx="1689600" cy="1267200"/>
          </a:xfrm>
          <a:prstGeom prst="rect">
            <a:avLst/>
          </a:prstGeom>
        </p:spPr>
      </p:pic>
      <p:pic>
        <p:nvPicPr>
          <p:cNvPr id="64" name="图片 63" descr="20101026_496d42db78920ff53dae3co0BWQRtHE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46496" y="3529952"/>
            <a:ext cx="1689600" cy="1267200"/>
          </a:xfrm>
          <a:prstGeom prst="rect">
            <a:avLst/>
          </a:prstGeom>
        </p:spPr>
      </p:pic>
      <p:pic>
        <p:nvPicPr>
          <p:cNvPr id="65" name="图片 64" descr="20101026_6457eab39792e33b5b71kbE1F90HfCH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5288" y="3529952"/>
            <a:ext cx="1689600" cy="1267200"/>
          </a:xfrm>
          <a:prstGeom prst="rect">
            <a:avLst/>
          </a:prstGeom>
        </p:spPr>
      </p:pic>
      <p:pic>
        <p:nvPicPr>
          <p:cNvPr id="67" name="图片 66" descr="20101026_dd336c314e4a64d6e16f5g4Edi4ye7O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18904" y="3529952"/>
            <a:ext cx="1689600" cy="1267200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611560" y="2132856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胶片效果</a:t>
            </a:r>
            <a:endParaRPr lang="zh-CN" altLang="en-US"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图片排版类型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5572132" y="2214554"/>
            <a:ext cx="2214578" cy="186764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1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6104" y="2204864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6104" y="2500097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6104" y="2795330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6104" y="3090563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6104" y="3385796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6104" y="3681029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6104" y="3976262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36104" y="4305343"/>
            <a:ext cx="6993482" cy="12925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36104" y="4619662"/>
            <a:ext cx="6993482" cy="12925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36104" y="4933981"/>
            <a:ext cx="6993482" cy="12925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36104" y="5248300"/>
            <a:ext cx="6993482" cy="12925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36104" y="5562619"/>
            <a:ext cx="6993482" cy="12925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36104" y="5876940"/>
            <a:ext cx="6993482" cy="12925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辅助色块</a:t>
            </a:r>
            <a:endParaRPr lang="zh-CN" altLang="en-US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0" y="1773238"/>
            <a:ext cx="91440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5496" y="6813376"/>
            <a:ext cx="9144000" cy="8384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20100621_8bde1c5f55480329ea6en53XR9uVpLX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0"/>
            <a:ext cx="9144000" cy="1196752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图片作为底衬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6237312"/>
            <a:ext cx="9144000" cy="62068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5536" y="1773238"/>
            <a:ext cx="8208912" cy="3816002"/>
          </a:xfrm>
          <a:prstGeom prst="rect">
            <a:avLst/>
          </a:prstGeom>
          <a:solidFill>
            <a:schemeClr val="bg1">
              <a:lumMod val="8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图片排版灵感来源</a:t>
            </a:r>
            <a:endParaRPr lang="zh-CN" altLang="en-US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71406" y="1485924"/>
          <a:ext cx="5280201" cy="50149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4929190" y="3571876"/>
            <a:ext cx="1928826" cy="42862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8" name="Picture 4" descr="http://pic10.nipic.com/20101030/2531170_154054661222_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5" y="1416072"/>
            <a:ext cx="3857652" cy="5019359"/>
          </a:xfrm>
          <a:prstGeom prst="rect">
            <a:avLst/>
          </a:prstGeom>
          <a:ln w="2286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5DFF27D-CB58-44CC-A7D9-E6F0F8C89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95DFF27D-CB58-44CC-A7D9-E6F0F8C89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95DFF27D-CB58-44CC-A7D9-E6F0F8C893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2FBFFF9-5A14-4CE2-A387-368859C34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graphicEl>
                                              <a:dgm id="{82FBFFF9-5A14-4CE2-A387-368859C34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dgm id="{82FBFFF9-5A14-4CE2-A387-368859C34D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AD13744-8390-4F7F-BC9B-7C71D8023C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dgm id="{4AD13744-8390-4F7F-BC9B-7C71D8023C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graphicEl>
                                              <a:dgm id="{4AD13744-8390-4F7F-BC9B-7C71D8023C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B91CC6D-5BDA-4D6E-B224-94FDA75D5A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graphicEl>
                                              <a:dgm id="{0B91CC6D-5BDA-4D6E-B224-94FDA75D5A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graphicEl>
                                              <a:dgm id="{0B91CC6D-5BDA-4D6E-B224-94FDA75D5A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9C74990-0E62-4133-8405-A3250FA095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dgm id="{69C74990-0E62-4133-8405-A3250FA095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graphicEl>
                                              <a:dgm id="{69C74990-0E62-4133-8405-A3250FA095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51F81C3-5B7B-46F5-B9B8-0EB9A45F4C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E51F81C3-5B7B-46F5-B9B8-0EB9A45F4C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graphicEl>
                                              <a:dgm id="{E51F81C3-5B7B-46F5-B9B8-0EB9A45F4C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C05FCF1-A8F9-44B3-B53B-BCDB932A9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EC05FCF1-A8F9-44B3-B53B-BCDB932A9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graphicEl>
                                              <a:dgm id="{EC05FCF1-A8F9-44B3-B53B-BCDB932A9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A82FBA9-C6E4-4C1E-A393-BCC57E5371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graphicEl>
                                              <a:dgm id="{4A82FBA9-C6E4-4C1E-A393-BCC57E5371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graphicEl>
                                              <a:dgm id="{4A82FBA9-C6E4-4C1E-A393-BCC57E5371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C66A39C-1904-4117-BF2C-E331E1F060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graphicEl>
                                              <a:dgm id="{DC66A39C-1904-4117-BF2C-E331E1F060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graphicEl>
                                              <a:dgm id="{DC66A39C-1904-4117-BF2C-E331E1F060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C642804-9893-48FF-9303-81A7103775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graphicEl>
                                              <a:dgm id="{DC642804-9893-48FF-9303-81A7103775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graphicEl>
                                              <a:dgm id="{DC642804-9893-48FF-9303-81A7103775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0BF324C-FC8E-4059-BECD-AB7DE22F8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>
                                            <p:graphicEl>
                                              <a:dgm id="{40BF324C-FC8E-4059-BECD-AB7DE22F8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>
                                            <p:graphicEl>
                                              <a:dgm id="{40BF324C-FC8E-4059-BECD-AB7DE22F8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12DF0A3-B10A-493B-A0A5-9A0E7B0E61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graphicEl>
                                              <a:dgm id="{E12DF0A3-B10A-493B-A0A5-9A0E7B0E61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graphicEl>
                                              <a:dgm id="{E12DF0A3-B10A-493B-A0A5-9A0E7B0E61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Dgm bld="one"/>
        </p:bldSub>
      </p:bldGraphic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1773238"/>
            <a:ext cx="4572000" cy="2270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28596" y="841701"/>
            <a:ext cx="41434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Bodoni MT Black" pitchFamily="18" charset="0"/>
              </a:rPr>
              <a:t>Nan </a:t>
            </a:r>
            <a:r>
              <a:rPr lang="en-US" altLang="zh-CN" sz="6000" b="1" dirty="0" err="1" smtClean="0">
                <a:latin typeface="Bodoni MT Black" pitchFamily="18" charset="0"/>
              </a:rPr>
              <a:t>feng</a:t>
            </a:r>
            <a:endParaRPr lang="zh-CN" altLang="en-US" sz="6000" b="1" dirty="0">
              <a:latin typeface="Bodoni MT Black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57488" y="2143116"/>
            <a:ext cx="17145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latin typeface="Microsoft JhengHei" pitchFamily="34" charset="-120"/>
                <a:ea typeface="Microsoft JhengHei" pitchFamily="34" charset="-120"/>
              </a:rPr>
              <a:t>novel</a:t>
            </a:r>
            <a:endParaRPr lang="zh-CN" altLang="en-US" sz="4400" dirty="0">
              <a:latin typeface="Microsoft JhengHei" pitchFamily="34" charset="-120"/>
              <a:ea typeface="Microsoft JhengHei" pitchFamily="34" charset="-120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rot="5400000">
            <a:off x="-463573" y="5035549"/>
            <a:ext cx="364331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5400000">
            <a:off x="3679831" y="1820863"/>
            <a:ext cx="364331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785786" y="3500438"/>
            <a:ext cx="214314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85786" y="6215082"/>
            <a:ext cx="214314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85786" y="4857760"/>
            <a:ext cx="214314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072066" y="285728"/>
            <a:ext cx="214314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072066" y="2928934"/>
            <a:ext cx="214314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072066" y="1737519"/>
            <a:ext cx="214314" cy="21431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 descr="7f9e9b4djw1dpvvqiwmll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4" y="3214686"/>
            <a:ext cx="4357686" cy="4496339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2" name="TextBox 31"/>
          <p:cNvSpPr txBox="1"/>
          <p:nvPr/>
        </p:nvSpPr>
        <p:spPr>
          <a:xfrm>
            <a:off x="1500166" y="3286124"/>
            <a:ext cx="3571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我是你肩头的落花</a:t>
            </a:r>
            <a:r>
              <a:rPr lang="en-US" altLang="zh-CN" sz="2000" b="1" dirty="0" smtClean="0"/>
              <a:t>/</a:t>
            </a:r>
            <a:r>
              <a:rPr lang="zh-CN" altLang="en-US" sz="2000" b="1" dirty="0" smtClean="0"/>
              <a:t>南在南方</a:t>
            </a:r>
            <a:endParaRPr lang="en-US" altLang="zh-CN" sz="2000" b="1" dirty="0" smtClean="0"/>
          </a:p>
          <a:p>
            <a:pPr indent="457200"/>
            <a:r>
              <a:rPr lang="en-US" altLang="zh-CN" sz="2000" b="1" dirty="0" smtClean="0"/>
              <a:t>xxxxxxxxxxxxxxxxxxxxxxxxxxxxxxxxxxxxxxxxxxxxxxxxxxxxxxxxxxxxxxxxxxxxxxxxxxxxxxxxxxxxxxxx</a:t>
            </a:r>
            <a:endParaRPr lang="zh-CN" altLang="en-US" sz="2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214282" y="3357563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118</a:t>
            </a:r>
            <a:endParaRPr lang="zh-CN" altLang="en-US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214282" y="4714884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123</a:t>
            </a:r>
            <a:endParaRPr lang="zh-CN" altLang="en-US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214282" y="607220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158</a:t>
            </a:r>
            <a:endParaRPr lang="zh-CN" altLang="en-US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1428728" y="4786322"/>
            <a:ext cx="35719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我是你肩头的落花</a:t>
            </a:r>
            <a:r>
              <a:rPr lang="en-US" altLang="zh-CN" sz="2000" b="1" dirty="0" smtClean="0"/>
              <a:t>/</a:t>
            </a:r>
            <a:r>
              <a:rPr lang="zh-CN" altLang="en-US" sz="2000" b="1" dirty="0" smtClean="0"/>
              <a:t>南在南方</a:t>
            </a:r>
            <a:endParaRPr lang="en-US" altLang="zh-CN" sz="2000" b="1" dirty="0" smtClean="0"/>
          </a:p>
          <a:p>
            <a:pPr indent="457200"/>
            <a:r>
              <a:rPr lang="en-US" altLang="zh-CN" sz="2000" b="1" dirty="0" smtClean="0"/>
              <a:t>xxxxxxxxxxxxxxxxxxxxxxxxxxxxxxxxxxxxxxxxxxxxxxxxxxxxxxxxxxxxxxxxxxxxxxxxxxxxxxxxxxxxxxxx</a:t>
            </a:r>
            <a:endParaRPr lang="zh-CN" altLang="en-US" sz="2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786446" y="449799"/>
            <a:ext cx="31432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我是你肩头的落花</a:t>
            </a:r>
            <a:r>
              <a:rPr lang="en-US" altLang="zh-CN" sz="2000" b="1" dirty="0" smtClean="0"/>
              <a:t>/</a:t>
            </a:r>
            <a:r>
              <a:rPr lang="zh-CN" altLang="en-US" sz="2000" b="1" dirty="0" smtClean="0"/>
              <a:t>南在南方</a:t>
            </a:r>
            <a:endParaRPr lang="en-US" altLang="zh-CN" sz="2000" b="1" dirty="0" smtClean="0"/>
          </a:p>
          <a:p>
            <a:pPr indent="457200"/>
            <a:r>
              <a:rPr lang="en-US" altLang="zh-CN" sz="2000" b="1" dirty="0" smtClean="0"/>
              <a:t>xxxxxxxxxxxxxxxxxxxxxxxxxxxxxxxxxxxxxxxxxxxxxxxxxxxxxxxxxxxxxxxxxxxxxxxxxxxxxxxxxxxxxxxx</a:t>
            </a:r>
            <a:endParaRPr lang="zh-CN" altLang="en-US" sz="2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500562" y="214290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118</a:t>
            </a:r>
            <a:endParaRPr lang="zh-CN" altLang="en-US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4500562" y="1630908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123</a:t>
            </a:r>
            <a:endParaRPr lang="zh-CN" altLang="en-US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4500562" y="2857496"/>
            <a:ext cx="785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158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1928794" y="1714488"/>
            <a:ext cx="5643602" cy="1588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357554" y="1500174"/>
            <a:ext cx="2643206" cy="4286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latin typeface="+mj-lt"/>
              </a:rPr>
              <a:t>ART FOR </a:t>
            </a:r>
            <a:r>
              <a:rPr lang="en-US" altLang="zh-CN" sz="2000" b="1" dirty="0" smtClean="0">
                <a:latin typeface="+mj-lt"/>
                <a:ea typeface="DFKai-SB" pitchFamily="65" charset="-120"/>
              </a:rPr>
              <a:t>EVERY</a:t>
            </a:r>
            <a:r>
              <a:rPr lang="en-US" altLang="zh-CN" sz="2000" b="1" dirty="0" smtClean="0">
                <a:latin typeface="+mj-lt"/>
              </a:rPr>
              <a:t> SOUL</a:t>
            </a:r>
            <a:endParaRPr lang="zh-CN" altLang="en-US" sz="2000" b="1" dirty="0"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1944049"/>
            <a:ext cx="614366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微软雅黑" pitchFamily="34" charset="-122"/>
                <a:ea typeface="微软雅黑" pitchFamily="34" charset="-122"/>
              </a:rPr>
              <a:t>为所有灵魂的艺术</a:t>
            </a:r>
            <a:endParaRPr lang="en-US" altLang="zh-CN" sz="4000" b="1" dirty="0" smtClean="0"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dirty="0" smtClean="0"/>
              <a:t>雕塑二重奏：艺术家吉尔伯特与乔治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1214414" y="3357562"/>
            <a:ext cx="6715172" cy="1588"/>
          </a:xfrm>
          <a:prstGeom prst="line">
            <a:avLst/>
          </a:prstGeom>
          <a:ln w="1016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214414" y="6072206"/>
            <a:ext cx="6715172" cy="158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107" name="Picture 3" descr="C:\Users\Administrator\AppData\Local\Microsoft\Windows\Temporary Internet Files\Content.IE5\A7N0ACRL\MP900443083[1].jpg"/>
          <p:cNvPicPr>
            <a:picLocks noChangeAspect="1" noChangeArrowheads="1"/>
          </p:cNvPicPr>
          <p:nvPr/>
        </p:nvPicPr>
        <p:blipFill>
          <a:blip r:embed="rId2"/>
          <a:srcRect l="32374" t="13510" r="27585" b="11489"/>
          <a:stretch>
            <a:fillRect/>
          </a:stretch>
        </p:blipFill>
        <p:spPr bwMode="auto">
          <a:xfrm>
            <a:off x="1428728" y="3429000"/>
            <a:ext cx="2071702" cy="257176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714744" y="3615290"/>
            <a:ext cx="4214842" cy="22426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/>
              <a:t>Michaelnuridsany</a:t>
            </a:r>
            <a:r>
              <a:rPr lang="en-US" altLang="zh-CN" sz="2400" dirty="0" smtClean="0"/>
              <a:t>,</a:t>
            </a:r>
            <a:r>
              <a:rPr lang="zh-CN" altLang="en-US" sz="2400" dirty="0" smtClean="0"/>
              <a:t>法国著名艺术评论家，独立策展人，艺术顾问、作家、导演（短片、摄影）</a:t>
            </a:r>
            <a:endParaRPr lang="zh-CN" altLang="en-US" sz="2400" dirty="0"/>
          </a:p>
        </p:txBody>
      </p:sp>
      <p:sp>
        <p:nvSpPr>
          <p:cNvPr id="16" name="TextBox 15"/>
          <p:cNvSpPr txBox="1"/>
          <p:nvPr/>
        </p:nvSpPr>
        <p:spPr>
          <a:xfrm>
            <a:off x="500034" y="428605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COULUMN </a:t>
            </a:r>
            <a:r>
              <a:rPr lang="zh-CN" altLang="en-US" dirty="0" smtClean="0"/>
              <a:t>专栏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785786" y="1071546"/>
            <a:ext cx="7429552" cy="1588"/>
          </a:xfrm>
          <a:prstGeom prst="line">
            <a:avLst/>
          </a:prstGeom>
          <a:ln w="762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3036877" y="3821909"/>
            <a:ext cx="5072098" cy="1588"/>
          </a:xfrm>
          <a:prstGeom prst="line">
            <a:avLst/>
          </a:prstGeom>
          <a:ln w="762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7f9e9b4dgw1dpzo20tm4mj.jpg"/>
          <p:cNvPicPr>
            <a:picLocks noChangeAspect="1"/>
          </p:cNvPicPr>
          <p:nvPr/>
        </p:nvPicPr>
        <p:blipFill>
          <a:blip r:embed="rId2"/>
          <a:srcRect l="11932" t="20126" r="4545" b="7505"/>
          <a:stretch>
            <a:fillRect/>
          </a:stretch>
        </p:blipFill>
        <p:spPr>
          <a:xfrm>
            <a:off x="785786" y="1285860"/>
            <a:ext cx="4473973" cy="301308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57224" y="428604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contents</a:t>
            </a:r>
            <a:endParaRPr lang="zh-CN" altLang="en-US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42844" y="4429132"/>
            <a:ext cx="421484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90600"/>
            <a:r>
              <a:rPr lang="en-US" altLang="zh-CN" sz="2800" dirty="0" err="1" smtClean="0"/>
              <a:t>xxxxxxxxxxxxxxxxxxxx</a:t>
            </a:r>
            <a:endParaRPr lang="en-US" altLang="zh-CN" sz="2800" dirty="0" smtClean="0"/>
          </a:p>
          <a:p>
            <a:pPr indent="990600"/>
            <a:r>
              <a:rPr lang="en-US" altLang="zh-CN" sz="2800" dirty="0" err="1" smtClean="0"/>
              <a:t>xxxxxxxxxxxxxxxxxxxx</a:t>
            </a:r>
            <a:endParaRPr lang="zh-CN" altLang="en-US" sz="2800" dirty="0" smtClean="0"/>
          </a:p>
          <a:p>
            <a:pPr indent="990600"/>
            <a:r>
              <a:rPr lang="en-US" altLang="zh-CN" sz="2800" dirty="0" err="1" smtClean="0"/>
              <a:t>xxxxxxxxxxxxxxxxxxxx</a:t>
            </a:r>
            <a:endParaRPr lang="zh-CN" altLang="en-US" sz="2800" dirty="0" smtClean="0"/>
          </a:p>
          <a:p>
            <a:pPr indent="990600"/>
            <a:r>
              <a:rPr lang="en-US" altLang="zh-CN" sz="2800" dirty="0" err="1" smtClean="0"/>
              <a:t>xxxxxxxxxxxxxxxxxxxx</a:t>
            </a:r>
            <a:endParaRPr lang="zh-CN" altLang="en-US" sz="2800" dirty="0" smtClean="0"/>
          </a:p>
          <a:p>
            <a:endParaRPr lang="zh-CN" altLang="en-US" dirty="0"/>
          </a:p>
        </p:txBody>
      </p:sp>
      <p:pic>
        <p:nvPicPr>
          <p:cNvPr id="13" name="图片 12" descr="7f9e9b4djw1dptn1erhxuj.jpg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  <a:lum/>
          </a:blip>
          <a:stretch>
            <a:fillRect/>
          </a:stretch>
        </p:blipFill>
        <p:spPr>
          <a:xfrm>
            <a:off x="5786446" y="2714620"/>
            <a:ext cx="2454175" cy="371472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072198" y="1500174"/>
            <a:ext cx="22145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Xxxxxxx</a:t>
            </a:r>
            <a:endParaRPr lang="en-US" altLang="zh-CN" dirty="0" smtClean="0"/>
          </a:p>
          <a:p>
            <a:r>
              <a:rPr lang="en-US" altLang="zh-CN" dirty="0" err="1" smtClean="0"/>
              <a:t>xxxxxxxxxxxxxxx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rot="5400000">
            <a:off x="5286380" y="4500570"/>
            <a:ext cx="2858314" cy="79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5400000">
            <a:off x="4643438" y="3143248"/>
            <a:ext cx="5572958" cy="79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000100" y="6143644"/>
            <a:ext cx="7215238" cy="1588"/>
          </a:xfrm>
          <a:prstGeom prst="line">
            <a:avLst/>
          </a:prstGeom>
          <a:ln w="762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68f26bb1jw1dnciuvrxodj.jpg"/>
          <p:cNvPicPr>
            <a:picLocks noChangeAspect="1"/>
          </p:cNvPicPr>
          <p:nvPr/>
        </p:nvPicPr>
        <p:blipFill>
          <a:blip r:embed="rId2"/>
          <a:srcRect t="12322" r="1786" b="11281"/>
          <a:stretch>
            <a:fillRect/>
          </a:stretch>
        </p:blipFill>
        <p:spPr>
          <a:xfrm>
            <a:off x="1285852" y="343829"/>
            <a:ext cx="5072098" cy="285881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285852" y="3214686"/>
            <a:ext cx="4714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等哥有了钱一定拍艺术片</a:t>
            </a:r>
            <a:endParaRPr lang="zh-CN" altLang="en-US" sz="32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428728" y="4000504"/>
            <a:ext cx="43577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XXXXX</a:t>
            </a:r>
          </a:p>
          <a:p>
            <a:r>
              <a:rPr lang="en-US" altLang="zh-CN" dirty="0" err="1" smtClean="0"/>
              <a:t>Xxxxxxxxxxxxx</a:t>
            </a:r>
            <a:endParaRPr lang="en-US" altLang="zh-CN" dirty="0" smtClean="0"/>
          </a:p>
          <a:p>
            <a:r>
              <a:rPr lang="en-US" altLang="zh-CN" dirty="0" smtClean="0"/>
              <a:t>xxxxxxxxxxxxxxxxxxxxxxxxxxxxxxxxxxxxxxxxxxxxxxxxxxxxxxxxxxxxxxxxxxxxxxxxxxxxxxxxxxxxxxxxxxxxxxxxxxxxxxxxxxxxxxxxxxxxxxxxxxxxxxxxxxxxxxxxxxxxxxxxxxxxxxxxxxxxxx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786710" y="542926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Bodoni MT Black" pitchFamily="18" charset="0"/>
              </a:rPr>
              <a:t>018</a:t>
            </a:r>
            <a:endParaRPr lang="zh-CN" altLang="en-US" sz="3200" dirty="0">
              <a:latin typeface="Bodoni MT Blac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C:\Users\Administrator\Desktop\戒烟\戒烟\98dd522f00e6326b4ec2264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9144000" cy="6098544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0"/>
            <a:ext cx="9144000" cy="121444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b="1" dirty="0" smtClean="0">
                <a:solidFill>
                  <a:srgbClr val="FFC000"/>
                </a:solidFill>
              </a:rPr>
              <a:t>案例欣赏</a:t>
            </a:r>
            <a:endParaRPr lang="zh-CN" altLang="en-US" sz="66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4" descr="slide0430_image0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578225" y="3073400"/>
            <a:ext cx="557212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路</a:t>
            </a:r>
            <a:r>
              <a:rPr lang="zh-CN" alt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3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始终要一步一步走</a:t>
            </a: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 rot="19090883">
            <a:off x="-1122543" y="-313901"/>
            <a:ext cx="3381437" cy="1489437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rot="19065437">
            <a:off x="-70559" y="499782"/>
            <a:ext cx="18644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案例分享</a:t>
            </a:r>
          </a:p>
          <a:p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523" name="Picture 955" descr="2007"/>
          <p:cNvPicPr>
            <a:picLocks noChangeAspect="1" noChangeArrowheads="1"/>
          </p:cNvPicPr>
          <p:nvPr/>
        </p:nvPicPr>
        <p:blipFill>
          <a:blip r:embed="rId3" cstate="print"/>
          <a:srcRect r="11"/>
          <a:stretch>
            <a:fillRect/>
          </a:stretch>
        </p:blipFill>
        <p:spPr bwMode="auto">
          <a:xfrm>
            <a:off x="0" y="1000125"/>
            <a:ext cx="6789738" cy="5857875"/>
          </a:xfrm>
          <a:prstGeom prst="rect">
            <a:avLst/>
          </a:prstGeom>
          <a:noFill/>
        </p:spPr>
      </p:pic>
      <p:grpSp>
        <p:nvGrpSpPr>
          <p:cNvPr id="2" name="Group 956"/>
          <p:cNvGrpSpPr>
            <a:grpSpLocks/>
          </p:cNvGrpSpPr>
          <p:nvPr/>
        </p:nvGrpSpPr>
        <p:grpSpPr bwMode="auto">
          <a:xfrm>
            <a:off x="3695700" y="1652588"/>
            <a:ext cx="4979988" cy="719137"/>
            <a:chOff x="1741" y="2024"/>
            <a:chExt cx="588" cy="486"/>
          </a:xfrm>
        </p:grpSpPr>
        <p:sp>
          <p:nvSpPr>
            <p:cNvPr id="494525" name="WordArt 957"/>
            <p:cNvSpPr>
              <a:spLocks noChangeArrowheads="1" noChangeShapeType="1" noTextEdit="1"/>
            </p:cNvSpPr>
            <p:nvPr/>
          </p:nvSpPr>
          <p:spPr bwMode="auto">
            <a:xfrm>
              <a:off x="1741" y="2024"/>
              <a:ext cx="588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zh-CN" altLang="en-US" sz="3600" kern="10">
                  <a:ln w="6350">
                    <a:solidFill>
                      <a:schemeClr val="accent1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atin typeface="黑体"/>
                  <a:ea typeface="黑体"/>
                </a:rPr>
                <a:t>强化执行力 弘扬团队精神</a:t>
              </a:r>
            </a:p>
          </p:txBody>
        </p:sp>
        <p:sp>
          <p:nvSpPr>
            <p:cNvPr id="494526" name="WordArt 958"/>
            <p:cNvSpPr>
              <a:spLocks noChangeArrowheads="1" noChangeShapeType="1" noTextEdit="1"/>
            </p:cNvSpPr>
            <p:nvPr/>
          </p:nvSpPr>
          <p:spPr bwMode="auto">
            <a:xfrm flipV="1">
              <a:off x="1741" y="2326"/>
              <a:ext cx="588" cy="18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zh-CN" altLang="en-US" sz="3600" kern="10">
                  <a:ln w="6350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accent2">
                          <a:alpha val="25000"/>
                        </a:schemeClr>
                      </a:gs>
                    </a:gsLst>
                    <a:lin ang="5400000" scaled="1"/>
                  </a:gradFill>
                  <a:latin typeface="黑体"/>
                  <a:ea typeface="黑体"/>
                </a:rPr>
                <a:t>强化执行力 弘扬团队精神</a:t>
              </a:r>
            </a:p>
          </p:txBody>
        </p:sp>
      </p:grpSp>
      <p:sp>
        <p:nvSpPr>
          <p:cNvPr id="494527" name="Rectangle 959"/>
          <p:cNvSpPr>
            <a:spLocks noChangeArrowheads="1"/>
          </p:cNvSpPr>
          <p:nvPr/>
        </p:nvSpPr>
        <p:spPr bwMode="auto">
          <a:xfrm>
            <a:off x="5429256" y="2143116"/>
            <a:ext cx="3382963" cy="275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1938" indent="-261938" algn="l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sz="1800" b="1" dirty="0" smtClean="0">
                <a:ea typeface="黑体" pitchFamily="49" charset="-122"/>
              </a:rPr>
              <a:t>XXXXXXXX</a:t>
            </a:r>
            <a:endParaRPr lang="en-US" altLang="zh-CN" b="1" dirty="0">
              <a:ea typeface="华文细黑" pitchFamily="2" charset="-122"/>
            </a:endParaRPr>
          </a:p>
          <a:p>
            <a:pPr marL="261938" indent="-261938" algn="l">
              <a:lnSpc>
                <a:spcPct val="120000"/>
              </a:lnSpc>
              <a:buClr>
                <a:srgbClr val="FF0000"/>
              </a:buClr>
            </a:pPr>
            <a:r>
              <a:rPr lang="zh-CN" altLang="en-US" dirty="0">
                <a:solidFill>
                  <a:schemeClr val="tx1"/>
                </a:solidFill>
                <a:ea typeface="华文细黑" pitchFamily="2" charset="-122"/>
              </a:rPr>
              <a:t>抓准切入点和着力点。</a:t>
            </a:r>
          </a:p>
          <a:p>
            <a:pPr marL="261938" indent="-261938" algn="l">
              <a:lnSpc>
                <a:spcPct val="120000"/>
              </a:lnSpc>
              <a:buClr>
                <a:srgbClr val="FF0000"/>
              </a:buClr>
            </a:pPr>
            <a:r>
              <a:rPr lang="zh-CN" altLang="en-US" dirty="0">
                <a:solidFill>
                  <a:schemeClr val="tx1"/>
                </a:solidFill>
                <a:ea typeface="华文细黑" pitchFamily="2" charset="-122"/>
              </a:rPr>
              <a:t>突出重点、务求实效、循序渐进、持之</a:t>
            </a:r>
          </a:p>
          <a:p>
            <a:pPr marL="261938" indent="-261938" algn="l">
              <a:lnSpc>
                <a:spcPct val="120000"/>
              </a:lnSpc>
              <a:buClr>
                <a:srgbClr val="FF0000"/>
              </a:buClr>
            </a:pPr>
            <a:r>
              <a:rPr lang="zh-CN" altLang="en-US" dirty="0">
                <a:solidFill>
                  <a:schemeClr val="tx1"/>
                </a:solidFill>
                <a:ea typeface="华文细黑" pitchFamily="2" charset="-122"/>
              </a:rPr>
              <a:t>以恒、率先垂范</a:t>
            </a:r>
            <a:r>
              <a:rPr lang="en-US" altLang="zh-CN" dirty="0">
                <a:solidFill>
                  <a:schemeClr val="tx1"/>
                </a:solidFill>
                <a:ea typeface="华文细黑" pitchFamily="2" charset="-122"/>
              </a:rPr>
              <a:t>; </a:t>
            </a:r>
            <a:r>
              <a:rPr lang="zh-CN" altLang="en-US" dirty="0">
                <a:solidFill>
                  <a:schemeClr val="tx1"/>
                </a:solidFill>
                <a:ea typeface="华文细黑" pitchFamily="2" charset="-122"/>
              </a:rPr>
              <a:t>增强主体意识，富有</a:t>
            </a:r>
          </a:p>
          <a:p>
            <a:pPr marL="261938" indent="-261938" algn="l">
              <a:lnSpc>
                <a:spcPct val="120000"/>
              </a:lnSpc>
              <a:buClr>
                <a:srgbClr val="FF0000"/>
              </a:buClr>
            </a:pPr>
            <a:r>
              <a:rPr lang="zh-CN" altLang="en-US" dirty="0">
                <a:solidFill>
                  <a:schemeClr val="tx1"/>
                </a:solidFill>
                <a:ea typeface="华文细黑" pitchFamily="2" charset="-122"/>
              </a:rPr>
              <a:t>激情地开展工作。</a:t>
            </a:r>
          </a:p>
          <a:p>
            <a:pPr marL="261938" indent="-261938" algn="l">
              <a:lnSpc>
                <a:spcPct val="120000"/>
              </a:lnSpc>
              <a:buClr>
                <a:srgbClr val="FF0000"/>
              </a:buClr>
            </a:pPr>
            <a:endParaRPr lang="en-US" altLang="zh-CN" dirty="0">
              <a:solidFill>
                <a:schemeClr val="tx1"/>
              </a:solidFill>
              <a:ea typeface="华文细黑" pitchFamily="2" charset="-122"/>
            </a:endParaRPr>
          </a:p>
        </p:txBody>
      </p:sp>
      <p:sp>
        <p:nvSpPr>
          <p:cNvPr id="494528" name="Rectangle 960"/>
          <p:cNvSpPr>
            <a:spLocks noChangeArrowheads="1"/>
          </p:cNvSpPr>
          <p:nvPr/>
        </p:nvSpPr>
        <p:spPr bwMode="auto">
          <a:xfrm>
            <a:off x="5357818" y="4857760"/>
            <a:ext cx="338296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61938" indent="-261938" algn="l">
              <a:lnSpc>
                <a:spcPct val="120000"/>
              </a:lnSpc>
              <a:buClr>
                <a:srgbClr val="FF0000"/>
              </a:buClr>
              <a:buFont typeface="Wingdings" pitchFamily="2" charset="2"/>
              <a:buChar char="n"/>
            </a:pPr>
            <a:r>
              <a:rPr lang="en-US" altLang="zh-CN" sz="1800" b="1" dirty="0" smtClean="0">
                <a:ea typeface="黑体" pitchFamily="49" charset="-122"/>
              </a:rPr>
              <a:t>XXXXXXXX</a:t>
            </a:r>
            <a:endParaRPr lang="en-US" altLang="zh-CN" dirty="0">
              <a:solidFill>
                <a:schemeClr val="tx1"/>
              </a:solidFill>
              <a:ea typeface="华文细黑" pitchFamily="2" charset="-122"/>
            </a:endParaRPr>
          </a:p>
          <a:p>
            <a:pPr marL="261938" indent="-261938" algn="l">
              <a:lnSpc>
                <a:spcPct val="120000"/>
              </a:lnSpc>
              <a:buClr>
                <a:srgbClr val="FF0000"/>
              </a:buClr>
            </a:pPr>
            <a:r>
              <a:rPr lang="zh-CN" altLang="en-US" dirty="0">
                <a:solidFill>
                  <a:schemeClr val="tx1"/>
                </a:solidFill>
                <a:ea typeface="华文细黑" pitchFamily="2" charset="-122"/>
              </a:rPr>
              <a:t>强调团队合作。</a:t>
            </a:r>
          </a:p>
          <a:p>
            <a:pPr marL="261938" indent="-261938" algn="l">
              <a:lnSpc>
                <a:spcPct val="120000"/>
              </a:lnSpc>
              <a:buClr>
                <a:srgbClr val="FF0000"/>
              </a:buClr>
            </a:pPr>
            <a:r>
              <a:rPr lang="zh-CN" altLang="en-US" dirty="0">
                <a:solidFill>
                  <a:schemeClr val="tx1"/>
                </a:solidFill>
                <a:ea typeface="华文细黑" pitchFamily="2" charset="-122"/>
              </a:rPr>
              <a:t>树立全局观念。</a:t>
            </a:r>
          </a:p>
          <a:p>
            <a:pPr marL="261938" indent="-261938" algn="l">
              <a:lnSpc>
                <a:spcPct val="120000"/>
              </a:lnSpc>
              <a:buClr>
                <a:srgbClr val="FF0000"/>
              </a:buClr>
            </a:pPr>
            <a:r>
              <a:rPr lang="zh-CN" altLang="en-US" dirty="0">
                <a:solidFill>
                  <a:schemeClr val="tx1"/>
                </a:solidFill>
                <a:ea typeface="华文细黑" pitchFamily="2" charset="-122"/>
              </a:rPr>
              <a:t>注重包容融合，释放个人潜能</a:t>
            </a:r>
          </a:p>
          <a:p>
            <a:pPr marL="261938" indent="-261938" algn="l">
              <a:lnSpc>
                <a:spcPct val="120000"/>
              </a:lnSpc>
              <a:buClr>
                <a:srgbClr val="FF0000"/>
              </a:buClr>
            </a:pPr>
            <a:endParaRPr lang="en-US" altLang="zh-CN" dirty="0">
              <a:solidFill>
                <a:schemeClr val="tx1"/>
              </a:solidFill>
              <a:ea typeface="华文细黑" pitchFamily="2" charset="-122"/>
            </a:endParaRPr>
          </a:p>
        </p:txBody>
      </p:sp>
      <p:sp>
        <p:nvSpPr>
          <p:cNvPr id="494529" name="Rectangle 961"/>
          <p:cNvSpPr>
            <a:spLocks noChangeArrowheads="1"/>
          </p:cNvSpPr>
          <p:nvPr/>
        </p:nvSpPr>
        <p:spPr bwMode="auto">
          <a:xfrm>
            <a:off x="539750" y="612775"/>
            <a:ext cx="35687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5F5F5F">
                <a:gamma/>
                <a:shade val="60000"/>
                <a:invGamma/>
              </a:srgbClr>
            </a:prstShdw>
          </a:effectLst>
        </p:spPr>
        <p:txBody>
          <a:bodyPr wrap="none">
            <a:spAutoFit/>
          </a:bodyPr>
          <a:lstStyle/>
          <a:p>
            <a:pPr marL="261938" indent="-261938"/>
            <a:r>
              <a:rPr lang="zh-CN" altLang="en-US" sz="2400" dirty="0">
                <a:solidFill>
                  <a:schemeClr val="tx1"/>
                </a:solidFill>
              </a:rPr>
              <a:t>贯彻要求三    行动上迅速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广告行业的</a:t>
            </a:r>
            <a:r>
              <a:rPr lang="en-US" altLang="zh-CN" sz="5400" dirty="0" smtClean="0"/>
              <a:t>3B</a:t>
            </a:r>
            <a:r>
              <a:rPr lang="zh-CN" altLang="en-US" dirty="0" smtClean="0"/>
              <a:t>原则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1892829"/>
            <a:ext cx="1728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FFC000"/>
                </a:solidFill>
              </a:rPr>
              <a:t>B</a:t>
            </a:r>
            <a:r>
              <a:rPr lang="en-US" altLang="zh-CN" sz="3600" b="1" dirty="0" smtClean="0">
                <a:solidFill>
                  <a:schemeClr val="bg1">
                    <a:lumMod val="85000"/>
                  </a:schemeClr>
                </a:solidFill>
              </a:rPr>
              <a:t>aby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43908" y="1892829"/>
            <a:ext cx="17281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FFC000"/>
                </a:solidFill>
              </a:rPr>
              <a:t>B</a:t>
            </a:r>
            <a:r>
              <a:rPr lang="en-US" altLang="zh-CN" sz="3600" b="1" dirty="0" smtClean="0">
                <a:solidFill>
                  <a:schemeClr val="bg1">
                    <a:lumMod val="85000"/>
                  </a:schemeClr>
                </a:solidFill>
              </a:rPr>
              <a:t>east</a:t>
            </a:r>
            <a:r>
              <a:rPr lang="en-US" altLang="zh-CN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endParaRPr lang="zh-CN" altLang="en-US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48264" y="1892829"/>
            <a:ext cx="19442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FFC000"/>
                </a:solidFill>
              </a:rPr>
              <a:t>B</a:t>
            </a:r>
            <a:r>
              <a:rPr lang="en-US" altLang="zh-CN" sz="3600" b="1" dirty="0">
                <a:solidFill>
                  <a:schemeClr val="bg1">
                    <a:lumMod val="85000"/>
                  </a:schemeClr>
                </a:solidFill>
              </a:rPr>
              <a:t>eauty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57158" y="3429000"/>
            <a:ext cx="2736304" cy="2952328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 l="-27000" r="2000"/>
            </a:stretch>
          </a:blip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03848" y="3429000"/>
            <a:ext cx="2808312" cy="2952328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 l="-26000" r="-16000"/>
            </a:stretch>
          </a:blip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143636" y="3429000"/>
            <a:ext cx="2736304" cy="2952328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 l="-16000" t="-3000" r="-17000" b="-100000"/>
            </a:stretch>
          </a:blipFill>
          <a:ln w="571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图片排版类型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1043608" y="2132856"/>
            <a:ext cx="2232248" cy="151216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88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7864" y="2204864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47864" y="2500097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47864" y="2795330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7864" y="3090563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47864" y="3385796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47864" y="3681029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47864" y="3976262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47864" y="4271495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47864" y="4566728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47864" y="4861961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47864" y="5157192"/>
            <a:ext cx="4320480" cy="14401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1043608" y="3789040"/>
            <a:ext cx="2232248" cy="151216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8800" dirty="0">
              <a:latin typeface="方正静蕾简体" pitchFamily="2" charset="-122"/>
              <a:ea typeface="方正静蕾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77338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66915" name="图片 10"/>
          <p:cNvPicPr>
            <a:picLocks noChangeAspect="1"/>
          </p:cNvPicPr>
          <p:nvPr/>
        </p:nvPicPr>
        <p:blipFill>
          <a:blip r:embed="rId2" cstate="print"/>
          <a:srcRect l="37148" t="37447" r="44215" b="46346"/>
          <a:stretch>
            <a:fillRect/>
          </a:stretch>
        </p:blipFill>
        <p:spPr bwMode="auto">
          <a:xfrm>
            <a:off x="7377113" y="715963"/>
            <a:ext cx="1143000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1939925"/>
            <a:ext cx="9180513" cy="1441450"/>
          </a:xfrm>
          <a:prstGeom prst="rect">
            <a:avLst/>
          </a:prstGeom>
          <a:solidFill>
            <a:srgbClr val="D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6917" name="TextBox 1"/>
          <p:cNvSpPr txBox="1">
            <a:spLocks noChangeArrowheads="1"/>
          </p:cNvSpPr>
          <p:nvPr/>
        </p:nvSpPr>
        <p:spPr bwMode="auto">
          <a:xfrm>
            <a:off x="1908175" y="2205038"/>
            <a:ext cx="5032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教务处工作总结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0061" y="1148551"/>
            <a:ext cx="2060179" cy="92333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0000" endA="300" endPos="50000" dist="29997" dir="5400000" sy="-100000" algn="bl" rotWithShape="0"/>
                </a:effectLst>
                <a:latin typeface="方正粗倩简体" pitchFamily="65" charset="-122"/>
                <a:ea typeface="方正粗倩简体" pitchFamily="65" charset="-122"/>
              </a:rPr>
              <a:t>2010</a:t>
            </a:r>
            <a:endParaRPr lang="zh-CN" altLang="en-US" sz="5400" b="1" dirty="0"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0000" endA="300" endPos="50000" dist="29997" dir="5400000" sy="-100000" algn="bl" rotWithShape="0"/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  <p:pic>
        <p:nvPicPr>
          <p:cNvPr id="166919" name="Picture 3" descr="C:\Documents and Settings\Administrator\桌面\电大剪影\电大2.png"/>
          <p:cNvPicPr>
            <a:picLocks noChangeAspect="1" noChangeArrowheads="1"/>
          </p:cNvPicPr>
          <p:nvPr/>
        </p:nvPicPr>
        <p:blipFill>
          <a:blip r:embed="rId3" cstate="print"/>
          <a:srcRect b="30949"/>
          <a:stretch>
            <a:fillRect/>
          </a:stretch>
        </p:blipFill>
        <p:spPr bwMode="auto">
          <a:xfrm>
            <a:off x="-16669" y="2781300"/>
            <a:ext cx="9177338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0" name="图片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1214422"/>
            <a:ext cx="3400425" cy="386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21" name="TextBox 9"/>
          <p:cNvSpPr txBox="1">
            <a:spLocks noChangeArrowheads="1"/>
          </p:cNvSpPr>
          <p:nvPr/>
        </p:nvSpPr>
        <p:spPr bwMode="auto">
          <a:xfrm>
            <a:off x="4859338" y="3429000"/>
            <a:ext cx="19161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rgbClr val="000000"/>
                </a:solidFill>
                <a:latin typeface="Verdana" pitchFamily="34" charset="0"/>
                <a:ea typeface="方正粗宋简体" pitchFamily="65" charset="-122"/>
              </a:rPr>
              <a:t>报告人：</a:t>
            </a:r>
            <a:r>
              <a:rPr lang="en-US" altLang="zh-CN" sz="2000">
                <a:solidFill>
                  <a:srgbClr val="000000"/>
                </a:solidFill>
                <a:latin typeface="Verdana" pitchFamily="34" charset="0"/>
                <a:ea typeface="方正粗宋简体" pitchFamily="65" charset="-122"/>
              </a:rPr>
              <a:t>XXXX</a:t>
            </a:r>
            <a:endParaRPr lang="zh-CN" altLang="en-US" sz="2000">
              <a:solidFill>
                <a:srgbClr val="000000"/>
              </a:solidFill>
              <a:latin typeface="Verdana" pitchFamily="34" charset="0"/>
              <a:ea typeface="方正粗宋简体" pitchFamily="65" charset="-122"/>
            </a:endParaRPr>
          </a:p>
        </p:txBody>
      </p:sp>
      <p:sp>
        <p:nvSpPr>
          <p:cNvPr id="166922" name="矩形 4"/>
          <p:cNvSpPr>
            <a:spLocks noChangeArrowheads="1"/>
          </p:cNvSpPr>
          <p:nvPr/>
        </p:nvSpPr>
        <p:spPr bwMode="auto">
          <a:xfrm>
            <a:off x="2227263" y="1581150"/>
            <a:ext cx="2813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0D0D0D"/>
                </a:solidFill>
                <a:latin typeface="方正粗宋简体" pitchFamily="65" charset="-122"/>
                <a:ea typeface="方正粗宋简体" pitchFamily="65" charset="-122"/>
              </a:rPr>
              <a:t>江西广播电视大学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j043318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16043" y="3573016"/>
            <a:ext cx="411191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600" dirty="0" smtClean="0">
                <a:solidFill>
                  <a:srgbClr val="FFC000"/>
                </a:solidFill>
                <a:latin typeface="+mj-ea"/>
                <a:ea typeface="+mj-ea"/>
              </a:rPr>
              <a:t>神啊</a:t>
            </a:r>
            <a:endParaRPr lang="en-US" altLang="zh-CN" sz="6600" b="1" spc="600" dirty="0" smtClean="0">
              <a:solidFill>
                <a:srgbClr val="FFC000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6600" b="1" spc="600" dirty="0" smtClean="0">
                <a:solidFill>
                  <a:srgbClr val="FFC000"/>
                </a:solidFill>
                <a:latin typeface="+mj-ea"/>
                <a:ea typeface="+mj-ea"/>
              </a:rPr>
              <a:t>救救我吧！</a:t>
            </a:r>
            <a:endParaRPr lang="zh-CN" altLang="en-US" sz="6600" b="1" spc="600" dirty="0">
              <a:solidFill>
                <a:srgbClr val="FFC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7" descr="flickr-logo"/>
          <p:cNvPicPr>
            <a:picLocks noChangeAspect="1" noChangeArrowheads="1"/>
          </p:cNvPicPr>
          <p:nvPr/>
        </p:nvPicPr>
        <p:blipFill>
          <a:blip r:embed="rId3" cstate="print"/>
          <a:srcRect t="11565" b="7483"/>
          <a:stretch>
            <a:fillRect/>
          </a:stretch>
        </p:blipFill>
        <p:spPr bwMode="auto">
          <a:xfrm>
            <a:off x="3067050" y="4581525"/>
            <a:ext cx="3851275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5" name="Picture 5" descr="phins104230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lum bright="-6000" contrast="6000"/>
          </a:blip>
          <a:srcRect t="13110" b="9081"/>
          <a:stretch>
            <a:fillRect/>
          </a:stretch>
        </p:blipFill>
        <p:spPr bwMode="auto">
          <a:xfrm>
            <a:off x="2916238" y="1700213"/>
            <a:ext cx="2538412" cy="297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155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68725" y="4664075"/>
            <a:ext cx="269875" cy="1085850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</p:pic>
      <p:pic>
        <p:nvPicPr>
          <p:cNvPr id="15155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73538" y="4657725"/>
            <a:ext cx="269875" cy="215900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</p:pic>
      <p:sp>
        <p:nvSpPr>
          <p:cNvPr id="151558" name="Text Box 14"/>
          <p:cNvSpPr txBox="1">
            <a:spLocks noChangeArrowheads="1"/>
          </p:cNvSpPr>
          <p:nvPr/>
        </p:nvSpPr>
        <p:spPr bwMode="auto">
          <a:xfrm>
            <a:off x="1042988" y="4076700"/>
            <a:ext cx="1860550" cy="1884363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 marL="180975" indent="-180975" eaLnBrk="0" hangingPunct="0">
              <a:lnSpc>
                <a:spcPct val="120000"/>
              </a:lnSpc>
            </a:pPr>
            <a:r>
              <a:rPr lang="zh-CN" altLang="en-US" sz="3200" dirty="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如何</a:t>
            </a:r>
          </a:p>
          <a:p>
            <a:pPr marL="180975" indent="-180975" eaLnBrk="0" hangingPunct="0">
              <a:lnSpc>
                <a:spcPct val="120000"/>
              </a:lnSpc>
            </a:pPr>
            <a:r>
              <a:rPr lang="zh-CN" altLang="en-US" sz="6600" b="1" dirty="0">
                <a:solidFill>
                  <a:srgbClr val="FF3399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搜索</a:t>
            </a:r>
          </a:p>
        </p:txBody>
      </p:sp>
      <p:sp>
        <p:nvSpPr>
          <p:cNvPr id="151559" name="Text Box 15"/>
          <p:cNvSpPr txBox="1">
            <a:spLocks noChangeArrowheads="1"/>
          </p:cNvSpPr>
          <p:nvPr/>
        </p:nvSpPr>
        <p:spPr bwMode="auto">
          <a:xfrm>
            <a:off x="6804025" y="5084763"/>
            <a:ext cx="1200150" cy="823912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 marL="180975" indent="-180975" eaLnBrk="0" hangingPunct="0">
              <a:lnSpc>
                <a:spcPct val="120000"/>
              </a:lnSpc>
            </a:pPr>
            <a:r>
              <a:rPr lang="zh-CN" altLang="en-US" sz="4000" dirty="0">
                <a:solidFill>
                  <a:srgbClr val="808080"/>
                </a:solidFill>
                <a:latin typeface="微软雅黑" pitchFamily="34" charset="-122"/>
                <a:ea typeface="微软雅黑" pitchFamily="34" charset="-122"/>
                <a:sym typeface="Wingdings" pitchFamily="2" charset="2"/>
              </a:rPr>
              <a:t>图片</a:t>
            </a:r>
          </a:p>
        </p:txBody>
      </p:sp>
      <p:sp>
        <p:nvSpPr>
          <p:cNvPr id="151560" name="Text Box 18"/>
          <p:cNvSpPr txBox="1">
            <a:spLocks noChangeArrowheads="1"/>
          </p:cNvSpPr>
          <p:nvPr/>
        </p:nvSpPr>
        <p:spPr bwMode="auto">
          <a:xfrm>
            <a:off x="7885113" y="4318000"/>
            <a:ext cx="935037" cy="1847850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975" indent="-180975" eaLnBrk="0" hangingPunct="0">
              <a:lnSpc>
                <a:spcPct val="120000"/>
              </a:lnSpc>
            </a:pPr>
            <a:r>
              <a:rPr lang="en-US" altLang="zh-CN" sz="9600" dirty="0">
                <a:solidFill>
                  <a:srgbClr val="C0C0C0"/>
                </a:solidFill>
                <a:latin typeface="Philosopher"/>
                <a:ea typeface="微软雅黑" pitchFamily="34" charset="-122"/>
                <a:sym typeface="Wingdings" pitchFamily="2" charset="2"/>
              </a:rPr>
              <a:t>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31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7" descr="\\Ru\资料库2 (K)\搜集素材\商业图\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88" y="2162175"/>
            <a:ext cx="35718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26"/>
          <p:cNvSpPr txBox="1">
            <a:spLocks noChangeArrowheads="1"/>
          </p:cNvSpPr>
          <p:nvPr/>
        </p:nvSpPr>
        <p:spPr bwMode="auto">
          <a:xfrm>
            <a:off x="-700088" y="642938"/>
            <a:ext cx="49291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3200" b="1" dirty="0">
                <a:latin typeface="方正静蕾简体" pitchFamily="2" charset="-122"/>
                <a:ea typeface="方正静蕾简体" pitchFamily="2" charset="-122"/>
              </a:rPr>
              <a:t>不知不觉</a:t>
            </a:r>
          </a:p>
        </p:txBody>
      </p:sp>
      <p:sp>
        <p:nvSpPr>
          <p:cNvPr id="6" name="Text Box 26"/>
          <p:cNvSpPr txBox="1">
            <a:spLocks noChangeArrowheads="1"/>
          </p:cNvSpPr>
          <p:nvPr/>
        </p:nvSpPr>
        <p:spPr bwMode="auto">
          <a:xfrm>
            <a:off x="3143250" y="1052513"/>
            <a:ext cx="49291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zh-CN" altLang="en-US" sz="3200" b="1" dirty="0">
                <a:latin typeface="方正静蕾简体" pitchFamily="2" charset="-122"/>
                <a:ea typeface="方正静蕾简体" pitchFamily="2" charset="-122"/>
              </a:rPr>
              <a:t>我们被贴上</a:t>
            </a:r>
            <a:r>
              <a:rPr lang="zh-CN" altLang="en-US" sz="4400" b="1" dirty="0">
                <a:latin typeface="方正静蕾简体" pitchFamily="2" charset="-122"/>
                <a:ea typeface="方正静蕾简体" pitchFamily="2" charset="-122"/>
              </a:rPr>
              <a:t>出售</a:t>
            </a:r>
            <a:r>
              <a:rPr lang="zh-CN" altLang="en-US" sz="3200" b="1" dirty="0">
                <a:latin typeface="方正静蕾简体" pitchFamily="2" charset="-122"/>
                <a:ea typeface="方正静蕾简体" pitchFamily="2" charset="-122"/>
              </a:rPr>
              <a:t>的标签</a:t>
            </a:r>
          </a:p>
        </p:txBody>
      </p:sp>
      <p:sp>
        <p:nvSpPr>
          <p:cNvPr id="8" name="TextBox 26"/>
          <p:cNvSpPr txBox="1"/>
          <p:nvPr/>
        </p:nvSpPr>
        <p:spPr>
          <a:xfrm rot="19436320">
            <a:off x="848139" y="3056825"/>
            <a:ext cx="1586745" cy="830997"/>
          </a:xfrm>
          <a:prstGeom prst="rect">
            <a:avLst/>
          </a:prstGeom>
          <a:noFill/>
          <a:ln w="38100">
            <a:solidFill>
              <a:srgbClr val="FF0000">
                <a:alpha val="60000"/>
              </a:srgbClr>
            </a:solidFill>
          </a:ln>
          <a:scene3d>
            <a:camera prst="orthographicFront"/>
            <a:lightRig rig="flat" dir="tl">
              <a:rot lat="0" lon="0" rev="6600000"/>
            </a:lightRig>
          </a:scene3d>
          <a:sp3d contourW="8890">
            <a:bevelT w="38100" h="31750"/>
            <a:contourClr>
              <a:srgbClr val="FF0000"/>
            </a:contourClr>
          </a:sp3d>
        </p:spPr>
        <p:txBody>
          <a:bodyPr wrap="square" rtlCol="0">
            <a:spAutoFit/>
            <a:sp3d extrusionH="25400" contourW="8890">
              <a:bevelT w="38100" h="31750"/>
              <a:contourClr>
                <a:srgbClr val="FF0000"/>
              </a:contourClr>
            </a:sp3d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charset="-122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仅供学习</a:t>
            </a:r>
            <a:endParaRPr kumimoji="0" lang="en-US" altLang="zh-CN" sz="2400" b="1" i="0" u="none" strike="noStrike" kern="1200" cap="none" spc="0" normalizeH="0" baseline="0" noProof="0" dirty="0" smtClean="0">
              <a:ln w="11430"/>
              <a:solidFill>
                <a:srgbClr val="FF0000">
                  <a:alpha val="60000"/>
                </a:srgbClr>
              </a:solidFill>
              <a:effectLst>
                <a:outerShdw blurRad="63500" dist="39000" dir="5460000" algn="tl">
                  <a:srgbClr val="000000">
                    <a:alpha val="30000"/>
                  </a:srgbClr>
                </a:outerShdw>
              </a:effectLst>
              <a:uLnTx/>
              <a:uFillTx/>
              <a:latin typeface="Arial" charset="0"/>
              <a:ea typeface="宋体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 w="11430"/>
                <a:solidFill>
                  <a:srgbClr val="FF0000">
                    <a:alpha val="60000"/>
                  </a:srgbClr>
                </a:solidFill>
                <a:effectLst>
                  <a:outerShdw blurRad="63500" dist="39000" dir="546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Arial" charset="0"/>
                <a:ea typeface="宋体" charset="-122"/>
                <a:cs typeface="+mn-cs"/>
              </a:rPr>
              <a:t>请勿商用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课后作业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611560" y="2564904"/>
            <a:ext cx="5410944" cy="4061047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en-US" dirty="0" smtClean="0"/>
              <a:t>修改自己曾经的</a:t>
            </a:r>
            <a:r>
              <a:rPr lang="en-US" altLang="zh-CN" dirty="0" smtClean="0"/>
              <a:t>PPT</a:t>
            </a:r>
          </a:p>
          <a:p>
            <a:pPr>
              <a:lnSpc>
                <a:spcPct val="200000"/>
              </a:lnSpc>
            </a:pPr>
            <a:r>
              <a:rPr lang="zh-CN" altLang="en-US" dirty="0" smtClean="0"/>
              <a:t>看到图片尝试进行视觉分类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着手建立自己的图片库</a:t>
            </a:r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722313" y="3128988"/>
            <a:ext cx="7772400" cy="1362075"/>
          </a:xfrm>
        </p:spPr>
        <p:txBody>
          <a:bodyPr>
            <a:normAutofit/>
          </a:bodyPr>
          <a:lstStyle/>
          <a:p>
            <a:r>
              <a:rPr lang="en-US" altLang="zh-CN" sz="6000" dirty="0" smtClean="0">
                <a:latin typeface="Broadway" pitchFamily="82" charset="0"/>
                <a:ea typeface="HanWangGSolid06cut1" pitchFamily="18" charset="-120"/>
              </a:rPr>
              <a:t>Thank You</a:t>
            </a:r>
            <a:endParaRPr lang="zh-CN" altLang="en-US" sz="6000" dirty="0">
              <a:latin typeface="Broadway" pitchFamily="82" charset="0"/>
              <a:ea typeface="HanWangGSolid06cut1" pitchFamily="18" charset="-12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722313" y="1628800"/>
            <a:ext cx="7772400" cy="1500187"/>
          </a:xfrm>
        </p:spPr>
        <p:txBody>
          <a:bodyPr/>
          <a:lstStyle/>
          <a:p>
            <a:r>
              <a:rPr lang="zh-CN" altLang="en-US" dirty="0" smtClean="0"/>
              <a:t>敬请期待下期</a:t>
            </a:r>
            <a:r>
              <a:rPr lang="en-US" altLang="zh-CN" dirty="0" smtClean="0"/>
              <a:t>——PPT</a:t>
            </a:r>
            <a:r>
              <a:rPr lang="zh-CN" altLang="en-US" dirty="0" smtClean="0"/>
              <a:t>图表制作技巧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图片排版类型</a:t>
            </a:r>
            <a:endParaRPr lang="zh-CN" altLang="en-US" dirty="0"/>
          </a:p>
        </p:txBody>
      </p:sp>
      <p:sp>
        <p:nvSpPr>
          <p:cNvPr id="18" name="圆角矩形 17"/>
          <p:cNvSpPr/>
          <p:nvPr/>
        </p:nvSpPr>
        <p:spPr>
          <a:xfrm>
            <a:off x="1403648" y="2132856"/>
            <a:ext cx="6552728" cy="4104456"/>
          </a:xfrm>
          <a:prstGeom prst="round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1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03648" y="5301208"/>
            <a:ext cx="6552728" cy="936104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字字字字字字字字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图片排版类型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2627784" y="2276872"/>
            <a:ext cx="1584176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88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1560" y="2276872"/>
            <a:ext cx="1584176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88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660232" y="2276872"/>
            <a:ext cx="1584176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88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44008" y="2276872"/>
            <a:ext cx="1584176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88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568" y="5013176"/>
            <a:ext cx="7632848" cy="864096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字字字字字字字字</a:t>
            </a:r>
          </a:p>
          <a:p>
            <a:pPr algn="ctr"/>
            <a:endParaRPr lang="zh-CN" altLang="en-US" dirty="0"/>
          </a:p>
        </p:txBody>
      </p:sp>
      <p:sp>
        <p:nvSpPr>
          <p:cNvPr id="17" name="圆角矩形 16"/>
          <p:cNvSpPr/>
          <p:nvPr/>
        </p:nvSpPr>
        <p:spPr>
          <a:xfrm>
            <a:off x="2627784" y="3573016"/>
            <a:ext cx="1584176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88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11560" y="3573016"/>
            <a:ext cx="1584176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88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660232" y="3573016"/>
            <a:ext cx="1584176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88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644008" y="3573016"/>
            <a:ext cx="1584176" cy="115212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8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8800" dirty="0">
              <a:latin typeface="方正静蕾简体" pitchFamily="2" charset="-122"/>
              <a:ea typeface="方正静蕾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图片排版类型</a:t>
            </a:r>
            <a:endParaRPr lang="zh-CN" altLang="en-US" dirty="0"/>
          </a:p>
        </p:txBody>
      </p:sp>
      <p:sp>
        <p:nvSpPr>
          <p:cNvPr id="9" name="圆角矩形 8"/>
          <p:cNvSpPr/>
          <p:nvPr/>
        </p:nvSpPr>
        <p:spPr>
          <a:xfrm>
            <a:off x="4929190" y="1643050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143636" y="2705500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929190" y="4786322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949234" y="2705500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3754832" y="2705500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754832" y="4768462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754832" y="5786454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571736" y="1643050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551692" y="4786322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571736" y="2705500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357290" y="2705500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143636" y="3714752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4949234" y="3714752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754832" y="3714752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571736" y="3714752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1357290" y="3714752"/>
            <a:ext cx="1071570" cy="92869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latin typeface="方正静蕾简体" pitchFamily="2" charset="-122"/>
                <a:ea typeface="方正静蕾简体" pitchFamily="2" charset="-122"/>
              </a:rPr>
              <a:t>图</a:t>
            </a:r>
            <a:endParaRPr lang="zh-CN" altLang="en-US" sz="6600" dirty="0">
              <a:latin typeface="方正静蕾简体" pitchFamily="2" charset="-122"/>
              <a:ea typeface="方正静蕾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dirty="0" smtClean="0"/>
              <a:t>练习</a:t>
            </a:r>
            <a:r>
              <a:rPr lang="en-US" altLang="en-US" dirty="0" smtClean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根据前面常见的</a:t>
            </a:r>
            <a:r>
              <a:rPr lang="en-US" altLang="zh-CN" dirty="0" smtClean="0"/>
              <a:t>PPT</a:t>
            </a:r>
            <a:r>
              <a:rPr lang="zh-CN" altLang="en-US" dirty="0" smtClean="0"/>
              <a:t>图片排版类型制作一个简单版式。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 marL="1085850" indent="171450">
              <a:buNone/>
            </a:pPr>
            <a:r>
              <a:rPr lang="zh-CN" altLang="en-US" sz="2800" b="0" dirty="0" smtClean="0"/>
              <a:t>要求：图片对齐</a:t>
            </a:r>
            <a:endParaRPr lang="en-US" altLang="zh-CN" sz="2800" b="0" dirty="0" smtClean="0"/>
          </a:p>
          <a:p>
            <a:pPr marL="1085850" indent="171450">
              <a:buNone/>
            </a:pPr>
            <a:r>
              <a:rPr lang="en-US" altLang="zh-CN" sz="2800" b="0" dirty="0" smtClean="0"/>
              <a:t>            </a:t>
            </a:r>
            <a:r>
              <a:rPr lang="zh-CN" altLang="en-US" sz="2800" b="0" dirty="0" smtClean="0"/>
              <a:t>注意文字缩进</a:t>
            </a:r>
            <a:endParaRPr lang="en-US" altLang="zh-CN" sz="2800" b="0" dirty="0" smtClean="0"/>
          </a:p>
          <a:p>
            <a:pPr marL="1085850" indent="171450">
              <a:buNone/>
            </a:pPr>
            <a:r>
              <a:rPr lang="en-US" altLang="zh-CN" sz="2800" b="0" dirty="0" smtClean="0"/>
              <a:t>            </a:t>
            </a:r>
            <a:r>
              <a:rPr lang="zh-CN" altLang="en-US" sz="2800" b="0" dirty="0" smtClean="0"/>
              <a:t>配色舒适</a:t>
            </a:r>
            <a:endParaRPr lang="en-US" altLang="zh-CN" sz="2800" b="0" dirty="0" smtClean="0"/>
          </a:p>
          <a:p>
            <a:pPr marL="1085850" indent="171450">
              <a:buNone/>
            </a:pPr>
            <a:r>
              <a:rPr lang="en-US" altLang="zh-CN" sz="2800" b="0" dirty="0" smtClean="0"/>
              <a:t>            </a:t>
            </a:r>
            <a:r>
              <a:rPr lang="zh-CN" altLang="en-US" sz="2800" b="0" dirty="0" smtClean="0"/>
              <a:t>页面整洁美观</a:t>
            </a:r>
            <a:endParaRPr lang="zh-CN" altLang="en-US" sz="2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595959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</TotalTime>
  <Words>1024</Words>
  <Application>Microsoft Office PowerPoint</Application>
  <PresentationFormat>全屏显示(4:3)</PresentationFormat>
  <Paragraphs>286</Paragraphs>
  <Slides>56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82" baseType="lpstr">
      <vt:lpstr>Arial</vt:lpstr>
      <vt:lpstr>宋体</vt:lpstr>
      <vt:lpstr>微软雅黑</vt:lpstr>
      <vt:lpstr>Verdana</vt:lpstr>
      <vt:lpstr>华文行楷</vt:lpstr>
      <vt:lpstr>Bodoni MT Black</vt:lpstr>
      <vt:lpstr>HanWangGSolid06cut1</vt:lpstr>
      <vt:lpstr>DFKai-SB</vt:lpstr>
      <vt:lpstr>Microsoft JhengHei</vt:lpstr>
      <vt:lpstr>黑体</vt:lpstr>
      <vt:lpstr>Franklin Gothic Book</vt:lpstr>
      <vt:lpstr>Franklin Gothic Medium</vt:lpstr>
      <vt:lpstr>Calibri</vt:lpstr>
      <vt:lpstr>方正静蕾简体</vt:lpstr>
      <vt:lpstr>Broadway</vt:lpstr>
      <vt:lpstr>方正粗倩简体</vt:lpstr>
      <vt:lpstr>Wingdings</vt:lpstr>
      <vt:lpstr>MS UI Gothic</vt:lpstr>
      <vt:lpstr>Philosopher</vt:lpstr>
      <vt:lpstr>楷体_GB2312</vt:lpstr>
      <vt:lpstr>Showcard Gothic</vt:lpstr>
      <vt:lpstr>方正粗宋简体</vt:lpstr>
      <vt:lpstr>华文彩云</vt:lpstr>
      <vt:lpstr>S2G love</vt:lpstr>
      <vt:lpstr>华文细黑</vt:lpstr>
      <vt:lpstr>Office 主题</vt:lpstr>
      <vt:lpstr>图片排版技巧</vt:lpstr>
      <vt:lpstr>图片在PPT中的作用</vt:lpstr>
      <vt:lpstr>常见PPT图片排版类型</vt:lpstr>
      <vt:lpstr>常见PPT图片排版类型</vt:lpstr>
      <vt:lpstr>常见PPT图片排版类型</vt:lpstr>
      <vt:lpstr>常见PPT图片排版类型</vt:lpstr>
      <vt:lpstr>常见PPT图片排版类型</vt:lpstr>
      <vt:lpstr>常见PPT图片排版类型</vt:lpstr>
      <vt:lpstr>练习1</vt:lpstr>
      <vt:lpstr>如何做出漂亮的图片排版</vt:lpstr>
      <vt:lpstr>PPT    图片来源</vt:lpstr>
      <vt:lpstr>图片类别</vt:lpstr>
      <vt:lpstr>常用图片处理方式</vt:lpstr>
      <vt:lpstr>基本处理方式</vt:lpstr>
      <vt:lpstr>基本处理方式</vt:lpstr>
      <vt:lpstr>图片剪裁</vt:lpstr>
      <vt:lpstr>图片剪裁</vt:lpstr>
      <vt:lpstr>练习2</vt:lpstr>
      <vt:lpstr>变色处理</vt:lpstr>
      <vt:lpstr>变色处理</vt:lpstr>
      <vt:lpstr>自带工具</vt:lpstr>
      <vt:lpstr>剪影处理</vt:lpstr>
      <vt:lpstr>剪影处理</vt:lpstr>
      <vt:lpstr>删除背景</vt:lpstr>
      <vt:lpstr>底衬处理</vt:lpstr>
      <vt:lpstr>练习3</vt:lpstr>
      <vt:lpstr>图片与线条的结合</vt:lpstr>
      <vt:lpstr>图片与线条的结合</vt:lpstr>
      <vt:lpstr>图片与线条的结合</vt:lpstr>
      <vt:lpstr>渐变透明处理</vt:lpstr>
      <vt:lpstr>宽幅处理</vt:lpstr>
      <vt:lpstr>图片和文字的结合</vt:lpstr>
      <vt:lpstr>排列组合</vt:lpstr>
      <vt:lpstr>利用图片的部分做文字背景</vt:lpstr>
      <vt:lpstr>利用图片的部分做文字背景</vt:lpstr>
      <vt:lpstr>辅助色块</vt:lpstr>
      <vt:lpstr>辅助色块</vt:lpstr>
      <vt:lpstr>PowerPoint 演示文稿</vt:lpstr>
      <vt:lpstr>PowerPoint 演示文稿</vt:lpstr>
      <vt:lpstr>辅助色块</vt:lpstr>
      <vt:lpstr>图片排版灵感来源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广告行业的3B原则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课后作业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孙方</cp:lastModifiedBy>
  <cp:revision>229</cp:revision>
  <dcterms:created xsi:type="dcterms:W3CDTF">2011-08-22T13:10:32Z</dcterms:created>
  <dcterms:modified xsi:type="dcterms:W3CDTF">2013-07-07T14:03:06Z</dcterms:modified>
</cp:coreProperties>
</file>